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40" r:id="rId3"/>
    <p:sldId id="345" r:id="rId4"/>
    <p:sldId id="346" r:id="rId5"/>
    <p:sldId id="348" r:id="rId6"/>
    <p:sldId id="338" r:id="rId7"/>
    <p:sldId id="339" r:id="rId8"/>
    <p:sldId id="344" r:id="rId9"/>
    <p:sldId id="312" r:id="rId10"/>
    <p:sldId id="324" r:id="rId11"/>
    <p:sldId id="264" r:id="rId12"/>
    <p:sldId id="336" r:id="rId13"/>
    <p:sldId id="319" r:id="rId14"/>
    <p:sldId id="327" r:id="rId15"/>
    <p:sldId id="337" r:id="rId16"/>
    <p:sldId id="318" r:id="rId17"/>
    <p:sldId id="3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DC1"/>
    <a:srgbClr val="3B9397"/>
    <a:srgbClr val="03838C"/>
    <a:srgbClr val="11607E"/>
    <a:srgbClr val="20B3A1"/>
    <a:srgbClr val="7EC9CC"/>
    <a:srgbClr val="76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187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76A8F-E968-4E8B-9C6E-3B27A1AC2E29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A379A-B4C1-447C-ABFA-2198FC021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随着现代生活水平越来越高，社会需求越来越多样化，并且个人与个人竞争也越发激烈。学习的需求越发巨大，社会人无论在校和工作后都需要不断学习来提高自身竞争力，或满足自身多样化需求。</a:t>
            </a: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学习的需求来源这几个方面：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在校生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升学压力，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应试教育压力，由于学业压力，从小学到大学都面临着这样的应试教育压力，需要补课来提高自身学科成绩。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学习扩展需求，如奥数、外语等超前学习需求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在职工作人员能力提升需求，在职人员由于职场竞争压力，需要不断提升自身能力，如英语水平，计算机能力，管理技能能力等。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追求，由于生活越发丰富，除了在事业学业的追求以外，还有人多个人生活的追求，希望学习一些如弹吉他、插花、运动健身教练等需求。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个人价值需求，按照马斯诺需求定律，随着下层需求得到满足，需要不断追求个人价值体现盒提升。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379A-B4C1-447C-ABFA-2198FC0211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0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而目前这些需求通常需要用户通过一些专业机构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来获得，而现有专业机构存在以下这些问题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服务内容单一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单一机构通或人员常只能特定服务，不能够满足客户个性化的需求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缺少中立评价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缺少第三方评价保障机制，缺少透明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类似于支付宝保障及公平的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评分比较机制。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教育资源的安排不够灵活，如上课时间和上课地点，无法灵活根据客户需要做安排。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379A-B4C1-447C-ABFA-2198FC0211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6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产品价值：千里马常有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而伯乐不常有。不是没有好老师，而是不知道好老师在哪里，就让“好老师”平台做为伯乐，替广大用户找到“千里马”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379A-B4C1-447C-ABFA-2198FC0211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3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5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3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7F2B-1908-49AC-AD52-BE23EC3F4613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27657" y="6094866"/>
            <a:ext cx="1259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9579BDC-F9CA-40AC-8E5F-8C45D16489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3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rot="-2700000">
            <a:off x="-2856276" y="1416881"/>
            <a:ext cx="11147792" cy="1916584"/>
            <a:chOff x="1562100" y="3076464"/>
            <a:chExt cx="11147792" cy="1916584"/>
          </a:xfrm>
          <a:solidFill>
            <a:srgbClr val="11607E"/>
          </a:solidFill>
        </p:grpSpPr>
        <p:sp>
          <p:nvSpPr>
            <p:cNvPr id="5" name="矩形 4"/>
            <p:cNvSpPr/>
            <p:nvPr/>
          </p:nvSpPr>
          <p:spPr>
            <a:xfrm>
              <a:off x="5000625" y="3076464"/>
              <a:ext cx="2724150" cy="161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2125" y="3281520"/>
              <a:ext cx="4800600" cy="6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39399" y="3411873"/>
              <a:ext cx="3905250" cy="104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1850" y="3583590"/>
              <a:ext cx="272415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7000" y="3583590"/>
              <a:ext cx="5467350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124323" y="3854224"/>
              <a:ext cx="7920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2248" y="4125205"/>
              <a:ext cx="2988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12369" y="4125205"/>
              <a:ext cx="108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1868" y="4125205"/>
              <a:ext cx="432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77050" y="4280818"/>
              <a:ext cx="504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93125" y="4369288"/>
              <a:ext cx="273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2125" y="4369288"/>
              <a:ext cx="68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39125" y="4369288"/>
              <a:ext cx="5976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92125" y="4602926"/>
              <a:ext cx="720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00190" y="4685914"/>
              <a:ext cx="540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62100" y="4926373"/>
              <a:ext cx="9000000" cy="6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81331" y="4685914"/>
              <a:ext cx="1080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804642" y="4685914"/>
              <a:ext cx="3905250" cy="159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0"/>
          <p:cNvSpPr txBox="1"/>
          <p:nvPr/>
        </p:nvSpPr>
        <p:spPr>
          <a:xfrm>
            <a:off x="3030118" y="2128966"/>
            <a:ext cx="7921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 smtClean="0">
                <a:solidFill>
                  <a:srgbClr val="761328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2016</a:t>
            </a:r>
            <a:r>
              <a:rPr lang="en-US" altLang="zh-CN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zh-CN" altLang="en-US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好老师</a:t>
            </a:r>
            <a:r>
              <a:rPr lang="en-US" altLang="zh-CN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APP</a:t>
            </a:r>
            <a:r>
              <a:rPr lang="zh-CN" altLang="en-US" sz="80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介绍</a:t>
            </a:r>
            <a:endParaRPr lang="en-US" sz="8000" dirty="0">
              <a:solidFill>
                <a:srgbClr val="03838C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四种盈利模式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4322763" y="3704542"/>
            <a:ext cx="1638300" cy="1633538"/>
          </a:xfrm>
          <a:custGeom>
            <a:avLst/>
            <a:gdLst>
              <a:gd name="T0" fmla="*/ 98 w 541"/>
              <a:gd name="T1" fmla="*/ 465 h 541"/>
              <a:gd name="T2" fmla="*/ 143 w 541"/>
              <a:gd name="T3" fmla="*/ 455 h 541"/>
              <a:gd name="T4" fmla="*/ 205 w 541"/>
              <a:gd name="T5" fmla="*/ 436 h 541"/>
              <a:gd name="T6" fmla="*/ 228 w 541"/>
              <a:gd name="T7" fmla="*/ 437 h 541"/>
              <a:gd name="T8" fmla="*/ 246 w 541"/>
              <a:gd name="T9" fmla="*/ 451 h 541"/>
              <a:gd name="T10" fmla="*/ 293 w 541"/>
              <a:gd name="T11" fmla="*/ 479 h 541"/>
              <a:gd name="T12" fmla="*/ 338 w 541"/>
              <a:gd name="T13" fmla="*/ 500 h 541"/>
              <a:gd name="T14" fmla="*/ 348 w 541"/>
              <a:gd name="T15" fmla="*/ 504 h 541"/>
              <a:gd name="T16" fmla="*/ 389 w 541"/>
              <a:gd name="T17" fmla="*/ 518 h 541"/>
              <a:gd name="T18" fmla="*/ 424 w 541"/>
              <a:gd name="T19" fmla="*/ 528 h 541"/>
              <a:gd name="T20" fmla="*/ 454 w 541"/>
              <a:gd name="T21" fmla="*/ 532 h 541"/>
              <a:gd name="T22" fmla="*/ 496 w 541"/>
              <a:gd name="T23" fmla="*/ 540 h 541"/>
              <a:gd name="T24" fmla="*/ 532 w 541"/>
              <a:gd name="T25" fmla="*/ 540 h 541"/>
              <a:gd name="T26" fmla="*/ 541 w 541"/>
              <a:gd name="T27" fmla="*/ 530 h 541"/>
              <a:gd name="T28" fmla="*/ 541 w 541"/>
              <a:gd name="T29" fmla="*/ 385 h 541"/>
              <a:gd name="T30" fmla="*/ 533 w 541"/>
              <a:gd name="T31" fmla="*/ 376 h 541"/>
              <a:gd name="T32" fmla="*/ 486 w 541"/>
              <a:gd name="T33" fmla="*/ 372 h 541"/>
              <a:gd name="T34" fmla="*/ 482 w 541"/>
              <a:gd name="T35" fmla="*/ 371 h 541"/>
              <a:gd name="T36" fmla="*/ 444 w 541"/>
              <a:gd name="T37" fmla="*/ 360 h 541"/>
              <a:gd name="T38" fmla="*/ 402 w 541"/>
              <a:gd name="T39" fmla="*/ 346 h 541"/>
              <a:gd name="T40" fmla="*/ 336 w 541"/>
              <a:gd name="T41" fmla="*/ 309 h 541"/>
              <a:gd name="T42" fmla="*/ 286 w 541"/>
              <a:gd name="T43" fmla="*/ 270 h 541"/>
              <a:gd name="T44" fmla="*/ 251 w 541"/>
              <a:gd name="T45" fmla="*/ 232 h 541"/>
              <a:gd name="T46" fmla="*/ 236 w 541"/>
              <a:gd name="T47" fmla="*/ 209 h 541"/>
              <a:gd name="T48" fmla="*/ 223 w 541"/>
              <a:gd name="T49" fmla="*/ 187 h 541"/>
              <a:gd name="T50" fmla="*/ 198 w 541"/>
              <a:gd name="T51" fmla="*/ 140 h 541"/>
              <a:gd name="T52" fmla="*/ 181 w 541"/>
              <a:gd name="T53" fmla="*/ 79 h 541"/>
              <a:gd name="T54" fmla="*/ 173 w 541"/>
              <a:gd name="T55" fmla="*/ 21 h 541"/>
              <a:gd name="T56" fmla="*/ 173 w 541"/>
              <a:gd name="T57" fmla="*/ 13 h 541"/>
              <a:gd name="T58" fmla="*/ 159 w 541"/>
              <a:gd name="T59" fmla="*/ 0 h 541"/>
              <a:gd name="T60" fmla="*/ 101 w 541"/>
              <a:gd name="T61" fmla="*/ 0 h 541"/>
              <a:gd name="T62" fmla="*/ 10 w 541"/>
              <a:gd name="T63" fmla="*/ 0 h 541"/>
              <a:gd name="T64" fmla="*/ 2 w 541"/>
              <a:gd name="T65" fmla="*/ 4 h 541"/>
              <a:gd name="T66" fmla="*/ 2 w 541"/>
              <a:gd name="T67" fmla="*/ 49 h 541"/>
              <a:gd name="T68" fmla="*/ 9 w 541"/>
              <a:gd name="T69" fmla="*/ 86 h 541"/>
              <a:gd name="T70" fmla="*/ 17 w 541"/>
              <a:gd name="T71" fmla="*/ 132 h 541"/>
              <a:gd name="T72" fmla="*/ 22 w 541"/>
              <a:gd name="T73" fmla="*/ 150 h 541"/>
              <a:gd name="T74" fmla="*/ 33 w 541"/>
              <a:gd name="T75" fmla="*/ 180 h 541"/>
              <a:gd name="T76" fmla="*/ 51 w 541"/>
              <a:gd name="T77" fmla="*/ 228 h 541"/>
              <a:gd name="T78" fmla="*/ 85 w 541"/>
              <a:gd name="T79" fmla="*/ 286 h 541"/>
              <a:gd name="T80" fmla="*/ 127 w 541"/>
              <a:gd name="T81" fmla="*/ 351 h 541"/>
              <a:gd name="T82" fmla="*/ 98 w 541"/>
              <a:gd name="T83" fmla="*/ 465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1" h="541">
                <a:moveTo>
                  <a:pt x="98" y="465"/>
                </a:moveTo>
                <a:cubicBezTo>
                  <a:pt x="114" y="461"/>
                  <a:pt x="128" y="459"/>
                  <a:pt x="143" y="455"/>
                </a:cubicBezTo>
                <a:cubicBezTo>
                  <a:pt x="163" y="449"/>
                  <a:pt x="184" y="442"/>
                  <a:pt x="205" y="436"/>
                </a:cubicBezTo>
                <a:cubicBezTo>
                  <a:pt x="212" y="435"/>
                  <a:pt x="220" y="430"/>
                  <a:pt x="228" y="437"/>
                </a:cubicBezTo>
                <a:cubicBezTo>
                  <a:pt x="234" y="442"/>
                  <a:pt x="240" y="447"/>
                  <a:pt x="246" y="451"/>
                </a:cubicBezTo>
                <a:cubicBezTo>
                  <a:pt x="262" y="461"/>
                  <a:pt x="277" y="471"/>
                  <a:pt x="293" y="479"/>
                </a:cubicBezTo>
                <a:cubicBezTo>
                  <a:pt x="308" y="487"/>
                  <a:pt x="323" y="493"/>
                  <a:pt x="338" y="500"/>
                </a:cubicBezTo>
                <a:cubicBezTo>
                  <a:pt x="341" y="501"/>
                  <a:pt x="344" y="503"/>
                  <a:pt x="348" y="504"/>
                </a:cubicBezTo>
                <a:cubicBezTo>
                  <a:pt x="361" y="509"/>
                  <a:pt x="375" y="513"/>
                  <a:pt x="389" y="518"/>
                </a:cubicBezTo>
                <a:cubicBezTo>
                  <a:pt x="401" y="521"/>
                  <a:pt x="412" y="525"/>
                  <a:pt x="424" y="528"/>
                </a:cubicBezTo>
                <a:cubicBezTo>
                  <a:pt x="434" y="530"/>
                  <a:pt x="444" y="531"/>
                  <a:pt x="454" y="532"/>
                </a:cubicBezTo>
                <a:cubicBezTo>
                  <a:pt x="468" y="535"/>
                  <a:pt x="482" y="538"/>
                  <a:pt x="496" y="540"/>
                </a:cubicBezTo>
                <a:cubicBezTo>
                  <a:pt x="508" y="541"/>
                  <a:pt x="520" y="540"/>
                  <a:pt x="532" y="540"/>
                </a:cubicBezTo>
                <a:cubicBezTo>
                  <a:pt x="539" y="540"/>
                  <a:pt x="541" y="538"/>
                  <a:pt x="541" y="530"/>
                </a:cubicBezTo>
                <a:cubicBezTo>
                  <a:pt x="541" y="482"/>
                  <a:pt x="541" y="433"/>
                  <a:pt x="541" y="385"/>
                </a:cubicBezTo>
                <a:cubicBezTo>
                  <a:pt x="541" y="378"/>
                  <a:pt x="540" y="376"/>
                  <a:pt x="533" y="376"/>
                </a:cubicBezTo>
                <a:cubicBezTo>
                  <a:pt x="517" y="375"/>
                  <a:pt x="502" y="373"/>
                  <a:pt x="486" y="372"/>
                </a:cubicBezTo>
                <a:cubicBezTo>
                  <a:pt x="485" y="371"/>
                  <a:pt x="483" y="371"/>
                  <a:pt x="482" y="371"/>
                </a:cubicBezTo>
                <a:cubicBezTo>
                  <a:pt x="469" y="367"/>
                  <a:pt x="457" y="364"/>
                  <a:pt x="444" y="360"/>
                </a:cubicBezTo>
                <a:cubicBezTo>
                  <a:pt x="430" y="355"/>
                  <a:pt x="415" y="352"/>
                  <a:pt x="402" y="346"/>
                </a:cubicBezTo>
                <a:cubicBezTo>
                  <a:pt x="379" y="335"/>
                  <a:pt x="356" y="325"/>
                  <a:pt x="336" y="309"/>
                </a:cubicBezTo>
                <a:cubicBezTo>
                  <a:pt x="320" y="295"/>
                  <a:pt x="302" y="284"/>
                  <a:pt x="286" y="270"/>
                </a:cubicBezTo>
                <a:cubicBezTo>
                  <a:pt x="273" y="259"/>
                  <a:pt x="262" y="245"/>
                  <a:pt x="251" y="232"/>
                </a:cubicBezTo>
                <a:cubicBezTo>
                  <a:pt x="246" y="225"/>
                  <a:pt x="241" y="217"/>
                  <a:pt x="236" y="209"/>
                </a:cubicBezTo>
                <a:cubicBezTo>
                  <a:pt x="232" y="202"/>
                  <a:pt x="227" y="195"/>
                  <a:pt x="223" y="187"/>
                </a:cubicBezTo>
                <a:cubicBezTo>
                  <a:pt x="214" y="172"/>
                  <a:pt x="204" y="157"/>
                  <a:pt x="198" y="140"/>
                </a:cubicBezTo>
                <a:cubicBezTo>
                  <a:pt x="190" y="120"/>
                  <a:pt x="187" y="99"/>
                  <a:pt x="181" y="79"/>
                </a:cubicBezTo>
                <a:cubicBezTo>
                  <a:pt x="175" y="60"/>
                  <a:pt x="172" y="41"/>
                  <a:pt x="173" y="21"/>
                </a:cubicBezTo>
                <a:cubicBezTo>
                  <a:pt x="173" y="18"/>
                  <a:pt x="173" y="16"/>
                  <a:pt x="173" y="13"/>
                </a:cubicBezTo>
                <a:cubicBezTo>
                  <a:pt x="173" y="2"/>
                  <a:pt x="171" y="0"/>
                  <a:pt x="159" y="0"/>
                </a:cubicBezTo>
                <a:cubicBezTo>
                  <a:pt x="140" y="0"/>
                  <a:pt x="120" y="0"/>
                  <a:pt x="101" y="0"/>
                </a:cubicBezTo>
                <a:cubicBezTo>
                  <a:pt x="70" y="0"/>
                  <a:pt x="40" y="0"/>
                  <a:pt x="10" y="0"/>
                </a:cubicBezTo>
                <a:cubicBezTo>
                  <a:pt x="7" y="0"/>
                  <a:pt x="2" y="2"/>
                  <a:pt x="2" y="4"/>
                </a:cubicBezTo>
                <a:cubicBezTo>
                  <a:pt x="1" y="19"/>
                  <a:pt x="0" y="34"/>
                  <a:pt x="2" y="49"/>
                </a:cubicBezTo>
                <a:cubicBezTo>
                  <a:pt x="3" y="61"/>
                  <a:pt x="7" y="73"/>
                  <a:pt x="9" y="86"/>
                </a:cubicBezTo>
                <a:cubicBezTo>
                  <a:pt x="12" y="101"/>
                  <a:pt x="14" y="117"/>
                  <a:pt x="17" y="132"/>
                </a:cubicBezTo>
                <a:cubicBezTo>
                  <a:pt x="18" y="138"/>
                  <a:pt x="20" y="144"/>
                  <a:pt x="22" y="150"/>
                </a:cubicBezTo>
                <a:cubicBezTo>
                  <a:pt x="25" y="160"/>
                  <a:pt x="29" y="170"/>
                  <a:pt x="33" y="180"/>
                </a:cubicBezTo>
                <a:cubicBezTo>
                  <a:pt x="39" y="196"/>
                  <a:pt x="44" y="212"/>
                  <a:pt x="51" y="228"/>
                </a:cubicBezTo>
                <a:cubicBezTo>
                  <a:pt x="61" y="248"/>
                  <a:pt x="73" y="267"/>
                  <a:pt x="85" y="286"/>
                </a:cubicBezTo>
                <a:cubicBezTo>
                  <a:pt x="98" y="308"/>
                  <a:pt x="113" y="329"/>
                  <a:pt x="127" y="351"/>
                </a:cubicBezTo>
                <a:cubicBezTo>
                  <a:pt x="118" y="387"/>
                  <a:pt x="108" y="425"/>
                  <a:pt x="98" y="4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4322763" y="2047192"/>
            <a:ext cx="1638300" cy="1633538"/>
          </a:xfrm>
          <a:custGeom>
            <a:avLst/>
            <a:gdLst>
              <a:gd name="T0" fmla="*/ 170 w 541"/>
              <a:gd name="T1" fmla="*/ 540 h 541"/>
              <a:gd name="T2" fmla="*/ 173 w 541"/>
              <a:gd name="T3" fmla="*/ 508 h 541"/>
              <a:gd name="T4" fmla="*/ 177 w 541"/>
              <a:gd name="T5" fmla="*/ 465 h 541"/>
              <a:gd name="T6" fmla="*/ 178 w 541"/>
              <a:gd name="T7" fmla="*/ 462 h 541"/>
              <a:gd name="T8" fmla="*/ 189 w 541"/>
              <a:gd name="T9" fmla="*/ 427 h 541"/>
              <a:gd name="T10" fmla="*/ 200 w 541"/>
              <a:gd name="T11" fmla="*/ 396 h 541"/>
              <a:gd name="T12" fmla="*/ 226 w 541"/>
              <a:gd name="T13" fmla="*/ 347 h 541"/>
              <a:gd name="T14" fmla="*/ 260 w 541"/>
              <a:gd name="T15" fmla="*/ 301 h 541"/>
              <a:gd name="T16" fmla="*/ 319 w 541"/>
              <a:gd name="T17" fmla="*/ 245 h 541"/>
              <a:gd name="T18" fmla="*/ 351 w 541"/>
              <a:gd name="T19" fmla="*/ 222 h 541"/>
              <a:gd name="T20" fmla="*/ 416 w 541"/>
              <a:gd name="T21" fmla="*/ 192 h 541"/>
              <a:gd name="T22" fmla="*/ 482 w 541"/>
              <a:gd name="T23" fmla="*/ 173 h 541"/>
              <a:gd name="T24" fmla="*/ 532 w 541"/>
              <a:gd name="T25" fmla="*/ 169 h 541"/>
              <a:gd name="T26" fmla="*/ 541 w 541"/>
              <a:gd name="T27" fmla="*/ 159 h 541"/>
              <a:gd name="T28" fmla="*/ 541 w 541"/>
              <a:gd name="T29" fmla="*/ 10 h 541"/>
              <a:gd name="T30" fmla="*/ 532 w 541"/>
              <a:gd name="T31" fmla="*/ 0 h 541"/>
              <a:gd name="T32" fmla="*/ 478 w 541"/>
              <a:gd name="T33" fmla="*/ 4 h 541"/>
              <a:gd name="T34" fmla="*/ 476 w 541"/>
              <a:gd name="T35" fmla="*/ 5 h 541"/>
              <a:gd name="T36" fmla="*/ 444 w 541"/>
              <a:gd name="T37" fmla="*/ 12 h 541"/>
              <a:gd name="T38" fmla="*/ 417 w 541"/>
              <a:gd name="T39" fmla="*/ 17 h 541"/>
              <a:gd name="T40" fmla="*/ 398 w 541"/>
              <a:gd name="T41" fmla="*/ 22 h 541"/>
              <a:gd name="T42" fmla="*/ 367 w 541"/>
              <a:gd name="T43" fmla="*/ 33 h 541"/>
              <a:gd name="T44" fmla="*/ 337 w 541"/>
              <a:gd name="T45" fmla="*/ 43 h 541"/>
              <a:gd name="T46" fmla="*/ 267 w 541"/>
              <a:gd name="T47" fmla="*/ 80 h 541"/>
              <a:gd name="T48" fmla="*/ 217 w 541"/>
              <a:gd name="T49" fmla="*/ 111 h 541"/>
              <a:gd name="T50" fmla="*/ 183 w 541"/>
              <a:gd name="T51" fmla="*/ 140 h 541"/>
              <a:gd name="T52" fmla="*/ 165 w 541"/>
              <a:gd name="T53" fmla="*/ 145 h 541"/>
              <a:gd name="T54" fmla="*/ 148 w 541"/>
              <a:gd name="T55" fmla="*/ 141 h 541"/>
              <a:gd name="T56" fmla="*/ 103 w 541"/>
              <a:gd name="T57" fmla="*/ 129 h 541"/>
              <a:gd name="T58" fmla="*/ 90 w 541"/>
              <a:gd name="T59" fmla="*/ 130 h 541"/>
              <a:gd name="T60" fmla="*/ 92 w 541"/>
              <a:gd name="T61" fmla="*/ 142 h 541"/>
              <a:gd name="T62" fmla="*/ 101 w 541"/>
              <a:gd name="T63" fmla="*/ 175 h 541"/>
              <a:gd name="T64" fmla="*/ 110 w 541"/>
              <a:gd name="T65" fmla="*/ 210 h 541"/>
              <a:gd name="T66" fmla="*/ 107 w 541"/>
              <a:gd name="T67" fmla="*/ 225 h 541"/>
              <a:gd name="T68" fmla="*/ 102 w 541"/>
              <a:gd name="T69" fmla="*/ 229 h 541"/>
              <a:gd name="T70" fmla="*/ 67 w 541"/>
              <a:gd name="T71" fmla="*/ 289 h 541"/>
              <a:gd name="T72" fmla="*/ 41 w 541"/>
              <a:gd name="T73" fmla="*/ 340 h 541"/>
              <a:gd name="T74" fmla="*/ 24 w 541"/>
              <a:gd name="T75" fmla="*/ 391 h 541"/>
              <a:gd name="T76" fmla="*/ 13 w 541"/>
              <a:gd name="T77" fmla="*/ 434 h 541"/>
              <a:gd name="T78" fmla="*/ 9 w 541"/>
              <a:gd name="T79" fmla="*/ 462 h 541"/>
              <a:gd name="T80" fmla="*/ 1 w 541"/>
              <a:gd name="T81" fmla="*/ 507 h 541"/>
              <a:gd name="T82" fmla="*/ 1 w 541"/>
              <a:gd name="T83" fmla="*/ 531 h 541"/>
              <a:gd name="T84" fmla="*/ 11 w 541"/>
              <a:gd name="T85" fmla="*/ 541 h 541"/>
              <a:gd name="T86" fmla="*/ 159 w 541"/>
              <a:gd name="T87" fmla="*/ 541 h 541"/>
              <a:gd name="T88" fmla="*/ 170 w 541"/>
              <a:gd name="T89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41">
                <a:moveTo>
                  <a:pt x="170" y="540"/>
                </a:moveTo>
                <a:cubicBezTo>
                  <a:pt x="171" y="529"/>
                  <a:pt x="172" y="518"/>
                  <a:pt x="173" y="508"/>
                </a:cubicBezTo>
                <a:cubicBezTo>
                  <a:pt x="174" y="493"/>
                  <a:pt x="176" y="479"/>
                  <a:pt x="177" y="465"/>
                </a:cubicBezTo>
                <a:cubicBezTo>
                  <a:pt x="177" y="464"/>
                  <a:pt x="178" y="463"/>
                  <a:pt x="178" y="462"/>
                </a:cubicBezTo>
                <a:cubicBezTo>
                  <a:pt x="182" y="450"/>
                  <a:pt x="185" y="439"/>
                  <a:pt x="189" y="427"/>
                </a:cubicBezTo>
                <a:cubicBezTo>
                  <a:pt x="192" y="417"/>
                  <a:pt x="195" y="406"/>
                  <a:pt x="200" y="396"/>
                </a:cubicBezTo>
                <a:cubicBezTo>
                  <a:pt x="208" y="379"/>
                  <a:pt x="216" y="362"/>
                  <a:pt x="226" y="347"/>
                </a:cubicBezTo>
                <a:cubicBezTo>
                  <a:pt x="236" y="330"/>
                  <a:pt x="247" y="314"/>
                  <a:pt x="260" y="301"/>
                </a:cubicBezTo>
                <a:cubicBezTo>
                  <a:pt x="278" y="281"/>
                  <a:pt x="298" y="263"/>
                  <a:pt x="319" y="245"/>
                </a:cubicBezTo>
                <a:cubicBezTo>
                  <a:pt x="329" y="236"/>
                  <a:pt x="339" y="228"/>
                  <a:pt x="351" y="222"/>
                </a:cubicBezTo>
                <a:cubicBezTo>
                  <a:pt x="372" y="211"/>
                  <a:pt x="393" y="201"/>
                  <a:pt x="416" y="192"/>
                </a:cubicBezTo>
                <a:cubicBezTo>
                  <a:pt x="437" y="184"/>
                  <a:pt x="460" y="178"/>
                  <a:pt x="482" y="173"/>
                </a:cubicBezTo>
                <a:cubicBezTo>
                  <a:pt x="498" y="170"/>
                  <a:pt x="515" y="169"/>
                  <a:pt x="532" y="169"/>
                </a:cubicBezTo>
                <a:cubicBezTo>
                  <a:pt x="540" y="169"/>
                  <a:pt x="541" y="166"/>
                  <a:pt x="541" y="159"/>
                </a:cubicBezTo>
                <a:cubicBezTo>
                  <a:pt x="541" y="109"/>
                  <a:pt x="541" y="60"/>
                  <a:pt x="541" y="10"/>
                </a:cubicBezTo>
                <a:cubicBezTo>
                  <a:pt x="541" y="2"/>
                  <a:pt x="539" y="0"/>
                  <a:pt x="532" y="0"/>
                </a:cubicBezTo>
                <a:cubicBezTo>
                  <a:pt x="514" y="2"/>
                  <a:pt x="496" y="3"/>
                  <a:pt x="478" y="4"/>
                </a:cubicBezTo>
                <a:cubicBezTo>
                  <a:pt x="477" y="5"/>
                  <a:pt x="477" y="5"/>
                  <a:pt x="476" y="5"/>
                </a:cubicBezTo>
                <a:cubicBezTo>
                  <a:pt x="465" y="7"/>
                  <a:pt x="454" y="10"/>
                  <a:pt x="444" y="12"/>
                </a:cubicBezTo>
                <a:cubicBezTo>
                  <a:pt x="435" y="14"/>
                  <a:pt x="426" y="15"/>
                  <a:pt x="417" y="17"/>
                </a:cubicBezTo>
                <a:cubicBezTo>
                  <a:pt x="410" y="18"/>
                  <a:pt x="404" y="20"/>
                  <a:pt x="398" y="22"/>
                </a:cubicBezTo>
                <a:cubicBezTo>
                  <a:pt x="387" y="25"/>
                  <a:pt x="377" y="29"/>
                  <a:pt x="367" y="33"/>
                </a:cubicBezTo>
                <a:cubicBezTo>
                  <a:pt x="357" y="36"/>
                  <a:pt x="346" y="38"/>
                  <a:pt x="337" y="43"/>
                </a:cubicBezTo>
                <a:cubicBezTo>
                  <a:pt x="313" y="55"/>
                  <a:pt x="290" y="67"/>
                  <a:pt x="267" y="80"/>
                </a:cubicBezTo>
                <a:cubicBezTo>
                  <a:pt x="250" y="90"/>
                  <a:pt x="233" y="100"/>
                  <a:pt x="217" y="111"/>
                </a:cubicBezTo>
                <a:cubicBezTo>
                  <a:pt x="205" y="120"/>
                  <a:pt x="195" y="130"/>
                  <a:pt x="183" y="140"/>
                </a:cubicBezTo>
                <a:cubicBezTo>
                  <a:pt x="178" y="145"/>
                  <a:pt x="174" y="149"/>
                  <a:pt x="165" y="145"/>
                </a:cubicBezTo>
                <a:cubicBezTo>
                  <a:pt x="160" y="142"/>
                  <a:pt x="154" y="142"/>
                  <a:pt x="148" y="141"/>
                </a:cubicBezTo>
                <a:cubicBezTo>
                  <a:pt x="133" y="137"/>
                  <a:pt x="118" y="133"/>
                  <a:pt x="103" y="129"/>
                </a:cubicBezTo>
                <a:cubicBezTo>
                  <a:pt x="99" y="128"/>
                  <a:pt x="94" y="130"/>
                  <a:pt x="90" y="130"/>
                </a:cubicBezTo>
                <a:cubicBezTo>
                  <a:pt x="91" y="134"/>
                  <a:pt x="91" y="138"/>
                  <a:pt x="92" y="142"/>
                </a:cubicBezTo>
                <a:cubicBezTo>
                  <a:pt x="95" y="153"/>
                  <a:pt x="98" y="164"/>
                  <a:pt x="101" y="175"/>
                </a:cubicBezTo>
                <a:cubicBezTo>
                  <a:pt x="104" y="187"/>
                  <a:pt x="105" y="199"/>
                  <a:pt x="110" y="210"/>
                </a:cubicBezTo>
                <a:cubicBezTo>
                  <a:pt x="114" y="218"/>
                  <a:pt x="111" y="221"/>
                  <a:pt x="107" y="225"/>
                </a:cubicBezTo>
                <a:cubicBezTo>
                  <a:pt x="105" y="226"/>
                  <a:pt x="104" y="228"/>
                  <a:pt x="102" y="229"/>
                </a:cubicBezTo>
                <a:cubicBezTo>
                  <a:pt x="90" y="249"/>
                  <a:pt x="78" y="269"/>
                  <a:pt x="67" y="289"/>
                </a:cubicBezTo>
                <a:cubicBezTo>
                  <a:pt x="58" y="305"/>
                  <a:pt x="49" y="322"/>
                  <a:pt x="41" y="340"/>
                </a:cubicBezTo>
                <a:cubicBezTo>
                  <a:pt x="34" y="357"/>
                  <a:pt x="29" y="374"/>
                  <a:pt x="24" y="391"/>
                </a:cubicBezTo>
                <a:cubicBezTo>
                  <a:pt x="20" y="406"/>
                  <a:pt x="16" y="420"/>
                  <a:pt x="13" y="434"/>
                </a:cubicBezTo>
                <a:cubicBezTo>
                  <a:pt x="11" y="443"/>
                  <a:pt x="10" y="453"/>
                  <a:pt x="9" y="462"/>
                </a:cubicBezTo>
                <a:cubicBezTo>
                  <a:pt x="6" y="477"/>
                  <a:pt x="3" y="492"/>
                  <a:pt x="1" y="507"/>
                </a:cubicBezTo>
                <a:cubicBezTo>
                  <a:pt x="0" y="515"/>
                  <a:pt x="2" y="523"/>
                  <a:pt x="1" y="531"/>
                </a:cubicBezTo>
                <a:cubicBezTo>
                  <a:pt x="0" y="539"/>
                  <a:pt x="4" y="541"/>
                  <a:pt x="11" y="541"/>
                </a:cubicBezTo>
                <a:cubicBezTo>
                  <a:pt x="61" y="541"/>
                  <a:pt x="110" y="541"/>
                  <a:pt x="159" y="541"/>
                </a:cubicBezTo>
                <a:cubicBezTo>
                  <a:pt x="162" y="541"/>
                  <a:pt x="165" y="540"/>
                  <a:pt x="170" y="5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5984875" y="3704542"/>
            <a:ext cx="1641475" cy="1630363"/>
          </a:xfrm>
          <a:custGeom>
            <a:avLst/>
            <a:gdLst>
              <a:gd name="T0" fmla="*/ 542 w 542"/>
              <a:gd name="T1" fmla="*/ 1 h 540"/>
              <a:gd name="T2" fmla="*/ 536 w 542"/>
              <a:gd name="T3" fmla="*/ 0 h 540"/>
              <a:gd name="T4" fmla="*/ 383 w 542"/>
              <a:gd name="T5" fmla="*/ 0 h 540"/>
              <a:gd name="T6" fmla="*/ 376 w 542"/>
              <a:gd name="T7" fmla="*/ 8 h 540"/>
              <a:gd name="T8" fmla="*/ 372 w 542"/>
              <a:gd name="T9" fmla="*/ 70 h 540"/>
              <a:gd name="T10" fmla="*/ 371 w 542"/>
              <a:gd name="T11" fmla="*/ 75 h 540"/>
              <a:gd name="T12" fmla="*/ 364 w 542"/>
              <a:gd name="T13" fmla="*/ 98 h 540"/>
              <a:gd name="T14" fmla="*/ 358 w 542"/>
              <a:gd name="T15" fmla="*/ 120 h 540"/>
              <a:gd name="T16" fmla="*/ 348 w 542"/>
              <a:gd name="T17" fmla="*/ 144 h 540"/>
              <a:gd name="T18" fmla="*/ 323 w 542"/>
              <a:gd name="T19" fmla="*/ 195 h 540"/>
              <a:gd name="T20" fmla="*/ 301 w 542"/>
              <a:gd name="T21" fmla="*/ 225 h 540"/>
              <a:gd name="T22" fmla="*/ 273 w 542"/>
              <a:gd name="T23" fmla="*/ 260 h 540"/>
              <a:gd name="T24" fmla="*/ 221 w 542"/>
              <a:gd name="T25" fmla="*/ 305 h 540"/>
              <a:gd name="T26" fmla="*/ 188 w 542"/>
              <a:gd name="T27" fmla="*/ 328 h 540"/>
              <a:gd name="T28" fmla="*/ 131 w 542"/>
              <a:gd name="T29" fmla="*/ 354 h 540"/>
              <a:gd name="T30" fmla="*/ 101 w 542"/>
              <a:gd name="T31" fmla="*/ 364 h 540"/>
              <a:gd name="T32" fmla="*/ 78 w 542"/>
              <a:gd name="T33" fmla="*/ 368 h 540"/>
              <a:gd name="T34" fmla="*/ 40 w 542"/>
              <a:gd name="T35" fmla="*/ 376 h 540"/>
              <a:gd name="T36" fmla="*/ 1 w 542"/>
              <a:gd name="T37" fmla="*/ 376 h 540"/>
              <a:gd name="T38" fmla="*/ 0 w 542"/>
              <a:gd name="T39" fmla="*/ 380 h 540"/>
              <a:gd name="T40" fmla="*/ 0 w 542"/>
              <a:gd name="T41" fmla="*/ 533 h 540"/>
              <a:gd name="T42" fmla="*/ 8 w 542"/>
              <a:gd name="T43" fmla="*/ 540 h 540"/>
              <a:gd name="T44" fmla="*/ 71 w 542"/>
              <a:gd name="T45" fmla="*/ 536 h 540"/>
              <a:gd name="T46" fmla="*/ 73 w 542"/>
              <a:gd name="T47" fmla="*/ 536 h 540"/>
              <a:gd name="T48" fmla="*/ 110 w 542"/>
              <a:gd name="T49" fmla="*/ 528 h 540"/>
              <a:gd name="T50" fmla="*/ 138 w 542"/>
              <a:gd name="T51" fmla="*/ 520 h 540"/>
              <a:gd name="T52" fmla="*/ 164 w 542"/>
              <a:gd name="T53" fmla="*/ 512 h 540"/>
              <a:gd name="T54" fmla="*/ 217 w 542"/>
              <a:gd name="T55" fmla="*/ 493 h 540"/>
              <a:gd name="T56" fmla="*/ 275 w 542"/>
              <a:gd name="T57" fmla="*/ 462 h 540"/>
              <a:gd name="T58" fmla="*/ 321 w 542"/>
              <a:gd name="T59" fmla="*/ 432 h 540"/>
              <a:gd name="T60" fmla="*/ 343 w 542"/>
              <a:gd name="T61" fmla="*/ 429 h 540"/>
              <a:gd name="T62" fmla="*/ 382 w 542"/>
              <a:gd name="T63" fmla="*/ 440 h 540"/>
              <a:gd name="T64" fmla="*/ 427 w 542"/>
              <a:gd name="T65" fmla="*/ 451 h 540"/>
              <a:gd name="T66" fmla="*/ 436 w 542"/>
              <a:gd name="T67" fmla="*/ 447 h 540"/>
              <a:gd name="T68" fmla="*/ 432 w 542"/>
              <a:gd name="T69" fmla="*/ 429 h 540"/>
              <a:gd name="T70" fmla="*/ 420 w 542"/>
              <a:gd name="T71" fmla="*/ 391 h 540"/>
              <a:gd name="T72" fmla="*/ 410 w 542"/>
              <a:gd name="T73" fmla="*/ 348 h 540"/>
              <a:gd name="T74" fmla="*/ 419 w 542"/>
              <a:gd name="T75" fmla="*/ 338 h 540"/>
              <a:gd name="T76" fmla="*/ 449 w 542"/>
              <a:gd name="T77" fmla="*/ 297 h 540"/>
              <a:gd name="T78" fmla="*/ 468 w 542"/>
              <a:gd name="T79" fmla="*/ 267 h 540"/>
              <a:gd name="T80" fmla="*/ 501 w 542"/>
              <a:gd name="T81" fmla="*/ 197 h 540"/>
              <a:gd name="T82" fmla="*/ 520 w 542"/>
              <a:gd name="T83" fmla="*/ 148 h 540"/>
              <a:gd name="T84" fmla="*/ 532 w 542"/>
              <a:gd name="T85" fmla="*/ 96 h 540"/>
              <a:gd name="T86" fmla="*/ 536 w 542"/>
              <a:gd name="T87" fmla="*/ 46 h 540"/>
              <a:gd name="T88" fmla="*/ 537 w 542"/>
              <a:gd name="T89" fmla="*/ 38 h 540"/>
              <a:gd name="T90" fmla="*/ 542 w 542"/>
              <a:gd name="T91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2" h="540">
                <a:moveTo>
                  <a:pt x="542" y="1"/>
                </a:moveTo>
                <a:cubicBezTo>
                  <a:pt x="538" y="0"/>
                  <a:pt x="537" y="0"/>
                  <a:pt x="536" y="0"/>
                </a:cubicBezTo>
                <a:cubicBezTo>
                  <a:pt x="485" y="0"/>
                  <a:pt x="434" y="0"/>
                  <a:pt x="383" y="0"/>
                </a:cubicBezTo>
                <a:cubicBezTo>
                  <a:pt x="377" y="0"/>
                  <a:pt x="376" y="3"/>
                  <a:pt x="376" y="8"/>
                </a:cubicBezTo>
                <a:cubicBezTo>
                  <a:pt x="375" y="29"/>
                  <a:pt x="374" y="49"/>
                  <a:pt x="372" y="70"/>
                </a:cubicBezTo>
                <a:cubicBezTo>
                  <a:pt x="372" y="72"/>
                  <a:pt x="372" y="73"/>
                  <a:pt x="371" y="75"/>
                </a:cubicBezTo>
                <a:cubicBezTo>
                  <a:pt x="369" y="82"/>
                  <a:pt x="366" y="90"/>
                  <a:pt x="364" y="98"/>
                </a:cubicBezTo>
                <a:cubicBezTo>
                  <a:pt x="362" y="105"/>
                  <a:pt x="361" y="113"/>
                  <a:pt x="358" y="120"/>
                </a:cubicBezTo>
                <a:cubicBezTo>
                  <a:pt x="355" y="128"/>
                  <a:pt x="352" y="136"/>
                  <a:pt x="348" y="144"/>
                </a:cubicBezTo>
                <a:cubicBezTo>
                  <a:pt x="340" y="161"/>
                  <a:pt x="332" y="178"/>
                  <a:pt x="323" y="195"/>
                </a:cubicBezTo>
                <a:cubicBezTo>
                  <a:pt x="317" y="205"/>
                  <a:pt x="309" y="215"/>
                  <a:pt x="301" y="225"/>
                </a:cubicBezTo>
                <a:cubicBezTo>
                  <a:pt x="292" y="237"/>
                  <a:pt x="283" y="249"/>
                  <a:pt x="273" y="260"/>
                </a:cubicBezTo>
                <a:cubicBezTo>
                  <a:pt x="258" y="278"/>
                  <a:pt x="240" y="292"/>
                  <a:pt x="221" y="305"/>
                </a:cubicBezTo>
                <a:cubicBezTo>
                  <a:pt x="210" y="313"/>
                  <a:pt x="199" y="321"/>
                  <a:pt x="188" y="328"/>
                </a:cubicBezTo>
                <a:cubicBezTo>
                  <a:pt x="169" y="338"/>
                  <a:pt x="150" y="346"/>
                  <a:pt x="131" y="354"/>
                </a:cubicBezTo>
                <a:cubicBezTo>
                  <a:pt x="121" y="358"/>
                  <a:pt x="111" y="361"/>
                  <a:pt x="101" y="364"/>
                </a:cubicBezTo>
                <a:cubicBezTo>
                  <a:pt x="93" y="366"/>
                  <a:pt x="86" y="367"/>
                  <a:pt x="78" y="368"/>
                </a:cubicBezTo>
                <a:cubicBezTo>
                  <a:pt x="65" y="371"/>
                  <a:pt x="53" y="374"/>
                  <a:pt x="40" y="376"/>
                </a:cubicBezTo>
                <a:cubicBezTo>
                  <a:pt x="27" y="377"/>
                  <a:pt x="14" y="376"/>
                  <a:pt x="1" y="376"/>
                </a:cubicBezTo>
                <a:cubicBezTo>
                  <a:pt x="1" y="378"/>
                  <a:pt x="0" y="379"/>
                  <a:pt x="0" y="380"/>
                </a:cubicBezTo>
                <a:cubicBezTo>
                  <a:pt x="0" y="431"/>
                  <a:pt x="0" y="482"/>
                  <a:pt x="0" y="533"/>
                </a:cubicBezTo>
                <a:cubicBezTo>
                  <a:pt x="0" y="539"/>
                  <a:pt x="3" y="540"/>
                  <a:pt x="8" y="540"/>
                </a:cubicBezTo>
                <a:cubicBezTo>
                  <a:pt x="29" y="539"/>
                  <a:pt x="50" y="537"/>
                  <a:pt x="71" y="536"/>
                </a:cubicBezTo>
                <a:cubicBezTo>
                  <a:pt x="72" y="536"/>
                  <a:pt x="73" y="536"/>
                  <a:pt x="73" y="536"/>
                </a:cubicBezTo>
                <a:cubicBezTo>
                  <a:pt x="86" y="533"/>
                  <a:pt x="98" y="531"/>
                  <a:pt x="110" y="528"/>
                </a:cubicBezTo>
                <a:cubicBezTo>
                  <a:pt x="120" y="526"/>
                  <a:pt x="129" y="523"/>
                  <a:pt x="138" y="520"/>
                </a:cubicBezTo>
                <a:cubicBezTo>
                  <a:pt x="147" y="518"/>
                  <a:pt x="156" y="515"/>
                  <a:pt x="164" y="512"/>
                </a:cubicBezTo>
                <a:cubicBezTo>
                  <a:pt x="182" y="506"/>
                  <a:pt x="200" y="501"/>
                  <a:pt x="217" y="493"/>
                </a:cubicBezTo>
                <a:cubicBezTo>
                  <a:pt x="237" y="484"/>
                  <a:pt x="256" y="473"/>
                  <a:pt x="275" y="462"/>
                </a:cubicBezTo>
                <a:cubicBezTo>
                  <a:pt x="291" y="453"/>
                  <a:pt x="307" y="443"/>
                  <a:pt x="321" y="432"/>
                </a:cubicBezTo>
                <a:cubicBezTo>
                  <a:pt x="329" y="427"/>
                  <a:pt x="335" y="427"/>
                  <a:pt x="343" y="429"/>
                </a:cubicBezTo>
                <a:cubicBezTo>
                  <a:pt x="356" y="432"/>
                  <a:pt x="369" y="436"/>
                  <a:pt x="382" y="440"/>
                </a:cubicBezTo>
                <a:cubicBezTo>
                  <a:pt x="397" y="444"/>
                  <a:pt x="412" y="448"/>
                  <a:pt x="427" y="451"/>
                </a:cubicBezTo>
                <a:cubicBezTo>
                  <a:pt x="430" y="452"/>
                  <a:pt x="436" y="454"/>
                  <a:pt x="436" y="447"/>
                </a:cubicBezTo>
                <a:cubicBezTo>
                  <a:pt x="436" y="441"/>
                  <a:pt x="433" y="435"/>
                  <a:pt x="432" y="429"/>
                </a:cubicBezTo>
                <a:cubicBezTo>
                  <a:pt x="428" y="416"/>
                  <a:pt x="424" y="404"/>
                  <a:pt x="420" y="391"/>
                </a:cubicBezTo>
                <a:cubicBezTo>
                  <a:pt x="417" y="377"/>
                  <a:pt x="413" y="363"/>
                  <a:pt x="410" y="348"/>
                </a:cubicBezTo>
                <a:cubicBezTo>
                  <a:pt x="413" y="345"/>
                  <a:pt x="417" y="342"/>
                  <a:pt x="419" y="338"/>
                </a:cubicBezTo>
                <a:cubicBezTo>
                  <a:pt x="429" y="325"/>
                  <a:pt x="439" y="311"/>
                  <a:pt x="449" y="297"/>
                </a:cubicBezTo>
                <a:cubicBezTo>
                  <a:pt x="455" y="287"/>
                  <a:pt x="463" y="278"/>
                  <a:pt x="468" y="267"/>
                </a:cubicBezTo>
                <a:cubicBezTo>
                  <a:pt x="480" y="244"/>
                  <a:pt x="491" y="220"/>
                  <a:pt x="501" y="197"/>
                </a:cubicBezTo>
                <a:cubicBezTo>
                  <a:pt x="508" y="181"/>
                  <a:pt x="515" y="165"/>
                  <a:pt x="520" y="148"/>
                </a:cubicBezTo>
                <a:cubicBezTo>
                  <a:pt x="525" y="131"/>
                  <a:pt x="529" y="113"/>
                  <a:pt x="532" y="96"/>
                </a:cubicBezTo>
                <a:cubicBezTo>
                  <a:pt x="535" y="79"/>
                  <a:pt x="535" y="63"/>
                  <a:pt x="536" y="46"/>
                </a:cubicBezTo>
                <a:cubicBezTo>
                  <a:pt x="536" y="43"/>
                  <a:pt x="536" y="41"/>
                  <a:pt x="537" y="38"/>
                </a:cubicBezTo>
                <a:cubicBezTo>
                  <a:pt x="538" y="26"/>
                  <a:pt x="540" y="14"/>
                  <a:pt x="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5984875" y="2056717"/>
            <a:ext cx="1638300" cy="1624013"/>
          </a:xfrm>
          <a:custGeom>
            <a:avLst/>
            <a:gdLst>
              <a:gd name="T0" fmla="*/ 0 w 541"/>
              <a:gd name="T1" fmla="*/ 160 h 538"/>
              <a:gd name="T2" fmla="*/ 19 w 541"/>
              <a:gd name="T3" fmla="*/ 165 h 538"/>
              <a:gd name="T4" fmla="*/ 85 w 541"/>
              <a:gd name="T5" fmla="*/ 173 h 538"/>
              <a:gd name="T6" fmla="*/ 149 w 541"/>
              <a:gd name="T7" fmla="*/ 194 h 538"/>
              <a:gd name="T8" fmla="*/ 180 w 541"/>
              <a:gd name="T9" fmla="*/ 208 h 538"/>
              <a:gd name="T10" fmla="*/ 206 w 541"/>
              <a:gd name="T11" fmla="*/ 225 h 538"/>
              <a:gd name="T12" fmla="*/ 248 w 541"/>
              <a:gd name="T13" fmla="*/ 256 h 538"/>
              <a:gd name="T14" fmla="*/ 314 w 541"/>
              <a:gd name="T15" fmla="*/ 329 h 538"/>
              <a:gd name="T16" fmla="*/ 332 w 541"/>
              <a:gd name="T17" fmla="*/ 359 h 538"/>
              <a:gd name="T18" fmla="*/ 352 w 541"/>
              <a:gd name="T19" fmla="*/ 402 h 538"/>
              <a:gd name="T20" fmla="*/ 360 w 541"/>
              <a:gd name="T21" fmla="*/ 423 h 538"/>
              <a:gd name="T22" fmla="*/ 368 w 541"/>
              <a:gd name="T23" fmla="*/ 459 h 538"/>
              <a:gd name="T24" fmla="*/ 376 w 541"/>
              <a:gd name="T25" fmla="*/ 508 h 538"/>
              <a:gd name="T26" fmla="*/ 376 w 541"/>
              <a:gd name="T27" fmla="*/ 527 h 538"/>
              <a:gd name="T28" fmla="*/ 387 w 541"/>
              <a:gd name="T29" fmla="*/ 538 h 538"/>
              <a:gd name="T30" fmla="*/ 532 w 541"/>
              <a:gd name="T31" fmla="*/ 538 h 538"/>
              <a:gd name="T32" fmla="*/ 540 w 541"/>
              <a:gd name="T33" fmla="*/ 530 h 538"/>
              <a:gd name="T34" fmla="*/ 536 w 541"/>
              <a:gd name="T35" fmla="*/ 474 h 538"/>
              <a:gd name="T36" fmla="*/ 536 w 541"/>
              <a:gd name="T37" fmla="*/ 473 h 538"/>
              <a:gd name="T38" fmla="*/ 528 w 541"/>
              <a:gd name="T39" fmla="*/ 432 h 538"/>
              <a:gd name="T40" fmla="*/ 524 w 541"/>
              <a:gd name="T41" fmla="*/ 408 h 538"/>
              <a:gd name="T42" fmla="*/ 512 w 541"/>
              <a:gd name="T43" fmla="*/ 374 h 538"/>
              <a:gd name="T44" fmla="*/ 493 w 541"/>
              <a:gd name="T45" fmla="*/ 325 h 538"/>
              <a:gd name="T46" fmla="*/ 453 w 541"/>
              <a:gd name="T47" fmla="*/ 251 h 538"/>
              <a:gd name="T48" fmla="*/ 416 w 541"/>
              <a:gd name="T49" fmla="*/ 200 h 538"/>
              <a:gd name="T50" fmla="*/ 409 w 541"/>
              <a:gd name="T51" fmla="*/ 176 h 538"/>
              <a:gd name="T52" fmla="*/ 416 w 541"/>
              <a:gd name="T53" fmla="*/ 154 h 538"/>
              <a:gd name="T54" fmla="*/ 424 w 541"/>
              <a:gd name="T55" fmla="*/ 123 h 538"/>
              <a:gd name="T56" fmla="*/ 423 w 541"/>
              <a:gd name="T57" fmla="*/ 115 h 538"/>
              <a:gd name="T58" fmla="*/ 416 w 541"/>
              <a:gd name="T59" fmla="*/ 115 h 538"/>
              <a:gd name="T60" fmla="*/ 395 w 541"/>
              <a:gd name="T61" fmla="*/ 122 h 538"/>
              <a:gd name="T62" fmla="*/ 353 w 541"/>
              <a:gd name="T63" fmla="*/ 132 h 538"/>
              <a:gd name="T64" fmla="*/ 347 w 541"/>
              <a:gd name="T65" fmla="*/ 127 h 538"/>
              <a:gd name="T66" fmla="*/ 305 w 541"/>
              <a:gd name="T67" fmla="*/ 96 h 538"/>
              <a:gd name="T68" fmla="*/ 277 w 541"/>
              <a:gd name="T69" fmla="*/ 78 h 538"/>
              <a:gd name="T70" fmla="*/ 224 w 541"/>
              <a:gd name="T71" fmla="*/ 51 h 538"/>
              <a:gd name="T72" fmla="*/ 192 w 541"/>
              <a:gd name="T73" fmla="*/ 37 h 538"/>
              <a:gd name="T74" fmla="*/ 151 w 541"/>
              <a:gd name="T75" fmla="*/ 23 h 538"/>
              <a:gd name="T76" fmla="*/ 114 w 541"/>
              <a:gd name="T77" fmla="*/ 14 h 538"/>
              <a:gd name="T78" fmla="*/ 87 w 541"/>
              <a:gd name="T79" fmla="*/ 9 h 538"/>
              <a:gd name="T80" fmla="*/ 46 w 541"/>
              <a:gd name="T81" fmla="*/ 2 h 538"/>
              <a:gd name="T82" fmla="*/ 10 w 541"/>
              <a:gd name="T83" fmla="*/ 1 h 538"/>
              <a:gd name="T84" fmla="*/ 0 w 541"/>
              <a:gd name="T85" fmla="*/ 12 h 538"/>
              <a:gd name="T86" fmla="*/ 0 w 541"/>
              <a:gd name="T87" fmla="*/ 152 h 538"/>
              <a:gd name="T88" fmla="*/ 0 w 541"/>
              <a:gd name="T89" fmla="*/ 16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38">
                <a:moveTo>
                  <a:pt x="0" y="160"/>
                </a:moveTo>
                <a:cubicBezTo>
                  <a:pt x="7" y="162"/>
                  <a:pt x="13" y="165"/>
                  <a:pt x="19" y="165"/>
                </a:cubicBezTo>
                <a:cubicBezTo>
                  <a:pt x="41" y="165"/>
                  <a:pt x="63" y="169"/>
                  <a:pt x="85" y="173"/>
                </a:cubicBezTo>
                <a:cubicBezTo>
                  <a:pt x="107" y="178"/>
                  <a:pt x="128" y="186"/>
                  <a:pt x="149" y="194"/>
                </a:cubicBezTo>
                <a:cubicBezTo>
                  <a:pt x="160" y="198"/>
                  <a:pt x="170" y="202"/>
                  <a:pt x="180" y="208"/>
                </a:cubicBezTo>
                <a:cubicBezTo>
                  <a:pt x="189" y="213"/>
                  <a:pt x="198" y="219"/>
                  <a:pt x="206" y="225"/>
                </a:cubicBezTo>
                <a:cubicBezTo>
                  <a:pt x="220" y="235"/>
                  <a:pt x="235" y="244"/>
                  <a:pt x="248" y="256"/>
                </a:cubicBezTo>
                <a:cubicBezTo>
                  <a:pt x="272" y="278"/>
                  <a:pt x="296" y="301"/>
                  <a:pt x="314" y="329"/>
                </a:cubicBezTo>
                <a:cubicBezTo>
                  <a:pt x="320" y="339"/>
                  <a:pt x="327" y="349"/>
                  <a:pt x="332" y="359"/>
                </a:cubicBezTo>
                <a:cubicBezTo>
                  <a:pt x="340" y="373"/>
                  <a:pt x="346" y="388"/>
                  <a:pt x="352" y="402"/>
                </a:cubicBezTo>
                <a:cubicBezTo>
                  <a:pt x="355" y="409"/>
                  <a:pt x="358" y="416"/>
                  <a:pt x="360" y="423"/>
                </a:cubicBezTo>
                <a:cubicBezTo>
                  <a:pt x="363" y="435"/>
                  <a:pt x="366" y="447"/>
                  <a:pt x="368" y="459"/>
                </a:cubicBezTo>
                <a:cubicBezTo>
                  <a:pt x="371" y="475"/>
                  <a:pt x="374" y="492"/>
                  <a:pt x="376" y="508"/>
                </a:cubicBezTo>
                <a:cubicBezTo>
                  <a:pt x="377" y="514"/>
                  <a:pt x="376" y="520"/>
                  <a:pt x="376" y="527"/>
                </a:cubicBezTo>
                <a:cubicBezTo>
                  <a:pt x="376" y="534"/>
                  <a:pt x="380" y="538"/>
                  <a:pt x="387" y="538"/>
                </a:cubicBezTo>
                <a:cubicBezTo>
                  <a:pt x="436" y="538"/>
                  <a:pt x="484" y="538"/>
                  <a:pt x="532" y="538"/>
                </a:cubicBezTo>
                <a:cubicBezTo>
                  <a:pt x="538" y="538"/>
                  <a:pt x="541" y="536"/>
                  <a:pt x="540" y="530"/>
                </a:cubicBezTo>
                <a:cubicBezTo>
                  <a:pt x="539" y="511"/>
                  <a:pt x="538" y="492"/>
                  <a:pt x="536" y="474"/>
                </a:cubicBezTo>
                <a:cubicBezTo>
                  <a:pt x="536" y="473"/>
                  <a:pt x="536" y="473"/>
                  <a:pt x="536" y="473"/>
                </a:cubicBezTo>
                <a:cubicBezTo>
                  <a:pt x="533" y="459"/>
                  <a:pt x="531" y="445"/>
                  <a:pt x="528" y="432"/>
                </a:cubicBezTo>
                <a:cubicBezTo>
                  <a:pt x="527" y="424"/>
                  <a:pt x="526" y="416"/>
                  <a:pt x="524" y="408"/>
                </a:cubicBezTo>
                <a:cubicBezTo>
                  <a:pt x="521" y="396"/>
                  <a:pt x="517" y="385"/>
                  <a:pt x="512" y="374"/>
                </a:cubicBezTo>
                <a:cubicBezTo>
                  <a:pt x="506" y="358"/>
                  <a:pt x="501" y="341"/>
                  <a:pt x="493" y="325"/>
                </a:cubicBezTo>
                <a:cubicBezTo>
                  <a:pt x="481" y="300"/>
                  <a:pt x="469" y="275"/>
                  <a:pt x="453" y="251"/>
                </a:cubicBezTo>
                <a:cubicBezTo>
                  <a:pt x="441" y="234"/>
                  <a:pt x="430" y="216"/>
                  <a:pt x="416" y="200"/>
                </a:cubicBezTo>
                <a:cubicBezTo>
                  <a:pt x="411" y="193"/>
                  <a:pt x="406" y="185"/>
                  <a:pt x="409" y="176"/>
                </a:cubicBezTo>
                <a:cubicBezTo>
                  <a:pt x="411" y="169"/>
                  <a:pt x="414" y="161"/>
                  <a:pt x="416" y="154"/>
                </a:cubicBezTo>
                <a:cubicBezTo>
                  <a:pt x="419" y="143"/>
                  <a:pt x="422" y="133"/>
                  <a:pt x="424" y="123"/>
                </a:cubicBezTo>
                <a:cubicBezTo>
                  <a:pt x="425" y="120"/>
                  <a:pt x="424" y="117"/>
                  <a:pt x="423" y="115"/>
                </a:cubicBezTo>
                <a:cubicBezTo>
                  <a:pt x="422" y="114"/>
                  <a:pt x="419" y="115"/>
                  <a:pt x="416" y="115"/>
                </a:cubicBezTo>
                <a:cubicBezTo>
                  <a:pt x="409" y="117"/>
                  <a:pt x="402" y="120"/>
                  <a:pt x="395" y="122"/>
                </a:cubicBezTo>
                <a:cubicBezTo>
                  <a:pt x="381" y="125"/>
                  <a:pt x="367" y="128"/>
                  <a:pt x="353" y="132"/>
                </a:cubicBezTo>
                <a:cubicBezTo>
                  <a:pt x="351" y="130"/>
                  <a:pt x="350" y="128"/>
                  <a:pt x="347" y="127"/>
                </a:cubicBezTo>
                <a:cubicBezTo>
                  <a:pt x="333" y="117"/>
                  <a:pt x="319" y="106"/>
                  <a:pt x="305" y="96"/>
                </a:cubicBezTo>
                <a:cubicBezTo>
                  <a:pt x="296" y="90"/>
                  <a:pt x="287" y="83"/>
                  <a:pt x="277" y="78"/>
                </a:cubicBezTo>
                <a:cubicBezTo>
                  <a:pt x="259" y="68"/>
                  <a:pt x="241" y="60"/>
                  <a:pt x="224" y="51"/>
                </a:cubicBezTo>
                <a:cubicBezTo>
                  <a:pt x="213" y="46"/>
                  <a:pt x="203" y="42"/>
                  <a:pt x="192" y="37"/>
                </a:cubicBezTo>
                <a:cubicBezTo>
                  <a:pt x="179" y="32"/>
                  <a:pt x="165" y="27"/>
                  <a:pt x="151" y="23"/>
                </a:cubicBezTo>
                <a:cubicBezTo>
                  <a:pt x="139" y="19"/>
                  <a:pt x="127" y="16"/>
                  <a:pt x="114" y="14"/>
                </a:cubicBezTo>
                <a:cubicBezTo>
                  <a:pt x="105" y="12"/>
                  <a:pt x="96" y="11"/>
                  <a:pt x="87" y="9"/>
                </a:cubicBezTo>
                <a:cubicBezTo>
                  <a:pt x="73" y="7"/>
                  <a:pt x="60" y="3"/>
                  <a:pt x="46" y="2"/>
                </a:cubicBezTo>
                <a:cubicBezTo>
                  <a:pt x="34" y="0"/>
                  <a:pt x="22" y="2"/>
                  <a:pt x="10" y="1"/>
                </a:cubicBezTo>
                <a:cubicBezTo>
                  <a:pt x="2" y="1"/>
                  <a:pt x="0" y="4"/>
                  <a:pt x="0" y="12"/>
                </a:cubicBezTo>
                <a:cubicBezTo>
                  <a:pt x="0" y="58"/>
                  <a:pt x="0" y="105"/>
                  <a:pt x="0" y="152"/>
                </a:cubicBezTo>
                <a:cubicBezTo>
                  <a:pt x="0" y="155"/>
                  <a:pt x="0" y="157"/>
                  <a:pt x="0" y="1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4322763" y="3704542"/>
            <a:ext cx="1638300" cy="1633538"/>
          </a:xfrm>
          <a:custGeom>
            <a:avLst/>
            <a:gdLst>
              <a:gd name="T0" fmla="*/ 98 w 541"/>
              <a:gd name="T1" fmla="*/ 465 h 541"/>
              <a:gd name="T2" fmla="*/ 127 w 541"/>
              <a:gd name="T3" fmla="*/ 351 h 541"/>
              <a:gd name="T4" fmla="*/ 85 w 541"/>
              <a:gd name="T5" fmla="*/ 286 h 541"/>
              <a:gd name="T6" fmla="*/ 51 w 541"/>
              <a:gd name="T7" fmla="*/ 228 h 541"/>
              <a:gd name="T8" fmla="*/ 33 w 541"/>
              <a:gd name="T9" fmla="*/ 180 h 541"/>
              <a:gd name="T10" fmla="*/ 22 w 541"/>
              <a:gd name="T11" fmla="*/ 150 h 541"/>
              <a:gd name="T12" fmla="*/ 17 w 541"/>
              <a:gd name="T13" fmla="*/ 132 h 541"/>
              <a:gd name="T14" fmla="*/ 9 w 541"/>
              <a:gd name="T15" fmla="*/ 86 h 541"/>
              <a:gd name="T16" fmla="*/ 2 w 541"/>
              <a:gd name="T17" fmla="*/ 49 h 541"/>
              <a:gd name="T18" fmla="*/ 2 w 541"/>
              <a:gd name="T19" fmla="*/ 4 h 541"/>
              <a:gd name="T20" fmla="*/ 10 w 541"/>
              <a:gd name="T21" fmla="*/ 0 h 541"/>
              <a:gd name="T22" fmla="*/ 101 w 541"/>
              <a:gd name="T23" fmla="*/ 0 h 541"/>
              <a:gd name="T24" fmla="*/ 159 w 541"/>
              <a:gd name="T25" fmla="*/ 0 h 541"/>
              <a:gd name="T26" fmla="*/ 173 w 541"/>
              <a:gd name="T27" fmla="*/ 13 h 541"/>
              <a:gd name="T28" fmla="*/ 173 w 541"/>
              <a:gd name="T29" fmla="*/ 21 h 541"/>
              <a:gd name="T30" fmla="*/ 181 w 541"/>
              <a:gd name="T31" fmla="*/ 79 h 541"/>
              <a:gd name="T32" fmla="*/ 198 w 541"/>
              <a:gd name="T33" fmla="*/ 140 h 541"/>
              <a:gd name="T34" fmla="*/ 223 w 541"/>
              <a:gd name="T35" fmla="*/ 187 h 541"/>
              <a:gd name="T36" fmla="*/ 236 w 541"/>
              <a:gd name="T37" fmla="*/ 209 h 541"/>
              <a:gd name="T38" fmla="*/ 251 w 541"/>
              <a:gd name="T39" fmla="*/ 232 h 541"/>
              <a:gd name="T40" fmla="*/ 286 w 541"/>
              <a:gd name="T41" fmla="*/ 270 h 541"/>
              <a:gd name="T42" fmla="*/ 336 w 541"/>
              <a:gd name="T43" fmla="*/ 309 h 541"/>
              <a:gd name="T44" fmla="*/ 402 w 541"/>
              <a:gd name="T45" fmla="*/ 346 h 541"/>
              <a:gd name="T46" fmla="*/ 444 w 541"/>
              <a:gd name="T47" fmla="*/ 360 h 541"/>
              <a:gd name="T48" fmla="*/ 482 w 541"/>
              <a:gd name="T49" fmla="*/ 371 h 541"/>
              <a:gd name="T50" fmla="*/ 486 w 541"/>
              <a:gd name="T51" fmla="*/ 372 h 541"/>
              <a:gd name="T52" fmla="*/ 533 w 541"/>
              <a:gd name="T53" fmla="*/ 376 h 541"/>
              <a:gd name="T54" fmla="*/ 541 w 541"/>
              <a:gd name="T55" fmla="*/ 385 h 541"/>
              <a:gd name="T56" fmla="*/ 541 w 541"/>
              <a:gd name="T57" fmla="*/ 530 h 541"/>
              <a:gd name="T58" fmla="*/ 532 w 541"/>
              <a:gd name="T59" fmla="*/ 540 h 541"/>
              <a:gd name="T60" fmla="*/ 496 w 541"/>
              <a:gd name="T61" fmla="*/ 540 h 541"/>
              <a:gd name="T62" fmla="*/ 454 w 541"/>
              <a:gd name="T63" fmla="*/ 532 h 541"/>
              <a:gd name="T64" fmla="*/ 424 w 541"/>
              <a:gd name="T65" fmla="*/ 528 h 541"/>
              <a:gd name="T66" fmla="*/ 389 w 541"/>
              <a:gd name="T67" fmla="*/ 518 h 541"/>
              <a:gd name="T68" fmla="*/ 348 w 541"/>
              <a:gd name="T69" fmla="*/ 504 h 541"/>
              <a:gd name="T70" fmla="*/ 338 w 541"/>
              <a:gd name="T71" fmla="*/ 500 h 541"/>
              <a:gd name="T72" fmla="*/ 293 w 541"/>
              <a:gd name="T73" fmla="*/ 479 h 541"/>
              <a:gd name="T74" fmla="*/ 246 w 541"/>
              <a:gd name="T75" fmla="*/ 451 h 541"/>
              <a:gd name="T76" fmla="*/ 228 w 541"/>
              <a:gd name="T77" fmla="*/ 437 h 541"/>
              <a:gd name="T78" fmla="*/ 205 w 541"/>
              <a:gd name="T79" fmla="*/ 436 h 541"/>
              <a:gd name="T80" fmla="*/ 143 w 541"/>
              <a:gd name="T81" fmla="*/ 455 h 541"/>
              <a:gd name="T82" fmla="*/ 98 w 541"/>
              <a:gd name="T83" fmla="*/ 465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1" h="541">
                <a:moveTo>
                  <a:pt x="98" y="465"/>
                </a:moveTo>
                <a:cubicBezTo>
                  <a:pt x="108" y="425"/>
                  <a:pt x="118" y="387"/>
                  <a:pt x="127" y="351"/>
                </a:cubicBezTo>
                <a:cubicBezTo>
                  <a:pt x="113" y="329"/>
                  <a:pt x="98" y="308"/>
                  <a:pt x="85" y="286"/>
                </a:cubicBezTo>
                <a:cubicBezTo>
                  <a:pt x="73" y="267"/>
                  <a:pt x="61" y="248"/>
                  <a:pt x="51" y="228"/>
                </a:cubicBezTo>
                <a:cubicBezTo>
                  <a:pt x="44" y="212"/>
                  <a:pt x="39" y="196"/>
                  <a:pt x="33" y="180"/>
                </a:cubicBezTo>
                <a:cubicBezTo>
                  <a:pt x="29" y="170"/>
                  <a:pt x="25" y="160"/>
                  <a:pt x="22" y="150"/>
                </a:cubicBezTo>
                <a:cubicBezTo>
                  <a:pt x="20" y="144"/>
                  <a:pt x="18" y="138"/>
                  <a:pt x="17" y="132"/>
                </a:cubicBezTo>
                <a:cubicBezTo>
                  <a:pt x="14" y="117"/>
                  <a:pt x="12" y="101"/>
                  <a:pt x="9" y="86"/>
                </a:cubicBezTo>
                <a:cubicBezTo>
                  <a:pt x="7" y="73"/>
                  <a:pt x="3" y="61"/>
                  <a:pt x="2" y="49"/>
                </a:cubicBezTo>
                <a:cubicBezTo>
                  <a:pt x="0" y="34"/>
                  <a:pt x="1" y="19"/>
                  <a:pt x="2" y="4"/>
                </a:cubicBezTo>
                <a:cubicBezTo>
                  <a:pt x="2" y="2"/>
                  <a:pt x="7" y="0"/>
                  <a:pt x="10" y="0"/>
                </a:cubicBezTo>
                <a:cubicBezTo>
                  <a:pt x="40" y="0"/>
                  <a:pt x="70" y="0"/>
                  <a:pt x="101" y="0"/>
                </a:cubicBezTo>
                <a:cubicBezTo>
                  <a:pt x="120" y="0"/>
                  <a:pt x="140" y="0"/>
                  <a:pt x="159" y="0"/>
                </a:cubicBezTo>
                <a:cubicBezTo>
                  <a:pt x="171" y="0"/>
                  <a:pt x="173" y="2"/>
                  <a:pt x="173" y="13"/>
                </a:cubicBezTo>
                <a:cubicBezTo>
                  <a:pt x="173" y="16"/>
                  <a:pt x="173" y="18"/>
                  <a:pt x="173" y="21"/>
                </a:cubicBezTo>
                <a:cubicBezTo>
                  <a:pt x="172" y="41"/>
                  <a:pt x="175" y="60"/>
                  <a:pt x="181" y="79"/>
                </a:cubicBezTo>
                <a:cubicBezTo>
                  <a:pt x="187" y="99"/>
                  <a:pt x="190" y="120"/>
                  <a:pt x="198" y="140"/>
                </a:cubicBezTo>
                <a:cubicBezTo>
                  <a:pt x="204" y="157"/>
                  <a:pt x="214" y="172"/>
                  <a:pt x="223" y="187"/>
                </a:cubicBezTo>
                <a:cubicBezTo>
                  <a:pt x="227" y="195"/>
                  <a:pt x="232" y="202"/>
                  <a:pt x="236" y="209"/>
                </a:cubicBezTo>
                <a:cubicBezTo>
                  <a:pt x="241" y="217"/>
                  <a:pt x="246" y="225"/>
                  <a:pt x="251" y="232"/>
                </a:cubicBezTo>
                <a:cubicBezTo>
                  <a:pt x="262" y="245"/>
                  <a:pt x="273" y="259"/>
                  <a:pt x="286" y="270"/>
                </a:cubicBezTo>
                <a:cubicBezTo>
                  <a:pt x="302" y="284"/>
                  <a:pt x="320" y="295"/>
                  <a:pt x="336" y="309"/>
                </a:cubicBezTo>
                <a:cubicBezTo>
                  <a:pt x="356" y="325"/>
                  <a:pt x="379" y="335"/>
                  <a:pt x="402" y="346"/>
                </a:cubicBezTo>
                <a:cubicBezTo>
                  <a:pt x="415" y="352"/>
                  <a:pt x="430" y="355"/>
                  <a:pt x="444" y="360"/>
                </a:cubicBezTo>
                <a:cubicBezTo>
                  <a:pt x="457" y="364"/>
                  <a:pt x="469" y="367"/>
                  <a:pt x="482" y="371"/>
                </a:cubicBezTo>
                <a:cubicBezTo>
                  <a:pt x="483" y="371"/>
                  <a:pt x="485" y="371"/>
                  <a:pt x="486" y="372"/>
                </a:cubicBezTo>
                <a:cubicBezTo>
                  <a:pt x="502" y="373"/>
                  <a:pt x="517" y="375"/>
                  <a:pt x="533" y="376"/>
                </a:cubicBezTo>
                <a:cubicBezTo>
                  <a:pt x="540" y="376"/>
                  <a:pt x="541" y="378"/>
                  <a:pt x="541" y="385"/>
                </a:cubicBezTo>
                <a:cubicBezTo>
                  <a:pt x="541" y="433"/>
                  <a:pt x="541" y="482"/>
                  <a:pt x="541" y="530"/>
                </a:cubicBezTo>
                <a:cubicBezTo>
                  <a:pt x="541" y="538"/>
                  <a:pt x="539" y="540"/>
                  <a:pt x="532" y="540"/>
                </a:cubicBezTo>
                <a:cubicBezTo>
                  <a:pt x="520" y="540"/>
                  <a:pt x="508" y="541"/>
                  <a:pt x="496" y="540"/>
                </a:cubicBezTo>
                <a:cubicBezTo>
                  <a:pt x="482" y="538"/>
                  <a:pt x="468" y="535"/>
                  <a:pt x="454" y="532"/>
                </a:cubicBezTo>
                <a:cubicBezTo>
                  <a:pt x="444" y="531"/>
                  <a:pt x="434" y="530"/>
                  <a:pt x="424" y="528"/>
                </a:cubicBezTo>
                <a:cubicBezTo>
                  <a:pt x="412" y="525"/>
                  <a:pt x="401" y="521"/>
                  <a:pt x="389" y="518"/>
                </a:cubicBezTo>
                <a:cubicBezTo>
                  <a:pt x="375" y="513"/>
                  <a:pt x="361" y="509"/>
                  <a:pt x="348" y="504"/>
                </a:cubicBezTo>
                <a:cubicBezTo>
                  <a:pt x="344" y="503"/>
                  <a:pt x="341" y="501"/>
                  <a:pt x="338" y="500"/>
                </a:cubicBezTo>
                <a:cubicBezTo>
                  <a:pt x="323" y="493"/>
                  <a:pt x="308" y="487"/>
                  <a:pt x="293" y="479"/>
                </a:cubicBezTo>
                <a:cubicBezTo>
                  <a:pt x="277" y="471"/>
                  <a:pt x="262" y="461"/>
                  <a:pt x="246" y="451"/>
                </a:cubicBezTo>
                <a:cubicBezTo>
                  <a:pt x="240" y="447"/>
                  <a:pt x="234" y="442"/>
                  <a:pt x="228" y="437"/>
                </a:cubicBezTo>
                <a:cubicBezTo>
                  <a:pt x="220" y="430"/>
                  <a:pt x="212" y="435"/>
                  <a:pt x="205" y="436"/>
                </a:cubicBezTo>
                <a:cubicBezTo>
                  <a:pt x="184" y="442"/>
                  <a:pt x="163" y="449"/>
                  <a:pt x="143" y="455"/>
                </a:cubicBezTo>
                <a:cubicBezTo>
                  <a:pt x="128" y="459"/>
                  <a:pt x="114" y="461"/>
                  <a:pt x="98" y="465"/>
                </a:cubicBezTo>
                <a:close/>
              </a:path>
            </a:pathLst>
          </a:custGeom>
          <a:solidFill>
            <a:srgbClr val="7EC9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/>
          </p:cNvSpPr>
          <p:nvPr/>
        </p:nvSpPr>
        <p:spPr bwMode="auto">
          <a:xfrm>
            <a:off x="4322763" y="2047192"/>
            <a:ext cx="1638300" cy="1633538"/>
          </a:xfrm>
          <a:custGeom>
            <a:avLst/>
            <a:gdLst>
              <a:gd name="T0" fmla="*/ 170 w 541"/>
              <a:gd name="T1" fmla="*/ 540 h 541"/>
              <a:gd name="T2" fmla="*/ 159 w 541"/>
              <a:gd name="T3" fmla="*/ 541 h 541"/>
              <a:gd name="T4" fmla="*/ 11 w 541"/>
              <a:gd name="T5" fmla="*/ 541 h 541"/>
              <a:gd name="T6" fmla="*/ 1 w 541"/>
              <a:gd name="T7" fmla="*/ 531 h 541"/>
              <a:gd name="T8" fmla="*/ 1 w 541"/>
              <a:gd name="T9" fmla="*/ 507 h 541"/>
              <a:gd name="T10" fmla="*/ 9 w 541"/>
              <a:gd name="T11" fmla="*/ 462 h 541"/>
              <a:gd name="T12" fmla="*/ 13 w 541"/>
              <a:gd name="T13" fmla="*/ 434 h 541"/>
              <a:gd name="T14" fmla="*/ 24 w 541"/>
              <a:gd name="T15" fmla="*/ 391 h 541"/>
              <a:gd name="T16" fmla="*/ 41 w 541"/>
              <a:gd name="T17" fmla="*/ 340 h 541"/>
              <a:gd name="T18" fmla="*/ 67 w 541"/>
              <a:gd name="T19" fmla="*/ 289 h 541"/>
              <a:gd name="T20" fmla="*/ 102 w 541"/>
              <a:gd name="T21" fmla="*/ 229 h 541"/>
              <a:gd name="T22" fmla="*/ 107 w 541"/>
              <a:gd name="T23" fmla="*/ 225 h 541"/>
              <a:gd name="T24" fmla="*/ 110 w 541"/>
              <a:gd name="T25" fmla="*/ 210 h 541"/>
              <a:gd name="T26" fmla="*/ 101 w 541"/>
              <a:gd name="T27" fmla="*/ 175 h 541"/>
              <a:gd name="T28" fmla="*/ 92 w 541"/>
              <a:gd name="T29" fmla="*/ 142 h 541"/>
              <a:gd name="T30" fmla="*/ 90 w 541"/>
              <a:gd name="T31" fmla="*/ 130 h 541"/>
              <a:gd name="T32" fmla="*/ 103 w 541"/>
              <a:gd name="T33" fmla="*/ 129 h 541"/>
              <a:gd name="T34" fmla="*/ 148 w 541"/>
              <a:gd name="T35" fmla="*/ 141 h 541"/>
              <a:gd name="T36" fmla="*/ 165 w 541"/>
              <a:gd name="T37" fmla="*/ 145 h 541"/>
              <a:gd name="T38" fmla="*/ 183 w 541"/>
              <a:gd name="T39" fmla="*/ 140 h 541"/>
              <a:gd name="T40" fmla="*/ 217 w 541"/>
              <a:gd name="T41" fmla="*/ 111 h 541"/>
              <a:gd name="T42" fmla="*/ 267 w 541"/>
              <a:gd name="T43" fmla="*/ 80 h 541"/>
              <a:gd name="T44" fmla="*/ 337 w 541"/>
              <a:gd name="T45" fmla="*/ 43 h 541"/>
              <a:gd name="T46" fmla="*/ 367 w 541"/>
              <a:gd name="T47" fmla="*/ 33 h 541"/>
              <a:gd name="T48" fmla="*/ 398 w 541"/>
              <a:gd name="T49" fmla="*/ 22 h 541"/>
              <a:gd name="T50" fmla="*/ 417 w 541"/>
              <a:gd name="T51" fmla="*/ 17 h 541"/>
              <a:gd name="T52" fmla="*/ 444 w 541"/>
              <a:gd name="T53" fmla="*/ 12 h 541"/>
              <a:gd name="T54" fmla="*/ 476 w 541"/>
              <a:gd name="T55" fmla="*/ 5 h 541"/>
              <a:gd name="T56" fmla="*/ 478 w 541"/>
              <a:gd name="T57" fmla="*/ 4 h 541"/>
              <a:gd name="T58" fmla="*/ 532 w 541"/>
              <a:gd name="T59" fmla="*/ 0 h 541"/>
              <a:gd name="T60" fmla="*/ 541 w 541"/>
              <a:gd name="T61" fmla="*/ 10 h 541"/>
              <a:gd name="T62" fmla="*/ 541 w 541"/>
              <a:gd name="T63" fmla="*/ 159 h 541"/>
              <a:gd name="T64" fmla="*/ 532 w 541"/>
              <a:gd name="T65" fmla="*/ 169 h 541"/>
              <a:gd name="T66" fmla="*/ 482 w 541"/>
              <a:gd name="T67" fmla="*/ 173 h 541"/>
              <a:gd name="T68" fmla="*/ 416 w 541"/>
              <a:gd name="T69" fmla="*/ 192 h 541"/>
              <a:gd name="T70" fmla="*/ 351 w 541"/>
              <a:gd name="T71" fmla="*/ 222 h 541"/>
              <a:gd name="T72" fmla="*/ 319 w 541"/>
              <a:gd name="T73" fmla="*/ 245 h 541"/>
              <a:gd name="T74" fmla="*/ 260 w 541"/>
              <a:gd name="T75" fmla="*/ 301 h 541"/>
              <a:gd name="T76" fmla="*/ 226 w 541"/>
              <a:gd name="T77" fmla="*/ 347 h 541"/>
              <a:gd name="T78" fmla="*/ 200 w 541"/>
              <a:gd name="T79" fmla="*/ 396 h 541"/>
              <a:gd name="T80" fmla="*/ 189 w 541"/>
              <a:gd name="T81" fmla="*/ 427 h 541"/>
              <a:gd name="T82" fmla="*/ 178 w 541"/>
              <a:gd name="T83" fmla="*/ 462 h 541"/>
              <a:gd name="T84" fmla="*/ 177 w 541"/>
              <a:gd name="T85" fmla="*/ 465 h 541"/>
              <a:gd name="T86" fmla="*/ 173 w 541"/>
              <a:gd name="T87" fmla="*/ 508 h 541"/>
              <a:gd name="T88" fmla="*/ 170 w 541"/>
              <a:gd name="T89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41">
                <a:moveTo>
                  <a:pt x="170" y="540"/>
                </a:moveTo>
                <a:cubicBezTo>
                  <a:pt x="165" y="540"/>
                  <a:pt x="162" y="541"/>
                  <a:pt x="159" y="541"/>
                </a:cubicBezTo>
                <a:cubicBezTo>
                  <a:pt x="110" y="541"/>
                  <a:pt x="61" y="541"/>
                  <a:pt x="11" y="541"/>
                </a:cubicBezTo>
                <a:cubicBezTo>
                  <a:pt x="4" y="541"/>
                  <a:pt x="0" y="539"/>
                  <a:pt x="1" y="531"/>
                </a:cubicBezTo>
                <a:cubicBezTo>
                  <a:pt x="2" y="523"/>
                  <a:pt x="0" y="515"/>
                  <a:pt x="1" y="507"/>
                </a:cubicBezTo>
                <a:cubicBezTo>
                  <a:pt x="3" y="492"/>
                  <a:pt x="6" y="477"/>
                  <a:pt x="9" y="462"/>
                </a:cubicBezTo>
                <a:cubicBezTo>
                  <a:pt x="10" y="453"/>
                  <a:pt x="11" y="443"/>
                  <a:pt x="13" y="434"/>
                </a:cubicBezTo>
                <a:cubicBezTo>
                  <a:pt x="16" y="420"/>
                  <a:pt x="20" y="406"/>
                  <a:pt x="24" y="391"/>
                </a:cubicBezTo>
                <a:cubicBezTo>
                  <a:pt x="29" y="374"/>
                  <a:pt x="34" y="357"/>
                  <a:pt x="41" y="340"/>
                </a:cubicBezTo>
                <a:cubicBezTo>
                  <a:pt x="49" y="322"/>
                  <a:pt x="58" y="305"/>
                  <a:pt x="67" y="289"/>
                </a:cubicBezTo>
                <a:cubicBezTo>
                  <a:pt x="78" y="269"/>
                  <a:pt x="90" y="249"/>
                  <a:pt x="102" y="229"/>
                </a:cubicBezTo>
                <a:cubicBezTo>
                  <a:pt x="104" y="228"/>
                  <a:pt x="105" y="226"/>
                  <a:pt x="107" y="225"/>
                </a:cubicBezTo>
                <a:cubicBezTo>
                  <a:pt x="111" y="221"/>
                  <a:pt x="114" y="218"/>
                  <a:pt x="110" y="210"/>
                </a:cubicBezTo>
                <a:cubicBezTo>
                  <a:pt x="105" y="199"/>
                  <a:pt x="104" y="187"/>
                  <a:pt x="101" y="175"/>
                </a:cubicBezTo>
                <a:cubicBezTo>
                  <a:pt x="98" y="164"/>
                  <a:pt x="95" y="153"/>
                  <a:pt x="92" y="142"/>
                </a:cubicBezTo>
                <a:cubicBezTo>
                  <a:pt x="91" y="138"/>
                  <a:pt x="91" y="134"/>
                  <a:pt x="90" y="130"/>
                </a:cubicBezTo>
                <a:cubicBezTo>
                  <a:pt x="94" y="130"/>
                  <a:pt x="99" y="128"/>
                  <a:pt x="103" y="129"/>
                </a:cubicBezTo>
                <a:cubicBezTo>
                  <a:pt x="118" y="133"/>
                  <a:pt x="133" y="137"/>
                  <a:pt x="148" y="141"/>
                </a:cubicBezTo>
                <a:cubicBezTo>
                  <a:pt x="154" y="142"/>
                  <a:pt x="160" y="142"/>
                  <a:pt x="165" y="145"/>
                </a:cubicBezTo>
                <a:cubicBezTo>
                  <a:pt x="174" y="149"/>
                  <a:pt x="178" y="145"/>
                  <a:pt x="183" y="140"/>
                </a:cubicBezTo>
                <a:cubicBezTo>
                  <a:pt x="195" y="130"/>
                  <a:pt x="205" y="120"/>
                  <a:pt x="217" y="111"/>
                </a:cubicBezTo>
                <a:cubicBezTo>
                  <a:pt x="233" y="100"/>
                  <a:pt x="250" y="90"/>
                  <a:pt x="267" y="80"/>
                </a:cubicBezTo>
                <a:cubicBezTo>
                  <a:pt x="290" y="67"/>
                  <a:pt x="313" y="55"/>
                  <a:pt x="337" y="43"/>
                </a:cubicBezTo>
                <a:cubicBezTo>
                  <a:pt x="346" y="38"/>
                  <a:pt x="357" y="36"/>
                  <a:pt x="367" y="33"/>
                </a:cubicBezTo>
                <a:cubicBezTo>
                  <a:pt x="377" y="29"/>
                  <a:pt x="387" y="25"/>
                  <a:pt x="398" y="22"/>
                </a:cubicBezTo>
                <a:cubicBezTo>
                  <a:pt x="404" y="20"/>
                  <a:pt x="410" y="18"/>
                  <a:pt x="417" y="17"/>
                </a:cubicBezTo>
                <a:cubicBezTo>
                  <a:pt x="426" y="15"/>
                  <a:pt x="435" y="14"/>
                  <a:pt x="444" y="12"/>
                </a:cubicBezTo>
                <a:cubicBezTo>
                  <a:pt x="454" y="10"/>
                  <a:pt x="465" y="7"/>
                  <a:pt x="476" y="5"/>
                </a:cubicBezTo>
                <a:cubicBezTo>
                  <a:pt x="477" y="5"/>
                  <a:pt x="477" y="5"/>
                  <a:pt x="478" y="4"/>
                </a:cubicBezTo>
                <a:cubicBezTo>
                  <a:pt x="496" y="3"/>
                  <a:pt x="514" y="2"/>
                  <a:pt x="532" y="0"/>
                </a:cubicBezTo>
                <a:cubicBezTo>
                  <a:pt x="539" y="0"/>
                  <a:pt x="541" y="2"/>
                  <a:pt x="541" y="10"/>
                </a:cubicBezTo>
                <a:cubicBezTo>
                  <a:pt x="541" y="60"/>
                  <a:pt x="541" y="109"/>
                  <a:pt x="541" y="159"/>
                </a:cubicBezTo>
                <a:cubicBezTo>
                  <a:pt x="541" y="166"/>
                  <a:pt x="540" y="169"/>
                  <a:pt x="532" y="169"/>
                </a:cubicBezTo>
                <a:cubicBezTo>
                  <a:pt x="515" y="169"/>
                  <a:pt x="498" y="170"/>
                  <a:pt x="482" y="173"/>
                </a:cubicBezTo>
                <a:cubicBezTo>
                  <a:pt x="460" y="178"/>
                  <a:pt x="437" y="184"/>
                  <a:pt x="416" y="192"/>
                </a:cubicBezTo>
                <a:cubicBezTo>
                  <a:pt x="393" y="201"/>
                  <a:pt x="372" y="211"/>
                  <a:pt x="351" y="222"/>
                </a:cubicBezTo>
                <a:cubicBezTo>
                  <a:pt x="339" y="228"/>
                  <a:pt x="329" y="236"/>
                  <a:pt x="319" y="245"/>
                </a:cubicBezTo>
                <a:cubicBezTo>
                  <a:pt x="298" y="263"/>
                  <a:pt x="278" y="281"/>
                  <a:pt x="260" y="301"/>
                </a:cubicBezTo>
                <a:cubicBezTo>
                  <a:pt x="247" y="314"/>
                  <a:pt x="236" y="330"/>
                  <a:pt x="226" y="347"/>
                </a:cubicBezTo>
                <a:cubicBezTo>
                  <a:pt x="216" y="362"/>
                  <a:pt x="208" y="379"/>
                  <a:pt x="200" y="396"/>
                </a:cubicBezTo>
                <a:cubicBezTo>
                  <a:pt x="195" y="406"/>
                  <a:pt x="192" y="417"/>
                  <a:pt x="189" y="427"/>
                </a:cubicBezTo>
                <a:cubicBezTo>
                  <a:pt x="185" y="439"/>
                  <a:pt x="182" y="450"/>
                  <a:pt x="178" y="462"/>
                </a:cubicBezTo>
                <a:cubicBezTo>
                  <a:pt x="178" y="463"/>
                  <a:pt x="177" y="464"/>
                  <a:pt x="177" y="465"/>
                </a:cubicBezTo>
                <a:cubicBezTo>
                  <a:pt x="176" y="479"/>
                  <a:pt x="174" y="493"/>
                  <a:pt x="173" y="508"/>
                </a:cubicBezTo>
                <a:cubicBezTo>
                  <a:pt x="172" y="518"/>
                  <a:pt x="171" y="529"/>
                  <a:pt x="170" y="540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5984875" y="3704542"/>
            <a:ext cx="1641475" cy="1630363"/>
          </a:xfrm>
          <a:custGeom>
            <a:avLst/>
            <a:gdLst>
              <a:gd name="T0" fmla="*/ 542 w 542"/>
              <a:gd name="T1" fmla="*/ 1 h 540"/>
              <a:gd name="T2" fmla="*/ 537 w 542"/>
              <a:gd name="T3" fmla="*/ 38 h 540"/>
              <a:gd name="T4" fmla="*/ 536 w 542"/>
              <a:gd name="T5" fmla="*/ 46 h 540"/>
              <a:gd name="T6" fmla="*/ 532 w 542"/>
              <a:gd name="T7" fmla="*/ 96 h 540"/>
              <a:gd name="T8" fmla="*/ 520 w 542"/>
              <a:gd name="T9" fmla="*/ 148 h 540"/>
              <a:gd name="T10" fmla="*/ 501 w 542"/>
              <a:gd name="T11" fmla="*/ 197 h 540"/>
              <a:gd name="T12" fmla="*/ 468 w 542"/>
              <a:gd name="T13" fmla="*/ 267 h 540"/>
              <a:gd name="T14" fmla="*/ 449 w 542"/>
              <a:gd name="T15" fmla="*/ 297 h 540"/>
              <a:gd name="T16" fmla="*/ 419 w 542"/>
              <a:gd name="T17" fmla="*/ 338 h 540"/>
              <a:gd name="T18" fmla="*/ 410 w 542"/>
              <a:gd name="T19" fmla="*/ 348 h 540"/>
              <a:gd name="T20" fmla="*/ 420 w 542"/>
              <a:gd name="T21" fmla="*/ 391 h 540"/>
              <a:gd name="T22" fmla="*/ 432 w 542"/>
              <a:gd name="T23" fmla="*/ 429 h 540"/>
              <a:gd name="T24" fmla="*/ 436 w 542"/>
              <a:gd name="T25" fmla="*/ 447 h 540"/>
              <a:gd name="T26" fmla="*/ 427 w 542"/>
              <a:gd name="T27" fmla="*/ 451 h 540"/>
              <a:gd name="T28" fmla="*/ 382 w 542"/>
              <a:gd name="T29" fmla="*/ 440 h 540"/>
              <a:gd name="T30" fmla="*/ 343 w 542"/>
              <a:gd name="T31" fmla="*/ 429 h 540"/>
              <a:gd name="T32" fmla="*/ 321 w 542"/>
              <a:gd name="T33" fmla="*/ 432 h 540"/>
              <a:gd name="T34" fmla="*/ 275 w 542"/>
              <a:gd name="T35" fmla="*/ 462 h 540"/>
              <a:gd name="T36" fmla="*/ 217 w 542"/>
              <a:gd name="T37" fmla="*/ 493 h 540"/>
              <a:gd name="T38" fmla="*/ 164 w 542"/>
              <a:gd name="T39" fmla="*/ 512 h 540"/>
              <a:gd name="T40" fmla="*/ 138 w 542"/>
              <a:gd name="T41" fmla="*/ 520 h 540"/>
              <a:gd name="T42" fmla="*/ 110 w 542"/>
              <a:gd name="T43" fmla="*/ 528 h 540"/>
              <a:gd name="T44" fmla="*/ 73 w 542"/>
              <a:gd name="T45" fmla="*/ 536 h 540"/>
              <a:gd name="T46" fmla="*/ 71 w 542"/>
              <a:gd name="T47" fmla="*/ 536 h 540"/>
              <a:gd name="T48" fmla="*/ 8 w 542"/>
              <a:gd name="T49" fmla="*/ 540 h 540"/>
              <a:gd name="T50" fmla="*/ 0 w 542"/>
              <a:gd name="T51" fmla="*/ 533 h 540"/>
              <a:gd name="T52" fmla="*/ 0 w 542"/>
              <a:gd name="T53" fmla="*/ 380 h 540"/>
              <a:gd name="T54" fmla="*/ 1 w 542"/>
              <a:gd name="T55" fmla="*/ 376 h 540"/>
              <a:gd name="T56" fmla="*/ 40 w 542"/>
              <a:gd name="T57" fmla="*/ 376 h 540"/>
              <a:gd name="T58" fmla="*/ 78 w 542"/>
              <a:gd name="T59" fmla="*/ 368 h 540"/>
              <a:gd name="T60" fmla="*/ 101 w 542"/>
              <a:gd name="T61" fmla="*/ 364 h 540"/>
              <a:gd name="T62" fmla="*/ 131 w 542"/>
              <a:gd name="T63" fmla="*/ 354 h 540"/>
              <a:gd name="T64" fmla="*/ 188 w 542"/>
              <a:gd name="T65" fmla="*/ 328 h 540"/>
              <a:gd name="T66" fmla="*/ 221 w 542"/>
              <a:gd name="T67" fmla="*/ 305 h 540"/>
              <a:gd name="T68" fmla="*/ 273 w 542"/>
              <a:gd name="T69" fmla="*/ 260 h 540"/>
              <a:gd name="T70" fmla="*/ 301 w 542"/>
              <a:gd name="T71" fmla="*/ 225 h 540"/>
              <a:gd name="T72" fmla="*/ 323 w 542"/>
              <a:gd name="T73" fmla="*/ 195 h 540"/>
              <a:gd name="T74" fmla="*/ 348 w 542"/>
              <a:gd name="T75" fmla="*/ 144 h 540"/>
              <a:gd name="T76" fmla="*/ 358 w 542"/>
              <a:gd name="T77" fmla="*/ 120 h 540"/>
              <a:gd name="T78" fmla="*/ 364 w 542"/>
              <a:gd name="T79" fmla="*/ 98 h 540"/>
              <a:gd name="T80" fmla="*/ 371 w 542"/>
              <a:gd name="T81" fmla="*/ 75 h 540"/>
              <a:gd name="T82" fmla="*/ 372 w 542"/>
              <a:gd name="T83" fmla="*/ 70 h 540"/>
              <a:gd name="T84" fmla="*/ 376 w 542"/>
              <a:gd name="T85" fmla="*/ 8 h 540"/>
              <a:gd name="T86" fmla="*/ 383 w 542"/>
              <a:gd name="T87" fmla="*/ 0 h 540"/>
              <a:gd name="T88" fmla="*/ 536 w 542"/>
              <a:gd name="T89" fmla="*/ 0 h 540"/>
              <a:gd name="T90" fmla="*/ 542 w 542"/>
              <a:gd name="T91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2" h="540">
                <a:moveTo>
                  <a:pt x="542" y="1"/>
                </a:moveTo>
                <a:cubicBezTo>
                  <a:pt x="540" y="14"/>
                  <a:pt x="538" y="26"/>
                  <a:pt x="537" y="38"/>
                </a:cubicBezTo>
                <a:cubicBezTo>
                  <a:pt x="536" y="41"/>
                  <a:pt x="536" y="43"/>
                  <a:pt x="536" y="46"/>
                </a:cubicBezTo>
                <a:cubicBezTo>
                  <a:pt x="535" y="63"/>
                  <a:pt x="535" y="79"/>
                  <a:pt x="532" y="96"/>
                </a:cubicBezTo>
                <a:cubicBezTo>
                  <a:pt x="529" y="113"/>
                  <a:pt x="525" y="131"/>
                  <a:pt x="520" y="148"/>
                </a:cubicBezTo>
                <a:cubicBezTo>
                  <a:pt x="515" y="165"/>
                  <a:pt x="508" y="181"/>
                  <a:pt x="501" y="197"/>
                </a:cubicBezTo>
                <a:cubicBezTo>
                  <a:pt x="491" y="220"/>
                  <a:pt x="480" y="244"/>
                  <a:pt x="468" y="267"/>
                </a:cubicBezTo>
                <a:cubicBezTo>
                  <a:pt x="463" y="278"/>
                  <a:pt x="455" y="287"/>
                  <a:pt x="449" y="297"/>
                </a:cubicBezTo>
                <a:cubicBezTo>
                  <a:pt x="439" y="311"/>
                  <a:pt x="429" y="325"/>
                  <a:pt x="419" y="338"/>
                </a:cubicBezTo>
                <a:cubicBezTo>
                  <a:pt x="417" y="342"/>
                  <a:pt x="413" y="345"/>
                  <a:pt x="410" y="348"/>
                </a:cubicBezTo>
                <a:cubicBezTo>
                  <a:pt x="413" y="363"/>
                  <a:pt x="417" y="377"/>
                  <a:pt x="420" y="391"/>
                </a:cubicBezTo>
                <a:cubicBezTo>
                  <a:pt x="424" y="404"/>
                  <a:pt x="428" y="416"/>
                  <a:pt x="432" y="429"/>
                </a:cubicBezTo>
                <a:cubicBezTo>
                  <a:pt x="433" y="435"/>
                  <a:pt x="436" y="441"/>
                  <a:pt x="436" y="447"/>
                </a:cubicBezTo>
                <a:cubicBezTo>
                  <a:pt x="436" y="454"/>
                  <a:pt x="430" y="452"/>
                  <a:pt x="427" y="451"/>
                </a:cubicBezTo>
                <a:cubicBezTo>
                  <a:pt x="412" y="448"/>
                  <a:pt x="397" y="444"/>
                  <a:pt x="382" y="440"/>
                </a:cubicBezTo>
                <a:cubicBezTo>
                  <a:pt x="369" y="436"/>
                  <a:pt x="356" y="432"/>
                  <a:pt x="343" y="429"/>
                </a:cubicBezTo>
                <a:cubicBezTo>
                  <a:pt x="335" y="427"/>
                  <a:pt x="329" y="427"/>
                  <a:pt x="321" y="432"/>
                </a:cubicBezTo>
                <a:cubicBezTo>
                  <a:pt x="307" y="443"/>
                  <a:pt x="291" y="453"/>
                  <a:pt x="275" y="462"/>
                </a:cubicBezTo>
                <a:cubicBezTo>
                  <a:pt x="256" y="473"/>
                  <a:pt x="237" y="484"/>
                  <a:pt x="217" y="493"/>
                </a:cubicBezTo>
                <a:cubicBezTo>
                  <a:pt x="200" y="501"/>
                  <a:pt x="182" y="506"/>
                  <a:pt x="164" y="512"/>
                </a:cubicBezTo>
                <a:cubicBezTo>
                  <a:pt x="156" y="515"/>
                  <a:pt x="147" y="518"/>
                  <a:pt x="138" y="520"/>
                </a:cubicBezTo>
                <a:cubicBezTo>
                  <a:pt x="129" y="523"/>
                  <a:pt x="120" y="526"/>
                  <a:pt x="110" y="528"/>
                </a:cubicBezTo>
                <a:cubicBezTo>
                  <a:pt x="98" y="531"/>
                  <a:pt x="86" y="533"/>
                  <a:pt x="73" y="536"/>
                </a:cubicBezTo>
                <a:cubicBezTo>
                  <a:pt x="73" y="536"/>
                  <a:pt x="72" y="536"/>
                  <a:pt x="71" y="536"/>
                </a:cubicBezTo>
                <a:cubicBezTo>
                  <a:pt x="50" y="537"/>
                  <a:pt x="29" y="539"/>
                  <a:pt x="8" y="540"/>
                </a:cubicBezTo>
                <a:cubicBezTo>
                  <a:pt x="3" y="540"/>
                  <a:pt x="0" y="539"/>
                  <a:pt x="0" y="533"/>
                </a:cubicBezTo>
                <a:cubicBezTo>
                  <a:pt x="0" y="482"/>
                  <a:pt x="0" y="431"/>
                  <a:pt x="0" y="380"/>
                </a:cubicBezTo>
                <a:cubicBezTo>
                  <a:pt x="0" y="379"/>
                  <a:pt x="1" y="378"/>
                  <a:pt x="1" y="376"/>
                </a:cubicBezTo>
                <a:cubicBezTo>
                  <a:pt x="14" y="376"/>
                  <a:pt x="27" y="377"/>
                  <a:pt x="40" y="376"/>
                </a:cubicBezTo>
                <a:cubicBezTo>
                  <a:pt x="53" y="374"/>
                  <a:pt x="65" y="371"/>
                  <a:pt x="78" y="368"/>
                </a:cubicBezTo>
                <a:cubicBezTo>
                  <a:pt x="86" y="367"/>
                  <a:pt x="93" y="366"/>
                  <a:pt x="101" y="364"/>
                </a:cubicBezTo>
                <a:cubicBezTo>
                  <a:pt x="111" y="361"/>
                  <a:pt x="121" y="358"/>
                  <a:pt x="131" y="354"/>
                </a:cubicBezTo>
                <a:cubicBezTo>
                  <a:pt x="150" y="346"/>
                  <a:pt x="169" y="338"/>
                  <a:pt x="188" y="328"/>
                </a:cubicBezTo>
                <a:cubicBezTo>
                  <a:pt x="199" y="321"/>
                  <a:pt x="210" y="313"/>
                  <a:pt x="221" y="305"/>
                </a:cubicBezTo>
                <a:cubicBezTo>
                  <a:pt x="240" y="292"/>
                  <a:pt x="258" y="278"/>
                  <a:pt x="273" y="260"/>
                </a:cubicBezTo>
                <a:cubicBezTo>
                  <a:pt x="283" y="249"/>
                  <a:pt x="292" y="237"/>
                  <a:pt x="301" y="225"/>
                </a:cubicBezTo>
                <a:cubicBezTo>
                  <a:pt x="309" y="215"/>
                  <a:pt x="317" y="205"/>
                  <a:pt x="323" y="195"/>
                </a:cubicBezTo>
                <a:cubicBezTo>
                  <a:pt x="332" y="178"/>
                  <a:pt x="340" y="161"/>
                  <a:pt x="348" y="144"/>
                </a:cubicBezTo>
                <a:cubicBezTo>
                  <a:pt x="352" y="136"/>
                  <a:pt x="355" y="128"/>
                  <a:pt x="358" y="120"/>
                </a:cubicBezTo>
                <a:cubicBezTo>
                  <a:pt x="361" y="113"/>
                  <a:pt x="362" y="105"/>
                  <a:pt x="364" y="98"/>
                </a:cubicBezTo>
                <a:cubicBezTo>
                  <a:pt x="366" y="90"/>
                  <a:pt x="369" y="82"/>
                  <a:pt x="371" y="75"/>
                </a:cubicBezTo>
                <a:cubicBezTo>
                  <a:pt x="372" y="73"/>
                  <a:pt x="372" y="72"/>
                  <a:pt x="372" y="70"/>
                </a:cubicBezTo>
                <a:cubicBezTo>
                  <a:pt x="374" y="49"/>
                  <a:pt x="375" y="29"/>
                  <a:pt x="376" y="8"/>
                </a:cubicBezTo>
                <a:cubicBezTo>
                  <a:pt x="376" y="3"/>
                  <a:pt x="377" y="0"/>
                  <a:pt x="383" y="0"/>
                </a:cubicBezTo>
                <a:cubicBezTo>
                  <a:pt x="434" y="0"/>
                  <a:pt x="485" y="0"/>
                  <a:pt x="536" y="0"/>
                </a:cubicBezTo>
                <a:cubicBezTo>
                  <a:pt x="537" y="0"/>
                  <a:pt x="538" y="0"/>
                  <a:pt x="542" y="1"/>
                </a:cubicBezTo>
                <a:close/>
              </a:path>
            </a:pathLst>
          </a:custGeom>
          <a:solidFill>
            <a:srgbClr val="20B3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5984875" y="2056717"/>
            <a:ext cx="1638300" cy="1624013"/>
          </a:xfrm>
          <a:custGeom>
            <a:avLst/>
            <a:gdLst>
              <a:gd name="T0" fmla="*/ 0 w 541"/>
              <a:gd name="T1" fmla="*/ 160 h 538"/>
              <a:gd name="T2" fmla="*/ 0 w 541"/>
              <a:gd name="T3" fmla="*/ 152 h 538"/>
              <a:gd name="T4" fmla="*/ 0 w 541"/>
              <a:gd name="T5" fmla="*/ 12 h 538"/>
              <a:gd name="T6" fmla="*/ 10 w 541"/>
              <a:gd name="T7" fmla="*/ 1 h 538"/>
              <a:gd name="T8" fmla="*/ 46 w 541"/>
              <a:gd name="T9" fmla="*/ 2 h 538"/>
              <a:gd name="T10" fmla="*/ 87 w 541"/>
              <a:gd name="T11" fmla="*/ 9 h 538"/>
              <a:gd name="T12" fmla="*/ 114 w 541"/>
              <a:gd name="T13" fmla="*/ 14 h 538"/>
              <a:gd name="T14" fmla="*/ 151 w 541"/>
              <a:gd name="T15" fmla="*/ 23 h 538"/>
              <a:gd name="T16" fmla="*/ 192 w 541"/>
              <a:gd name="T17" fmla="*/ 37 h 538"/>
              <a:gd name="T18" fmla="*/ 224 w 541"/>
              <a:gd name="T19" fmla="*/ 51 h 538"/>
              <a:gd name="T20" fmla="*/ 277 w 541"/>
              <a:gd name="T21" fmla="*/ 78 h 538"/>
              <a:gd name="T22" fmla="*/ 305 w 541"/>
              <a:gd name="T23" fmla="*/ 96 h 538"/>
              <a:gd name="T24" fmla="*/ 347 w 541"/>
              <a:gd name="T25" fmla="*/ 127 h 538"/>
              <a:gd name="T26" fmla="*/ 353 w 541"/>
              <a:gd name="T27" fmla="*/ 132 h 538"/>
              <a:gd name="T28" fmla="*/ 395 w 541"/>
              <a:gd name="T29" fmla="*/ 122 h 538"/>
              <a:gd name="T30" fmla="*/ 416 w 541"/>
              <a:gd name="T31" fmla="*/ 115 h 538"/>
              <a:gd name="T32" fmla="*/ 423 w 541"/>
              <a:gd name="T33" fmla="*/ 115 h 538"/>
              <a:gd name="T34" fmla="*/ 424 w 541"/>
              <a:gd name="T35" fmla="*/ 123 h 538"/>
              <a:gd name="T36" fmla="*/ 416 w 541"/>
              <a:gd name="T37" fmla="*/ 154 h 538"/>
              <a:gd name="T38" fmla="*/ 409 w 541"/>
              <a:gd name="T39" fmla="*/ 176 h 538"/>
              <a:gd name="T40" fmla="*/ 416 w 541"/>
              <a:gd name="T41" fmla="*/ 200 h 538"/>
              <a:gd name="T42" fmla="*/ 453 w 541"/>
              <a:gd name="T43" fmla="*/ 251 h 538"/>
              <a:gd name="T44" fmla="*/ 493 w 541"/>
              <a:gd name="T45" fmla="*/ 325 h 538"/>
              <a:gd name="T46" fmla="*/ 512 w 541"/>
              <a:gd name="T47" fmla="*/ 374 h 538"/>
              <a:gd name="T48" fmla="*/ 524 w 541"/>
              <a:gd name="T49" fmla="*/ 408 h 538"/>
              <a:gd name="T50" fmla="*/ 528 w 541"/>
              <a:gd name="T51" fmla="*/ 432 h 538"/>
              <a:gd name="T52" fmla="*/ 536 w 541"/>
              <a:gd name="T53" fmla="*/ 473 h 538"/>
              <a:gd name="T54" fmla="*/ 536 w 541"/>
              <a:gd name="T55" fmla="*/ 474 h 538"/>
              <a:gd name="T56" fmla="*/ 540 w 541"/>
              <a:gd name="T57" fmla="*/ 530 h 538"/>
              <a:gd name="T58" fmla="*/ 532 w 541"/>
              <a:gd name="T59" fmla="*/ 538 h 538"/>
              <a:gd name="T60" fmla="*/ 387 w 541"/>
              <a:gd name="T61" fmla="*/ 538 h 538"/>
              <a:gd name="T62" fmla="*/ 376 w 541"/>
              <a:gd name="T63" fmla="*/ 527 h 538"/>
              <a:gd name="T64" fmla="*/ 376 w 541"/>
              <a:gd name="T65" fmla="*/ 508 h 538"/>
              <a:gd name="T66" fmla="*/ 368 w 541"/>
              <a:gd name="T67" fmla="*/ 459 h 538"/>
              <a:gd name="T68" fmla="*/ 360 w 541"/>
              <a:gd name="T69" fmla="*/ 423 h 538"/>
              <a:gd name="T70" fmla="*/ 352 w 541"/>
              <a:gd name="T71" fmla="*/ 402 h 538"/>
              <a:gd name="T72" fmla="*/ 332 w 541"/>
              <a:gd name="T73" fmla="*/ 359 h 538"/>
              <a:gd name="T74" fmla="*/ 314 w 541"/>
              <a:gd name="T75" fmla="*/ 329 h 538"/>
              <a:gd name="T76" fmla="*/ 248 w 541"/>
              <a:gd name="T77" fmla="*/ 256 h 538"/>
              <a:gd name="T78" fmla="*/ 206 w 541"/>
              <a:gd name="T79" fmla="*/ 225 h 538"/>
              <a:gd name="T80" fmla="*/ 180 w 541"/>
              <a:gd name="T81" fmla="*/ 208 h 538"/>
              <a:gd name="T82" fmla="*/ 149 w 541"/>
              <a:gd name="T83" fmla="*/ 194 h 538"/>
              <a:gd name="T84" fmla="*/ 85 w 541"/>
              <a:gd name="T85" fmla="*/ 173 h 538"/>
              <a:gd name="T86" fmla="*/ 19 w 541"/>
              <a:gd name="T87" fmla="*/ 165 h 538"/>
              <a:gd name="T88" fmla="*/ 0 w 541"/>
              <a:gd name="T89" fmla="*/ 16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1" h="538">
                <a:moveTo>
                  <a:pt x="0" y="160"/>
                </a:moveTo>
                <a:cubicBezTo>
                  <a:pt x="0" y="157"/>
                  <a:pt x="0" y="155"/>
                  <a:pt x="0" y="152"/>
                </a:cubicBezTo>
                <a:cubicBezTo>
                  <a:pt x="0" y="105"/>
                  <a:pt x="0" y="58"/>
                  <a:pt x="0" y="12"/>
                </a:cubicBezTo>
                <a:cubicBezTo>
                  <a:pt x="0" y="4"/>
                  <a:pt x="2" y="1"/>
                  <a:pt x="10" y="1"/>
                </a:cubicBezTo>
                <a:cubicBezTo>
                  <a:pt x="22" y="2"/>
                  <a:pt x="34" y="0"/>
                  <a:pt x="46" y="2"/>
                </a:cubicBezTo>
                <a:cubicBezTo>
                  <a:pt x="60" y="3"/>
                  <a:pt x="73" y="7"/>
                  <a:pt x="87" y="9"/>
                </a:cubicBezTo>
                <a:cubicBezTo>
                  <a:pt x="96" y="11"/>
                  <a:pt x="105" y="12"/>
                  <a:pt x="114" y="14"/>
                </a:cubicBezTo>
                <a:cubicBezTo>
                  <a:pt x="127" y="16"/>
                  <a:pt x="139" y="19"/>
                  <a:pt x="151" y="23"/>
                </a:cubicBezTo>
                <a:cubicBezTo>
                  <a:pt x="165" y="27"/>
                  <a:pt x="179" y="32"/>
                  <a:pt x="192" y="37"/>
                </a:cubicBezTo>
                <a:cubicBezTo>
                  <a:pt x="203" y="42"/>
                  <a:pt x="213" y="46"/>
                  <a:pt x="224" y="51"/>
                </a:cubicBezTo>
                <a:cubicBezTo>
                  <a:pt x="241" y="60"/>
                  <a:pt x="259" y="68"/>
                  <a:pt x="277" y="78"/>
                </a:cubicBezTo>
                <a:cubicBezTo>
                  <a:pt x="287" y="83"/>
                  <a:pt x="296" y="90"/>
                  <a:pt x="305" y="96"/>
                </a:cubicBezTo>
                <a:cubicBezTo>
                  <a:pt x="319" y="106"/>
                  <a:pt x="333" y="117"/>
                  <a:pt x="347" y="127"/>
                </a:cubicBezTo>
                <a:cubicBezTo>
                  <a:pt x="350" y="128"/>
                  <a:pt x="351" y="130"/>
                  <a:pt x="353" y="132"/>
                </a:cubicBezTo>
                <a:cubicBezTo>
                  <a:pt x="367" y="128"/>
                  <a:pt x="381" y="125"/>
                  <a:pt x="395" y="122"/>
                </a:cubicBezTo>
                <a:cubicBezTo>
                  <a:pt x="402" y="120"/>
                  <a:pt x="409" y="117"/>
                  <a:pt x="416" y="115"/>
                </a:cubicBezTo>
                <a:cubicBezTo>
                  <a:pt x="419" y="115"/>
                  <a:pt x="422" y="114"/>
                  <a:pt x="423" y="115"/>
                </a:cubicBezTo>
                <a:cubicBezTo>
                  <a:pt x="424" y="117"/>
                  <a:pt x="425" y="120"/>
                  <a:pt x="424" y="123"/>
                </a:cubicBezTo>
                <a:cubicBezTo>
                  <a:pt x="422" y="133"/>
                  <a:pt x="419" y="143"/>
                  <a:pt x="416" y="154"/>
                </a:cubicBezTo>
                <a:cubicBezTo>
                  <a:pt x="414" y="161"/>
                  <a:pt x="411" y="169"/>
                  <a:pt x="409" y="176"/>
                </a:cubicBezTo>
                <a:cubicBezTo>
                  <a:pt x="406" y="185"/>
                  <a:pt x="411" y="193"/>
                  <a:pt x="416" y="200"/>
                </a:cubicBezTo>
                <a:cubicBezTo>
                  <a:pt x="430" y="216"/>
                  <a:pt x="441" y="234"/>
                  <a:pt x="453" y="251"/>
                </a:cubicBezTo>
                <a:cubicBezTo>
                  <a:pt x="469" y="275"/>
                  <a:pt x="481" y="300"/>
                  <a:pt x="493" y="325"/>
                </a:cubicBezTo>
                <a:cubicBezTo>
                  <a:pt x="501" y="341"/>
                  <a:pt x="506" y="358"/>
                  <a:pt x="512" y="374"/>
                </a:cubicBezTo>
                <a:cubicBezTo>
                  <a:pt x="517" y="385"/>
                  <a:pt x="521" y="396"/>
                  <a:pt x="524" y="408"/>
                </a:cubicBezTo>
                <a:cubicBezTo>
                  <a:pt x="526" y="416"/>
                  <a:pt x="527" y="424"/>
                  <a:pt x="528" y="432"/>
                </a:cubicBezTo>
                <a:cubicBezTo>
                  <a:pt x="531" y="445"/>
                  <a:pt x="533" y="459"/>
                  <a:pt x="536" y="473"/>
                </a:cubicBezTo>
                <a:cubicBezTo>
                  <a:pt x="536" y="473"/>
                  <a:pt x="536" y="473"/>
                  <a:pt x="536" y="474"/>
                </a:cubicBezTo>
                <a:cubicBezTo>
                  <a:pt x="538" y="492"/>
                  <a:pt x="539" y="511"/>
                  <a:pt x="540" y="530"/>
                </a:cubicBezTo>
                <a:cubicBezTo>
                  <a:pt x="541" y="536"/>
                  <a:pt x="538" y="538"/>
                  <a:pt x="532" y="538"/>
                </a:cubicBezTo>
                <a:cubicBezTo>
                  <a:pt x="484" y="538"/>
                  <a:pt x="436" y="538"/>
                  <a:pt x="387" y="538"/>
                </a:cubicBezTo>
                <a:cubicBezTo>
                  <a:pt x="380" y="538"/>
                  <a:pt x="376" y="534"/>
                  <a:pt x="376" y="527"/>
                </a:cubicBezTo>
                <a:cubicBezTo>
                  <a:pt x="376" y="520"/>
                  <a:pt x="377" y="514"/>
                  <a:pt x="376" y="508"/>
                </a:cubicBezTo>
                <a:cubicBezTo>
                  <a:pt x="374" y="492"/>
                  <a:pt x="371" y="475"/>
                  <a:pt x="368" y="459"/>
                </a:cubicBezTo>
                <a:cubicBezTo>
                  <a:pt x="366" y="447"/>
                  <a:pt x="363" y="435"/>
                  <a:pt x="360" y="423"/>
                </a:cubicBezTo>
                <a:cubicBezTo>
                  <a:pt x="358" y="416"/>
                  <a:pt x="355" y="409"/>
                  <a:pt x="352" y="402"/>
                </a:cubicBezTo>
                <a:cubicBezTo>
                  <a:pt x="346" y="388"/>
                  <a:pt x="340" y="373"/>
                  <a:pt x="332" y="359"/>
                </a:cubicBezTo>
                <a:cubicBezTo>
                  <a:pt x="327" y="349"/>
                  <a:pt x="320" y="339"/>
                  <a:pt x="314" y="329"/>
                </a:cubicBezTo>
                <a:cubicBezTo>
                  <a:pt x="296" y="301"/>
                  <a:pt x="272" y="278"/>
                  <a:pt x="248" y="256"/>
                </a:cubicBezTo>
                <a:cubicBezTo>
                  <a:pt x="235" y="244"/>
                  <a:pt x="220" y="235"/>
                  <a:pt x="206" y="225"/>
                </a:cubicBezTo>
                <a:cubicBezTo>
                  <a:pt x="198" y="219"/>
                  <a:pt x="189" y="213"/>
                  <a:pt x="180" y="208"/>
                </a:cubicBezTo>
                <a:cubicBezTo>
                  <a:pt x="170" y="202"/>
                  <a:pt x="160" y="198"/>
                  <a:pt x="149" y="194"/>
                </a:cubicBezTo>
                <a:cubicBezTo>
                  <a:pt x="128" y="186"/>
                  <a:pt x="107" y="178"/>
                  <a:pt x="85" y="173"/>
                </a:cubicBezTo>
                <a:cubicBezTo>
                  <a:pt x="63" y="169"/>
                  <a:pt x="41" y="165"/>
                  <a:pt x="19" y="165"/>
                </a:cubicBezTo>
                <a:cubicBezTo>
                  <a:pt x="13" y="165"/>
                  <a:pt x="7" y="162"/>
                  <a:pt x="0" y="160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4884420" y="3696922"/>
            <a:ext cx="2118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4912678" y="3704542"/>
            <a:ext cx="2118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7"/>
          <p:cNvSpPr>
            <a:spLocks/>
          </p:cNvSpPr>
          <p:nvPr/>
        </p:nvSpPr>
        <p:spPr bwMode="auto">
          <a:xfrm>
            <a:off x="6193537" y="3969654"/>
            <a:ext cx="511175" cy="488950"/>
          </a:xfrm>
          <a:custGeom>
            <a:avLst/>
            <a:gdLst>
              <a:gd name="T0" fmla="*/ 1806 w 3220"/>
              <a:gd name="T1" fmla="*/ 70 h 3082"/>
              <a:gd name="T2" fmla="*/ 1949 w 3220"/>
              <a:gd name="T3" fmla="*/ 307 h 3082"/>
              <a:gd name="T4" fmla="*/ 1939 w 3220"/>
              <a:gd name="T5" fmla="*/ 528 h 3082"/>
              <a:gd name="T6" fmla="*/ 1814 w 3220"/>
              <a:gd name="T7" fmla="*/ 828 h 3082"/>
              <a:gd name="T8" fmla="*/ 1958 w 3220"/>
              <a:gd name="T9" fmla="*/ 924 h 3082"/>
              <a:gd name="T10" fmla="*/ 2119 w 3220"/>
              <a:gd name="T11" fmla="*/ 992 h 3082"/>
              <a:gd name="T12" fmla="*/ 2270 w 3220"/>
              <a:gd name="T13" fmla="*/ 1125 h 3082"/>
              <a:gd name="T14" fmla="*/ 2248 w 3220"/>
              <a:gd name="T15" fmla="*/ 885 h 3082"/>
              <a:gd name="T16" fmla="*/ 2211 w 3220"/>
              <a:gd name="T17" fmla="*/ 673 h 3082"/>
              <a:gd name="T18" fmla="*/ 2218 w 3220"/>
              <a:gd name="T19" fmla="*/ 457 h 3082"/>
              <a:gd name="T20" fmla="*/ 2406 w 3220"/>
              <a:gd name="T21" fmla="*/ 258 h 3082"/>
              <a:gd name="T22" fmla="*/ 2494 w 3220"/>
              <a:gd name="T23" fmla="*/ 240 h 3082"/>
              <a:gd name="T24" fmla="*/ 2757 w 3220"/>
              <a:gd name="T25" fmla="*/ 325 h 3082"/>
              <a:gd name="T26" fmla="*/ 2876 w 3220"/>
              <a:gd name="T27" fmla="*/ 576 h 3082"/>
              <a:gd name="T28" fmla="*/ 2865 w 3220"/>
              <a:gd name="T29" fmla="*/ 769 h 3082"/>
              <a:gd name="T30" fmla="*/ 2741 w 3220"/>
              <a:gd name="T31" fmla="*/ 1068 h 3082"/>
              <a:gd name="T32" fmla="*/ 2884 w 3220"/>
              <a:gd name="T33" fmla="*/ 1166 h 3082"/>
              <a:gd name="T34" fmla="*/ 3047 w 3220"/>
              <a:gd name="T35" fmla="*/ 1234 h 3082"/>
              <a:gd name="T36" fmla="*/ 3183 w 3220"/>
              <a:gd name="T37" fmla="*/ 1493 h 3082"/>
              <a:gd name="T38" fmla="*/ 3220 w 3220"/>
              <a:gd name="T39" fmla="*/ 1787 h 3082"/>
              <a:gd name="T40" fmla="*/ 3182 w 3220"/>
              <a:gd name="T41" fmla="*/ 2144 h 3082"/>
              <a:gd name="T42" fmla="*/ 2927 w 3220"/>
              <a:gd name="T43" fmla="*/ 2746 h 3082"/>
              <a:gd name="T44" fmla="*/ 2508 w 3220"/>
              <a:gd name="T45" fmla="*/ 2852 h 3082"/>
              <a:gd name="T46" fmla="*/ 2361 w 3220"/>
              <a:gd name="T47" fmla="*/ 2508 h 3082"/>
              <a:gd name="T48" fmla="*/ 2136 w 3220"/>
              <a:gd name="T49" fmla="*/ 2404 h 3082"/>
              <a:gd name="T50" fmla="*/ 1946 w 3220"/>
              <a:gd name="T51" fmla="*/ 2289 h 3082"/>
              <a:gd name="T52" fmla="*/ 2075 w 3220"/>
              <a:gd name="T53" fmla="*/ 1980 h 3082"/>
              <a:gd name="T54" fmla="*/ 2097 w 3220"/>
              <a:gd name="T55" fmla="*/ 1783 h 3082"/>
              <a:gd name="T56" fmla="*/ 2084 w 3220"/>
              <a:gd name="T57" fmla="*/ 1476 h 3082"/>
              <a:gd name="T58" fmla="*/ 1799 w 3220"/>
              <a:gd name="T59" fmla="*/ 1280 h 3082"/>
              <a:gd name="T60" fmla="*/ 1614 w 3220"/>
              <a:gd name="T61" fmla="*/ 1247 h 3082"/>
              <a:gd name="T62" fmla="*/ 1480 w 3220"/>
              <a:gd name="T63" fmla="*/ 1289 h 3082"/>
              <a:gd name="T64" fmla="*/ 1286 w 3220"/>
              <a:gd name="T65" fmla="*/ 1532 h 3082"/>
              <a:gd name="T66" fmla="*/ 1283 w 3220"/>
              <a:gd name="T67" fmla="*/ 1785 h 3082"/>
              <a:gd name="T68" fmla="*/ 1316 w 3220"/>
              <a:gd name="T69" fmla="*/ 1993 h 3082"/>
              <a:gd name="T70" fmla="*/ 1415 w 3220"/>
              <a:gd name="T71" fmla="*/ 2302 h 3082"/>
              <a:gd name="T72" fmla="*/ 1138 w 3220"/>
              <a:gd name="T73" fmla="*/ 2444 h 3082"/>
              <a:gd name="T74" fmla="*/ 971 w 3220"/>
              <a:gd name="T75" fmla="*/ 2542 h 3082"/>
              <a:gd name="T76" fmla="*/ 831 w 3220"/>
              <a:gd name="T77" fmla="*/ 3044 h 3082"/>
              <a:gd name="T78" fmla="*/ 270 w 3220"/>
              <a:gd name="T79" fmla="*/ 2619 h 3082"/>
              <a:gd name="T80" fmla="*/ 32 w 3220"/>
              <a:gd name="T81" fmla="*/ 2013 h 3082"/>
              <a:gd name="T82" fmla="*/ 2 w 3220"/>
              <a:gd name="T83" fmla="*/ 1754 h 3082"/>
              <a:gd name="T84" fmla="*/ 84 w 3220"/>
              <a:gd name="T85" fmla="*/ 1342 h 3082"/>
              <a:gd name="T86" fmla="*/ 230 w 3220"/>
              <a:gd name="T87" fmla="*/ 1208 h 3082"/>
              <a:gd name="T88" fmla="*/ 463 w 3220"/>
              <a:gd name="T89" fmla="*/ 1099 h 3082"/>
              <a:gd name="T90" fmla="*/ 387 w 3220"/>
              <a:gd name="T91" fmla="*/ 830 h 3082"/>
              <a:gd name="T92" fmla="*/ 375 w 3220"/>
              <a:gd name="T93" fmla="*/ 667 h 3082"/>
              <a:gd name="T94" fmla="*/ 389 w 3220"/>
              <a:gd name="T95" fmla="*/ 419 h 3082"/>
              <a:gd name="T96" fmla="*/ 580 w 3220"/>
              <a:gd name="T97" fmla="*/ 251 h 3082"/>
              <a:gd name="T98" fmla="*/ 667 w 3220"/>
              <a:gd name="T99" fmla="*/ 242 h 3082"/>
              <a:gd name="T100" fmla="*/ 963 w 3220"/>
              <a:gd name="T101" fmla="*/ 363 h 3082"/>
              <a:gd name="T102" fmla="*/ 1021 w 3220"/>
              <a:gd name="T103" fmla="*/ 649 h 3082"/>
              <a:gd name="T104" fmla="*/ 1009 w 3220"/>
              <a:gd name="T105" fmla="*/ 817 h 3082"/>
              <a:gd name="T106" fmla="*/ 906 w 3220"/>
              <a:gd name="T107" fmla="*/ 1089 h 3082"/>
              <a:gd name="T108" fmla="*/ 1040 w 3220"/>
              <a:gd name="T109" fmla="*/ 1032 h 3082"/>
              <a:gd name="T110" fmla="*/ 1213 w 3220"/>
              <a:gd name="T111" fmla="*/ 944 h 3082"/>
              <a:gd name="T112" fmla="*/ 1396 w 3220"/>
              <a:gd name="T113" fmla="*/ 833 h 3082"/>
              <a:gd name="T114" fmla="*/ 1286 w 3220"/>
              <a:gd name="T115" fmla="*/ 542 h 3082"/>
              <a:gd name="T116" fmla="*/ 1285 w 3220"/>
              <a:gd name="T117" fmla="*/ 347 h 3082"/>
              <a:gd name="T118" fmla="*/ 1363 w 3220"/>
              <a:gd name="T119" fmla="*/ 99 h 3082"/>
              <a:gd name="T120" fmla="*/ 1530 w 3220"/>
              <a:gd name="T121" fmla="*/ 3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20" h="3082">
                <a:moveTo>
                  <a:pt x="1571" y="0"/>
                </a:moveTo>
                <a:lnTo>
                  <a:pt x="1571" y="0"/>
                </a:lnTo>
                <a:lnTo>
                  <a:pt x="1574" y="0"/>
                </a:lnTo>
                <a:lnTo>
                  <a:pt x="1584" y="2"/>
                </a:lnTo>
                <a:lnTo>
                  <a:pt x="1597" y="4"/>
                </a:lnTo>
                <a:lnTo>
                  <a:pt x="1616" y="8"/>
                </a:lnTo>
                <a:lnTo>
                  <a:pt x="1639" y="14"/>
                </a:lnTo>
                <a:lnTo>
                  <a:pt x="1666" y="21"/>
                </a:lnTo>
                <a:lnTo>
                  <a:pt x="1697" y="30"/>
                </a:lnTo>
                <a:lnTo>
                  <a:pt x="1742" y="45"/>
                </a:lnTo>
                <a:lnTo>
                  <a:pt x="1776" y="57"/>
                </a:lnTo>
                <a:lnTo>
                  <a:pt x="1806" y="70"/>
                </a:lnTo>
                <a:lnTo>
                  <a:pt x="1831" y="85"/>
                </a:lnTo>
                <a:lnTo>
                  <a:pt x="1851" y="98"/>
                </a:lnTo>
                <a:lnTo>
                  <a:pt x="1867" y="112"/>
                </a:lnTo>
                <a:lnTo>
                  <a:pt x="1879" y="123"/>
                </a:lnTo>
                <a:lnTo>
                  <a:pt x="1888" y="131"/>
                </a:lnTo>
                <a:lnTo>
                  <a:pt x="1893" y="136"/>
                </a:lnTo>
                <a:lnTo>
                  <a:pt x="1912" y="163"/>
                </a:lnTo>
                <a:lnTo>
                  <a:pt x="1927" y="191"/>
                </a:lnTo>
                <a:lnTo>
                  <a:pt x="1938" y="220"/>
                </a:lnTo>
                <a:lnTo>
                  <a:pt x="1945" y="249"/>
                </a:lnTo>
                <a:lnTo>
                  <a:pt x="1948" y="278"/>
                </a:lnTo>
                <a:lnTo>
                  <a:pt x="1949" y="307"/>
                </a:lnTo>
                <a:lnTo>
                  <a:pt x="1948" y="335"/>
                </a:lnTo>
                <a:lnTo>
                  <a:pt x="1946" y="362"/>
                </a:lnTo>
                <a:lnTo>
                  <a:pt x="1942" y="387"/>
                </a:lnTo>
                <a:lnTo>
                  <a:pt x="1937" y="409"/>
                </a:lnTo>
                <a:lnTo>
                  <a:pt x="1933" y="429"/>
                </a:lnTo>
                <a:lnTo>
                  <a:pt x="1935" y="432"/>
                </a:lnTo>
                <a:lnTo>
                  <a:pt x="1942" y="444"/>
                </a:lnTo>
                <a:lnTo>
                  <a:pt x="1945" y="460"/>
                </a:lnTo>
                <a:lnTo>
                  <a:pt x="1946" y="476"/>
                </a:lnTo>
                <a:lnTo>
                  <a:pt x="1945" y="494"/>
                </a:lnTo>
                <a:lnTo>
                  <a:pt x="1942" y="511"/>
                </a:lnTo>
                <a:lnTo>
                  <a:pt x="1939" y="528"/>
                </a:lnTo>
                <a:lnTo>
                  <a:pt x="1935" y="543"/>
                </a:lnTo>
                <a:lnTo>
                  <a:pt x="1931" y="562"/>
                </a:lnTo>
                <a:lnTo>
                  <a:pt x="1925" y="577"/>
                </a:lnTo>
                <a:lnTo>
                  <a:pt x="1917" y="590"/>
                </a:lnTo>
                <a:lnTo>
                  <a:pt x="1909" y="599"/>
                </a:lnTo>
                <a:lnTo>
                  <a:pt x="1899" y="643"/>
                </a:lnTo>
                <a:lnTo>
                  <a:pt x="1882" y="687"/>
                </a:lnTo>
                <a:lnTo>
                  <a:pt x="1861" y="731"/>
                </a:lnTo>
                <a:lnTo>
                  <a:pt x="1835" y="772"/>
                </a:lnTo>
                <a:lnTo>
                  <a:pt x="1805" y="809"/>
                </a:lnTo>
                <a:lnTo>
                  <a:pt x="1812" y="819"/>
                </a:lnTo>
                <a:lnTo>
                  <a:pt x="1814" y="828"/>
                </a:lnTo>
                <a:lnTo>
                  <a:pt x="1814" y="833"/>
                </a:lnTo>
                <a:lnTo>
                  <a:pt x="1814" y="835"/>
                </a:lnTo>
                <a:lnTo>
                  <a:pt x="1822" y="849"/>
                </a:lnTo>
                <a:lnTo>
                  <a:pt x="1835" y="863"/>
                </a:lnTo>
                <a:lnTo>
                  <a:pt x="1854" y="876"/>
                </a:lnTo>
                <a:lnTo>
                  <a:pt x="1875" y="890"/>
                </a:lnTo>
                <a:lnTo>
                  <a:pt x="1900" y="904"/>
                </a:lnTo>
                <a:lnTo>
                  <a:pt x="1916" y="910"/>
                </a:lnTo>
                <a:lnTo>
                  <a:pt x="1935" y="916"/>
                </a:lnTo>
                <a:lnTo>
                  <a:pt x="1938" y="917"/>
                </a:lnTo>
                <a:lnTo>
                  <a:pt x="1945" y="920"/>
                </a:lnTo>
                <a:lnTo>
                  <a:pt x="1958" y="924"/>
                </a:lnTo>
                <a:lnTo>
                  <a:pt x="1973" y="930"/>
                </a:lnTo>
                <a:lnTo>
                  <a:pt x="1992" y="937"/>
                </a:lnTo>
                <a:lnTo>
                  <a:pt x="2012" y="945"/>
                </a:lnTo>
                <a:lnTo>
                  <a:pt x="2035" y="954"/>
                </a:lnTo>
                <a:lnTo>
                  <a:pt x="2059" y="965"/>
                </a:lnTo>
                <a:lnTo>
                  <a:pt x="2064" y="967"/>
                </a:lnTo>
                <a:lnTo>
                  <a:pt x="2068" y="969"/>
                </a:lnTo>
                <a:lnTo>
                  <a:pt x="2071" y="970"/>
                </a:lnTo>
                <a:lnTo>
                  <a:pt x="2073" y="971"/>
                </a:lnTo>
                <a:lnTo>
                  <a:pt x="2074" y="971"/>
                </a:lnTo>
                <a:lnTo>
                  <a:pt x="2099" y="981"/>
                </a:lnTo>
                <a:lnTo>
                  <a:pt x="2119" y="992"/>
                </a:lnTo>
                <a:lnTo>
                  <a:pt x="2137" y="1004"/>
                </a:lnTo>
                <a:lnTo>
                  <a:pt x="2151" y="1015"/>
                </a:lnTo>
                <a:lnTo>
                  <a:pt x="2162" y="1024"/>
                </a:lnTo>
                <a:lnTo>
                  <a:pt x="2170" y="1032"/>
                </a:lnTo>
                <a:lnTo>
                  <a:pt x="2174" y="1037"/>
                </a:lnTo>
                <a:lnTo>
                  <a:pt x="2175" y="1039"/>
                </a:lnTo>
                <a:lnTo>
                  <a:pt x="2189" y="1064"/>
                </a:lnTo>
                <a:lnTo>
                  <a:pt x="2203" y="1090"/>
                </a:lnTo>
                <a:lnTo>
                  <a:pt x="2214" y="1119"/>
                </a:lnTo>
                <a:lnTo>
                  <a:pt x="2225" y="1149"/>
                </a:lnTo>
                <a:lnTo>
                  <a:pt x="2248" y="1138"/>
                </a:lnTo>
                <a:lnTo>
                  <a:pt x="2270" y="1125"/>
                </a:lnTo>
                <a:lnTo>
                  <a:pt x="2288" y="1113"/>
                </a:lnTo>
                <a:lnTo>
                  <a:pt x="2305" y="1101"/>
                </a:lnTo>
                <a:lnTo>
                  <a:pt x="2316" y="1088"/>
                </a:lnTo>
                <a:lnTo>
                  <a:pt x="2322" y="1076"/>
                </a:lnTo>
                <a:lnTo>
                  <a:pt x="2323" y="1073"/>
                </a:lnTo>
                <a:lnTo>
                  <a:pt x="2325" y="1068"/>
                </a:lnTo>
                <a:lnTo>
                  <a:pt x="2330" y="1060"/>
                </a:lnTo>
                <a:lnTo>
                  <a:pt x="2338" y="1051"/>
                </a:lnTo>
                <a:lnTo>
                  <a:pt x="2309" y="1015"/>
                </a:lnTo>
                <a:lnTo>
                  <a:pt x="2284" y="974"/>
                </a:lnTo>
                <a:lnTo>
                  <a:pt x="2264" y="931"/>
                </a:lnTo>
                <a:lnTo>
                  <a:pt x="2248" y="885"/>
                </a:lnTo>
                <a:lnTo>
                  <a:pt x="2238" y="839"/>
                </a:lnTo>
                <a:lnTo>
                  <a:pt x="2231" y="830"/>
                </a:lnTo>
                <a:lnTo>
                  <a:pt x="2223" y="817"/>
                </a:lnTo>
                <a:lnTo>
                  <a:pt x="2217" y="802"/>
                </a:lnTo>
                <a:lnTo>
                  <a:pt x="2212" y="782"/>
                </a:lnTo>
                <a:lnTo>
                  <a:pt x="2209" y="769"/>
                </a:lnTo>
                <a:lnTo>
                  <a:pt x="2205" y="752"/>
                </a:lnTo>
                <a:lnTo>
                  <a:pt x="2202" y="735"/>
                </a:lnTo>
                <a:lnTo>
                  <a:pt x="2201" y="717"/>
                </a:lnTo>
                <a:lnTo>
                  <a:pt x="2202" y="701"/>
                </a:lnTo>
                <a:lnTo>
                  <a:pt x="2205" y="685"/>
                </a:lnTo>
                <a:lnTo>
                  <a:pt x="2211" y="673"/>
                </a:lnTo>
                <a:lnTo>
                  <a:pt x="2215" y="669"/>
                </a:lnTo>
                <a:lnTo>
                  <a:pt x="2218" y="667"/>
                </a:lnTo>
                <a:lnTo>
                  <a:pt x="2221" y="664"/>
                </a:lnTo>
                <a:lnTo>
                  <a:pt x="2215" y="624"/>
                </a:lnTo>
                <a:lnTo>
                  <a:pt x="2212" y="589"/>
                </a:lnTo>
                <a:lnTo>
                  <a:pt x="2210" y="557"/>
                </a:lnTo>
                <a:lnTo>
                  <a:pt x="2209" y="531"/>
                </a:lnTo>
                <a:lnTo>
                  <a:pt x="2210" y="508"/>
                </a:lnTo>
                <a:lnTo>
                  <a:pt x="2212" y="490"/>
                </a:lnTo>
                <a:lnTo>
                  <a:pt x="2214" y="475"/>
                </a:lnTo>
                <a:lnTo>
                  <a:pt x="2216" y="464"/>
                </a:lnTo>
                <a:lnTo>
                  <a:pt x="2218" y="457"/>
                </a:lnTo>
                <a:lnTo>
                  <a:pt x="2220" y="452"/>
                </a:lnTo>
                <a:lnTo>
                  <a:pt x="2232" y="422"/>
                </a:lnTo>
                <a:lnTo>
                  <a:pt x="2247" y="394"/>
                </a:lnTo>
                <a:lnTo>
                  <a:pt x="2265" y="369"/>
                </a:lnTo>
                <a:lnTo>
                  <a:pt x="2283" y="346"/>
                </a:lnTo>
                <a:lnTo>
                  <a:pt x="2303" y="327"/>
                </a:lnTo>
                <a:lnTo>
                  <a:pt x="2323" y="309"/>
                </a:lnTo>
                <a:lnTo>
                  <a:pt x="2343" y="294"/>
                </a:lnTo>
                <a:lnTo>
                  <a:pt x="2362" y="282"/>
                </a:lnTo>
                <a:lnTo>
                  <a:pt x="2379" y="271"/>
                </a:lnTo>
                <a:lnTo>
                  <a:pt x="2394" y="263"/>
                </a:lnTo>
                <a:lnTo>
                  <a:pt x="2406" y="258"/>
                </a:lnTo>
                <a:lnTo>
                  <a:pt x="2414" y="254"/>
                </a:lnTo>
                <a:lnTo>
                  <a:pt x="2418" y="253"/>
                </a:lnTo>
                <a:lnTo>
                  <a:pt x="2423" y="251"/>
                </a:lnTo>
                <a:lnTo>
                  <a:pt x="2433" y="248"/>
                </a:lnTo>
                <a:lnTo>
                  <a:pt x="2444" y="245"/>
                </a:lnTo>
                <a:lnTo>
                  <a:pt x="2456" y="243"/>
                </a:lnTo>
                <a:lnTo>
                  <a:pt x="2469" y="244"/>
                </a:lnTo>
                <a:lnTo>
                  <a:pt x="2476" y="244"/>
                </a:lnTo>
                <a:lnTo>
                  <a:pt x="2483" y="242"/>
                </a:lnTo>
                <a:lnTo>
                  <a:pt x="2487" y="242"/>
                </a:lnTo>
                <a:lnTo>
                  <a:pt x="2491" y="241"/>
                </a:lnTo>
                <a:lnTo>
                  <a:pt x="2494" y="240"/>
                </a:lnTo>
                <a:lnTo>
                  <a:pt x="2497" y="241"/>
                </a:lnTo>
                <a:lnTo>
                  <a:pt x="2502" y="241"/>
                </a:lnTo>
                <a:lnTo>
                  <a:pt x="2510" y="242"/>
                </a:lnTo>
                <a:lnTo>
                  <a:pt x="2524" y="244"/>
                </a:lnTo>
                <a:lnTo>
                  <a:pt x="2543" y="249"/>
                </a:lnTo>
                <a:lnTo>
                  <a:pt x="2565" y="254"/>
                </a:lnTo>
                <a:lnTo>
                  <a:pt x="2593" y="261"/>
                </a:lnTo>
                <a:lnTo>
                  <a:pt x="2624" y="269"/>
                </a:lnTo>
                <a:lnTo>
                  <a:pt x="2670" y="286"/>
                </a:lnTo>
                <a:lnTo>
                  <a:pt x="2704" y="298"/>
                </a:lnTo>
                <a:lnTo>
                  <a:pt x="2732" y="310"/>
                </a:lnTo>
                <a:lnTo>
                  <a:pt x="2757" y="325"/>
                </a:lnTo>
                <a:lnTo>
                  <a:pt x="2778" y="339"/>
                </a:lnTo>
                <a:lnTo>
                  <a:pt x="2794" y="352"/>
                </a:lnTo>
                <a:lnTo>
                  <a:pt x="2806" y="363"/>
                </a:lnTo>
                <a:lnTo>
                  <a:pt x="2814" y="372"/>
                </a:lnTo>
                <a:lnTo>
                  <a:pt x="2818" y="377"/>
                </a:lnTo>
                <a:lnTo>
                  <a:pt x="2838" y="404"/>
                </a:lnTo>
                <a:lnTo>
                  <a:pt x="2853" y="431"/>
                </a:lnTo>
                <a:lnTo>
                  <a:pt x="2864" y="460"/>
                </a:lnTo>
                <a:lnTo>
                  <a:pt x="2871" y="490"/>
                </a:lnTo>
                <a:lnTo>
                  <a:pt x="2876" y="520"/>
                </a:lnTo>
                <a:lnTo>
                  <a:pt x="2877" y="548"/>
                </a:lnTo>
                <a:lnTo>
                  <a:pt x="2876" y="576"/>
                </a:lnTo>
                <a:lnTo>
                  <a:pt x="2872" y="603"/>
                </a:lnTo>
                <a:lnTo>
                  <a:pt x="2868" y="628"/>
                </a:lnTo>
                <a:lnTo>
                  <a:pt x="2864" y="649"/>
                </a:lnTo>
                <a:lnTo>
                  <a:pt x="2859" y="669"/>
                </a:lnTo>
                <a:lnTo>
                  <a:pt x="2860" y="671"/>
                </a:lnTo>
                <a:lnTo>
                  <a:pt x="2862" y="673"/>
                </a:lnTo>
                <a:lnTo>
                  <a:pt x="2868" y="685"/>
                </a:lnTo>
                <a:lnTo>
                  <a:pt x="2871" y="701"/>
                </a:lnTo>
                <a:lnTo>
                  <a:pt x="2872" y="717"/>
                </a:lnTo>
                <a:lnTo>
                  <a:pt x="2871" y="735"/>
                </a:lnTo>
                <a:lnTo>
                  <a:pt x="2869" y="752"/>
                </a:lnTo>
                <a:lnTo>
                  <a:pt x="2865" y="769"/>
                </a:lnTo>
                <a:lnTo>
                  <a:pt x="2862" y="783"/>
                </a:lnTo>
                <a:lnTo>
                  <a:pt x="2858" y="803"/>
                </a:lnTo>
                <a:lnTo>
                  <a:pt x="2852" y="818"/>
                </a:lnTo>
                <a:lnTo>
                  <a:pt x="2845" y="830"/>
                </a:lnTo>
                <a:lnTo>
                  <a:pt x="2836" y="840"/>
                </a:lnTo>
                <a:lnTo>
                  <a:pt x="2826" y="884"/>
                </a:lnTo>
                <a:lnTo>
                  <a:pt x="2810" y="929"/>
                </a:lnTo>
                <a:lnTo>
                  <a:pt x="2788" y="972"/>
                </a:lnTo>
                <a:lnTo>
                  <a:pt x="2762" y="1013"/>
                </a:lnTo>
                <a:lnTo>
                  <a:pt x="2732" y="1050"/>
                </a:lnTo>
                <a:lnTo>
                  <a:pt x="2739" y="1060"/>
                </a:lnTo>
                <a:lnTo>
                  <a:pt x="2741" y="1068"/>
                </a:lnTo>
                <a:lnTo>
                  <a:pt x="2741" y="1074"/>
                </a:lnTo>
                <a:lnTo>
                  <a:pt x="2741" y="1076"/>
                </a:lnTo>
                <a:lnTo>
                  <a:pt x="2749" y="1089"/>
                </a:lnTo>
                <a:lnTo>
                  <a:pt x="2762" y="1104"/>
                </a:lnTo>
                <a:lnTo>
                  <a:pt x="2781" y="1117"/>
                </a:lnTo>
                <a:lnTo>
                  <a:pt x="2802" y="1132"/>
                </a:lnTo>
                <a:lnTo>
                  <a:pt x="2827" y="1144"/>
                </a:lnTo>
                <a:lnTo>
                  <a:pt x="2844" y="1150"/>
                </a:lnTo>
                <a:lnTo>
                  <a:pt x="2862" y="1157"/>
                </a:lnTo>
                <a:lnTo>
                  <a:pt x="2865" y="1158"/>
                </a:lnTo>
                <a:lnTo>
                  <a:pt x="2872" y="1161"/>
                </a:lnTo>
                <a:lnTo>
                  <a:pt x="2884" y="1166"/>
                </a:lnTo>
                <a:lnTo>
                  <a:pt x="2900" y="1171"/>
                </a:lnTo>
                <a:lnTo>
                  <a:pt x="2919" y="1178"/>
                </a:lnTo>
                <a:lnTo>
                  <a:pt x="2939" y="1186"/>
                </a:lnTo>
                <a:lnTo>
                  <a:pt x="2962" y="1195"/>
                </a:lnTo>
                <a:lnTo>
                  <a:pt x="2986" y="1206"/>
                </a:lnTo>
                <a:lnTo>
                  <a:pt x="2991" y="1208"/>
                </a:lnTo>
                <a:lnTo>
                  <a:pt x="2995" y="1209"/>
                </a:lnTo>
                <a:lnTo>
                  <a:pt x="2998" y="1210"/>
                </a:lnTo>
                <a:lnTo>
                  <a:pt x="3000" y="1211"/>
                </a:lnTo>
                <a:lnTo>
                  <a:pt x="3000" y="1211"/>
                </a:lnTo>
                <a:lnTo>
                  <a:pt x="3025" y="1221"/>
                </a:lnTo>
                <a:lnTo>
                  <a:pt x="3047" y="1234"/>
                </a:lnTo>
                <a:lnTo>
                  <a:pt x="3064" y="1245"/>
                </a:lnTo>
                <a:lnTo>
                  <a:pt x="3078" y="1255"/>
                </a:lnTo>
                <a:lnTo>
                  <a:pt x="3089" y="1265"/>
                </a:lnTo>
                <a:lnTo>
                  <a:pt x="3096" y="1273"/>
                </a:lnTo>
                <a:lnTo>
                  <a:pt x="3100" y="1278"/>
                </a:lnTo>
                <a:lnTo>
                  <a:pt x="3102" y="1280"/>
                </a:lnTo>
                <a:lnTo>
                  <a:pt x="3120" y="1309"/>
                </a:lnTo>
                <a:lnTo>
                  <a:pt x="3135" y="1342"/>
                </a:lnTo>
                <a:lnTo>
                  <a:pt x="3150" y="1378"/>
                </a:lnTo>
                <a:lnTo>
                  <a:pt x="3162" y="1415"/>
                </a:lnTo>
                <a:lnTo>
                  <a:pt x="3173" y="1453"/>
                </a:lnTo>
                <a:lnTo>
                  <a:pt x="3183" y="1493"/>
                </a:lnTo>
                <a:lnTo>
                  <a:pt x="3191" y="1532"/>
                </a:lnTo>
                <a:lnTo>
                  <a:pt x="3197" y="1571"/>
                </a:lnTo>
                <a:lnTo>
                  <a:pt x="3203" y="1609"/>
                </a:lnTo>
                <a:lnTo>
                  <a:pt x="3208" y="1645"/>
                </a:lnTo>
                <a:lnTo>
                  <a:pt x="3211" y="1678"/>
                </a:lnTo>
                <a:lnTo>
                  <a:pt x="3215" y="1707"/>
                </a:lnTo>
                <a:lnTo>
                  <a:pt x="3217" y="1733"/>
                </a:lnTo>
                <a:lnTo>
                  <a:pt x="3219" y="1754"/>
                </a:lnTo>
                <a:lnTo>
                  <a:pt x="3219" y="1770"/>
                </a:lnTo>
                <a:lnTo>
                  <a:pt x="3220" y="1781"/>
                </a:lnTo>
                <a:lnTo>
                  <a:pt x="3220" y="1784"/>
                </a:lnTo>
                <a:lnTo>
                  <a:pt x="3220" y="1787"/>
                </a:lnTo>
                <a:lnTo>
                  <a:pt x="3220" y="1794"/>
                </a:lnTo>
                <a:lnTo>
                  <a:pt x="3220" y="1807"/>
                </a:lnTo>
                <a:lnTo>
                  <a:pt x="3219" y="1825"/>
                </a:lnTo>
                <a:lnTo>
                  <a:pt x="3218" y="1847"/>
                </a:lnTo>
                <a:lnTo>
                  <a:pt x="3217" y="1873"/>
                </a:lnTo>
                <a:lnTo>
                  <a:pt x="3215" y="1903"/>
                </a:lnTo>
                <a:lnTo>
                  <a:pt x="3211" y="1936"/>
                </a:lnTo>
                <a:lnTo>
                  <a:pt x="3207" y="1972"/>
                </a:lnTo>
                <a:lnTo>
                  <a:pt x="3203" y="2011"/>
                </a:lnTo>
                <a:lnTo>
                  <a:pt x="3197" y="2054"/>
                </a:lnTo>
                <a:lnTo>
                  <a:pt x="3190" y="2098"/>
                </a:lnTo>
                <a:lnTo>
                  <a:pt x="3182" y="2144"/>
                </a:lnTo>
                <a:lnTo>
                  <a:pt x="3171" y="2192"/>
                </a:lnTo>
                <a:lnTo>
                  <a:pt x="3159" y="2241"/>
                </a:lnTo>
                <a:lnTo>
                  <a:pt x="3146" y="2292"/>
                </a:lnTo>
                <a:lnTo>
                  <a:pt x="3131" y="2343"/>
                </a:lnTo>
                <a:lnTo>
                  <a:pt x="3114" y="2395"/>
                </a:lnTo>
                <a:lnTo>
                  <a:pt x="3094" y="2446"/>
                </a:lnTo>
                <a:lnTo>
                  <a:pt x="3072" y="2499"/>
                </a:lnTo>
                <a:lnTo>
                  <a:pt x="3049" y="2550"/>
                </a:lnTo>
                <a:lnTo>
                  <a:pt x="3022" y="2601"/>
                </a:lnTo>
                <a:lnTo>
                  <a:pt x="2993" y="2650"/>
                </a:lnTo>
                <a:lnTo>
                  <a:pt x="2961" y="2700"/>
                </a:lnTo>
                <a:lnTo>
                  <a:pt x="2927" y="2746"/>
                </a:lnTo>
                <a:lnTo>
                  <a:pt x="2889" y="2791"/>
                </a:lnTo>
                <a:lnTo>
                  <a:pt x="2849" y="2835"/>
                </a:lnTo>
                <a:lnTo>
                  <a:pt x="2806" y="2875"/>
                </a:lnTo>
                <a:lnTo>
                  <a:pt x="2758" y="2913"/>
                </a:lnTo>
                <a:lnTo>
                  <a:pt x="2708" y="2948"/>
                </a:lnTo>
                <a:lnTo>
                  <a:pt x="2654" y="2979"/>
                </a:lnTo>
                <a:lnTo>
                  <a:pt x="2596" y="3007"/>
                </a:lnTo>
                <a:lnTo>
                  <a:pt x="2535" y="3031"/>
                </a:lnTo>
                <a:lnTo>
                  <a:pt x="2530" y="2990"/>
                </a:lnTo>
                <a:lnTo>
                  <a:pt x="2524" y="2946"/>
                </a:lnTo>
                <a:lnTo>
                  <a:pt x="2516" y="2900"/>
                </a:lnTo>
                <a:lnTo>
                  <a:pt x="2508" y="2852"/>
                </a:lnTo>
                <a:lnTo>
                  <a:pt x="2497" y="2804"/>
                </a:lnTo>
                <a:lnTo>
                  <a:pt x="2486" y="2755"/>
                </a:lnTo>
                <a:lnTo>
                  <a:pt x="2472" y="2708"/>
                </a:lnTo>
                <a:lnTo>
                  <a:pt x="2456" y="2663"/>
                </a:lnTo>
                <a:lnTo>
                  <a:pt x="2440" y="2619"/>
                </a:lnTo>
                <a:lnTo>
                  <a:pt x="2420" y="2579"/>
                </a:lnTo>
                <a:lnTo>
                  <a:pt x="2399" y="2543"/>
                </a:lnTo>
                <a:lnTo>
                  <a:pt x="2396" y="2542"/>
                </a:lnTo>
                <a:lnTo>
                  <a:pt x="2392" y="2537"/>
                </a:lnTo>
                <a:lnTo>
                  <a:pt x="2385" y="2529"/>
                </a:lnTo>
                <a:lnTo>
                  <a:pt x="2375" y="2519"/>
                </a:lnTo>
                <a:lnTo>
                  <a:pt x="2361" y="2508"/>
                </a:lnTo>
                <a:lnTo>
                  <a:pt x="2344" y="2496"/>
                </a:lnTo>
                <a:lnTo>
                  <a:pt x="2324" y="2482"/>
                </a:lnTo>
                <a:lnTo>
                  <a:pt x="2300" y="2470"/>
                </a:lnTo>
                <a:lnTo>
                  <a:pt x="2272" y="2459"/>
                </a:lnTo>
                <a:lnTo>
                  <a:pt x="2270" y="2458"/>
                </a:lnTo>
                <a:lnTo>
                  <a:pt x="2263" y="2455"/>
                </a:lnTo>
                <a:lnTo>
                  <a:pt x="2252" y="2452"/>
                </a:lnTo>
                <a:lnTo>
                  <a:pt x="2225" y="2440"/>
                </a:lnTo>
                <a:lnTo>
                  <a:pt x="2201" y="2430"/>
                </a:lnTo>
                <a:lnTo>
                  <a:pt x="2177" y="2419"/>
                </a:lnTo>
                <a:lnTo>
                  <a:pt x="2154" y="2411"/>
                </a:lnTo>
                <a:lnTo>
                  <a:pt x="2136" y="2404"/>
                </a:lnTo>
                <a:lnTo>
                  <a:pt x="2120" y="2399"/>
                </a:lnTo>
                <a:lnTo>
                  <a:pt x="2108" y="2395"/>
                </a:lnTo>
                <a:lnTo>
                  <a:pt x="2100" y="2392"/>
                </a:lnTo>
                <a:lnTo>
                  <a:pt x="2098" y="2391"/>
                </a:lnTo>
                <a:lnTo>
                  <a:pt x="2075" y="2382"/>
                </a:lnTo>
                <a:lnTo>
                  <a:pt x="2053" y="2374"/>
                </a:lnTo>
                <a:lnTo>
                  <a:pt x="2028" y="2361"/>
                </a:lnTo>
                <a:lnTo>
                  <a:pt x="2004" y="2346"/>
                </a:lnTo>
                <a:lnTo>
                  <a:pt x="1983" y="2332"/>
                </a:lnTo>
                <a:lnTo>
                  <a:pt x="1966" y="2317"/>
                </a:lnTo>
                <a:lnTo>
                  <a:pt x="1953" y="2303"/>
                </a:lnTo>
                <a:lnTo>
                  <a:pt x="1946" y="2289"/>
                </a:lnTo>
                <a:lnTo>
                  <a:pt x="1946" y="2286"/>
                </a:lnTo>
                <a:lnTo>
                  <a:pt x="1946" y="2282"/>
                </a:lnTo>
                <a:lnTo>
                  <a:pt x="1945" y="2275"/>
                </a:lnTo>
                <a:lnTo>
                  <a:pt x="1942" y="2267"/>
                </a:lnTo>
                <a:lnTo>
                  <a:pt x="1935" y="2258"/>
                </a:lnTo>
                <a:lnTo>
                  <a:pt x="1967" y="2217"/>
                </a:lnTo>
                <a:lnTo>
                  <a:pt x="1995" y="2176"/>
                </a:lnTo>
                <a:lnTo>
                  <a:pt x="2019" y="2132"/>
                </a:lnTo>
                <a:lnTo>
                  <a:pt x="2039" y="2086"/>
                </a:lnTo>
                <a:lnTo>
                  <a:pt x="2054" y="2039"/>
                </a:lnTo>
                <a:lnTo>
                  <a:pt x="2066" y="1993"/>
                </a:lnTo>
                <a:lnTo>
                  <a:pt x="2075" y="1980"/>
                </a:lnTo>
                <a:lnTo>
                  <a:pt x="2084" y="1965"/>
                </a:lnTo>
                <a:lnTo>
                  <a:pt x="2092" y="1946"/>
                </a:lnTo>
                <a:lnTo>
                  <a:pt x="2098" y="1922"/>
                </a:lnTo>
                <a:lnTo>
                  <a:pt x="2102" y="1906"/>
                </a:lnTo>
                <a:lnTo>
                  <a:pt x="2106" y="1889"/>
                </a:lnTo>
                <a:lnTo>
                  <a:pt x="2109" y="1870"/>
                </a:lnTo>
                <a:lnTo>
                  <a:pt x="2111" y="1851"/>
                </a:lnTo>
                <a:lnTo>
                  <a:pt x="2111" y="1831"/>
                </a:lnTo>
                <a:lnTo>
                  <a:pt x="2110" y="1814"/>
                </a:lnTo>
                <a:lnTo>
                  <a:pt x="2106" y="1797"/>
                </a:lnTo>
                <a:lnTo>
                  <a:pt x="2099" y="1784"/>
                </a:lnTo>
                <a:lnTo>
                  <a:pt x="2097" y="1783"/>
                </a:lnTo>
                <a:lnTo>
                  <a:pt x="2096" y="1781"/>
                </a:lnTo>
                <a:lnTo>
                  <a:pt x="2095" y="1779"/>
                </a:lnTo>
                <a:lnTo>
                  <a:pt x="2100" y="1757"/>
                </a:lnTo>
                <a:lnTo>
                  <a:pt x="2106" y="1732"/>
                </a:lnTo>
                <a:lnTo>
                  <a:pt x="2110" y="1704"/>
                </a:lnTo>
                <a:lnTo>
                  <a:pt x="2113" y="1674"/>
                </a:lnTo>
                <a:lnTo>
                  <a:pt x="2115" y="1643"/>
                </a:lnTo>
                <a:lnTo>
                  <a:pt x="2115" y="1610"/>
                </a:lnTo>
                <a:lnTo>
                  <a:pt x="2112" y="1576"/>
                </a:lnTo>
                <a:lnTo>
                  <a:pt x="2107" y="1543"/>
                </a:lnTo>
                <a:lnTo>
                  <a:pt x="2098" y="1509"/>
                </a:lnTo>
                <a:lnTo>
                  <a:pt x="2084" y="1476"/>
                </a:lnTo>
                <a:lnTo>
                  <a:pt x="2066" y="1445"/>
                </a:lnTo>
                <a:lnTo>
                  <a:pt x="2043" y="1415"/>
                </a:lnTo>
                <a:lnTo>
                  <a:pt x="2039" y="1409"/>
                </a:lnTo>
                <a:lnTo>
                  <a:pt x="2030" y="1399"/>
                </a:lnTo>
                <a:lnTo>
                  <a:pt x="2017" y="1387"/>
                </a:lnTo>
                <a:lnTo>
                  <a:pt x="2002" y="1374"/>
                </a:lnTo>
                <a:lnTo>
                  <a:pt x="1981" y="1358"/>
                </a:lnTo>
                <a:lnTo>
                  <a:pt x="1957" y="1342"/>
                </a:lnTo>
                <a:lnTo>
                  <a:pt x="1928" y="1326"/>
                </a:lnTo>
                <a:lnTo>
                  <a:pt x="1895" y="1312"/>
                </a:lnTo>
                <a:lnTo>
                  <a:pt x="1857" y="1298"/>
                </a:lnTo>
                <a:lnTo>
                  <a:pt x="1799" y="1280"/>
                </a:lnTo>
                <a:lnTo>
                  <a:pt x="1760" y="1269"/>
                </a:lnTo>
                <a:lnTo>
                  <a:pt x="1727" y="1259"/>
                </a:lnTo>
                <a:lnTo>
                  <a:pt x="1698" y="1253"/>
                </a:lnTo>
                <a:lnTo>
                  <a:pt x="1674" y="1248"/>
                </a:lnTo>
                <a:lnTo>
                  <a:pt x="1657" y="1245"/>
                </a:lnTo>
                <a:lnTo>
                  <a:pt x="1645" y="1244"/>
                </a:lnTo>
                <a:lnTo>
                  <a:pt x="1641" y="1243"/>
                </a:lnTo>
                <a:lnTo>
                  <a:pt x="1637" y="1243"/>
                </a:lnTo>
                <a:lnTo>
                  <a:pt x="1632" y="1243"/>
                </a:lnTo>
                <a:lnTo>
                  <a:pt x="1628" y="1244"/>
                </a:lnTo>
                <a:lnTo>
                  <a:pt x="1623" y="1246"/>
                </a:lnTo>
                <a:lnTo>
                  <a:pt x="1614" y="1247"/>
                </a:lnTo>
                <a:lnTo>
                  <a:pt x="1605" y="1247"/>
                </a:lnTo>
                <a:lnTo>
                  <a:pt x="1593" y="1247"/>
                </a:lnTo>
                <a:lnTo>
                  <a:pt x="1579" y="1248"/>
                </a:lnTo>
                <a:lnTo>
                  <a:pt x="1567" y="1250"/>
                </a:lnTo>
                <a:lnTo>
                  <a:pt x="1556" y="1253"/>
                </a:lnTo>
                <a:lnTo>
                  <a:pt x="1546" y="1256"/>
                </a:lnTo>
                <a:lnTo>
                  <a:pt x="1541" y="1258"/>
                </a:lnTo>
                <a:lnTo>
                  <a:pt x="1537" y="1259"/>
                </a:lnTo>
                <a:lnTo>
                  <a:pt x="1528" y="1263"/>
                </a:lnTo>
                <a:lnTo>
                  <a:pt x="1516" y="1270"/>
                </a:lnTo>
                <a:lnTo>
                  <a:pt x="1499" y="1279"/>
                </a:lnTo>
                <a:lnTo>
                  <a:pt x="1480" y="1289"/>
                </a:lnTo>
                <a:lnTo>
                  <a:pt x="1458" y="1303"/>
                </a:lnTo>
                <a:lnTo>
                  <a:pt x="1435" y="1319"/>
                </a:lnTo>
                <a:lnTo>
                  <a:pt x="1412" y="1338"/>
                </a:lnTo>
                <a:lnTo>
                  <a:pt x="1389" y="1359"/>
                </a:lnTo>
                <a:lnTo>
                  <a:pt x="1365" y="1383"/>
                </a:lnTo>
                <a:lnTo>
                  <a:pt x="1344" y="1410"/>
                </a:lnTo>
                <a:lnTo>
                  <a:pt x="1324" y="1439"/>
                </a:lnTo>
                <a:lnTo>
                  <a:pt x="1306" y="1472"/>
                </a:lnTo>
                <a:lnTo>
                  <a:pt x="1293" y="1507"/>
                </a:lnTo>
                <a:lnTo>
                  <a:pt x="1291" y="1512"/>
                </a:lnTo>
                <a:lnTo>
                  <a:pt x="1289" y="1521"/>
                </a:lnTo>
                <a:lnTo>
                  <a:pt x="1286" y="1532"/>
                </a:lnTo>
                <a:lnTo>
                  <a:pt x="1284" y="1548"/>
                </a:lnTo>
                <a:lnTo>
                  <a:pt x="1282" y="1567"/>
                </a:lnTo>
                <a:lnTo>
                  <a:pt x="1281" y="1590"/>
                </a:lnTo>
                <a:lnTo>
                  <a:pt x="1280" y="1618"/>
                </a:lnTo>
                <a:lnTo>
                  <a:pt x="1281" y="1650"/>
                </a:lnTo>
                <a:lnTo>
                  <a:pt x="1284" y="1686"/>
                </a:lnTo>
                <a:lnTo>
                  <a:pt x="1288" y="1727"/>
                </a:lnTo>
                <a:lnTo>
                  <a:pt x="1295" y="1773"/>
                </a:lnTo>
                <a:lnTo>
                  <a:pt x="1291" y="1775"/>
                </a:lnTo>
                <a:lnTo>
                  <a:pt x="1288" y="1779"/>
                </a:lnTo>
                <a:lnTo>
                  <a:pt x="1286" y="1782"/>
                </a:lnTo>
                <a:lnTo>
                  <a:pt x="1283" y="1785"/>
                </a:lnTo>
                <a:lnTo>
                  <a:pt x="1276" y="1798"/>
                </a:lnTo>
                <a:lnTo>
                  <a:pt x="1271" y="1814"/>
                </a:lnTo>
                <a:lnTo>
                  <a:pt x="1270" y="1832"/>
                </a:lnTo>
                <a:lnTo>
                  <a:pt x="1270" y="1851"/>
                </a:lnTo>
                <a:lnTo>
                  <a:pt x="1272" y="1870"/>
                </a:lnTo>
                <a:lnTo>
                  <a:pt x="1276" y="1889"/>
                </a:lnTo>
                <a:lnTo>
                  <a:pt x="1280" y="1907"/>
                </a:lnTo>
                <a:lnTo>
                  <a:pt x="1284" y="1923"/>
                </a:lnTo>
                <a:lnTo>
                  <a:pt x="1289" y="1946"/>
                </a:lnTo>
                <a:lnTo>
                  <a:pt x="1297" y="1965"/>
                </a:lnTo>
                <a:lnTo>
                  <a:pt x="1306" y="1980"/>
                </a:lnTo>
                <a:lnTo>
                  <a:pt x="1316" y="1993"/>
                </a:lnTo>
                <a:lnTo>
                  <a:pt x="1326" y="2041"/>
                </a:lnTo>
                <a:lnTo>
                  <a:pt x="1340" y="2089"/>
                </a:lnTo>
                <a:lnTo>
                  <a:pt x="1360" y="2135"/>
                </a:lnTo>
                <a:lnTo>
                  <a:pt x="1384" y="2179"/>
                </a:lnTo>
                <a:lnTo>
                  <a:pt x="1410" y="2221"/>
                </a:lnTo>
                <a:lnTo>
                  <a:pt x="1440" y="2259"/>
                </a:lnTo>
                <a:lnTo>
                  <a:pt x="1430" y="2270"/>
                </a:lnTo>
                <a:lnTo>
                  <a:pt x="1425" y="2279"/>
                </a:lnTo>
                <a:lnTo>
                  <a:pt x="1423" y="2285"/>
                </a:lnTo>
                <a:lnTo>
                  <a:pt x="1422" y="2285"/>
                </a:lnTo>
                <a:lnTo>
                  <a:pt x="1422" y="2289"/>
                </a:lnTo>
                <a:lnTo>
                  <a:pt x="1415" y="2302"/>
                </a:lnTo>
                <a:lnTo>
                  <a:pt x="1402" y="2316"/>
                </a:lnTo>
                <a:lnTo>
                  <a:pt x="1386" y="2331"/>
                </a:lnTo>
                <a:lnTo>
                  <a:pt x="1366" y="2345"/>
                </a:lnTo>
                <a:lnTo>
                  <a:pt x="1344" y="2359"/>
                </a:lnTo>
                <a:lnTo>
                  <a:pt x="1318" y="2372"/>
                </a:lnTo>
                <a:lnTo>
                  <a:pt x="1291" y="2384"/>
                </a:lnTo>
                <a:lnTo>
                  <a:pt x="1263" y="2397"/>
                </a:lnTo>
                <a:lnTo>
                  <a:pt x="1236" y="2408"/>
                </a:lnTo>
                <a:lnTo>
                  <a:pt x="1209" y="2419"/>
                </a:lnTo>
                <a:lnTo>
                  <a:pt x="1183" y="2429"/>
                </a:lnTo>
                <a:lnTo>
                  <a:pt x="1159" y="2437"/>
                </a:lnTo>
                <a:lnTo>
                  <a:pt x="1138" y="2444"/>
                </a:lnTo>
                <a:lnTo>
                  <a:pt x="1121" y="2450"/>
                </a:lnTo>
                <a:lnTo>
                  <a:pt x="1108" y="2454"/>
                </a:lnTo>
                <a:lnTo>
                  <a:pt x="1098" y="2458"/>
                </a:lnTo>
                <a:lnTo>
                  <a:pt x="1096" y="2459"/>
                </a:lnTo>
                <a:lnTo>
                  <a:pt x="1068" y="2470"/>
                </a:lnTo>
                <a:lnTo>
                  <a:pt x="1044" y="2482"/>
                </a:lnTo>
                <a:lnTo>
                  <a:pt x="1023" y="2496"/>
                </a:lnTo>
                <a:lnTo>
                  <a:pt x="1007" y="2508"/>
                </a:lnTo>
                <a:lnTo>
                  <a:pt x="993" y="2519"/>
                </a:lnTo>
                <a:lnTo>
                  <a:pt x="983" y="2529"/>
                </a:lnTo>
                <a:lnTo>
                  <a:pt x="975" y="2537"/>
                </a:lnTo>
                <a:lnTo>
                  <a:pt x="971" y="2542"/>
                </a:lnTo>
                <a:lnTo>
                  <a:pt x="970" y="2543"/>
                </a:lnTo>
                <a:lnTo>
                  <a:pt x="947" y="2581"/>
                </a:lnTo>
                <a:lnTo>
                  <a:pt x="927" y="2622"/>
                </a:lnTo>
                <a:lnTo>
                  <a:pt x="910" y="2667"/>
                </a:lnTo>
                <a:lnTo>
                  <a:pt x="894" y="2714"/>
                </a:lnTo>
                <a:lnTo>
                  <a:pt x="880" y="2762"/>
                </a:lnTo>
                <a:lnTo>
                  <a:pt x="869" y="2813"/>
                </a:lnTo>
                <a:lnTo>
                  <a:pt x="858" y="2862"/>
                </a:lnTo>
                <a:lnTo>
                  <a:pt x="849" y="2911"/>
                </a:lnTo>
                <a:lnTo>
                  <a:pt x="842" y="2958"/>
                </a:lnTo>
                <a:lnTo>
                  <a:pt x="837" y="3003"/>
                </a:lnTo>
                <a:lnTo>
                  <a:pt x="831" y="3044"/>
                </a:lnTo>
                <a:lnTo>
                  <a:pt x="828" y="3082"/>
                </a:lnTo>
                <a:lnTo>
                  <a:pt x="760" y="3054"/>
                </a:lnTo>
                <a:lnTo>
                  <a:pt x="695" y="3022"/>
                </a:lnTo>
                <a:lnTo>
                  <a:pt x="635" y="2988"/>
                </a:lnTo>
                <a:lnTo>
                  <a:pt x="578" y="2950"/>
                </a:lnTo>
                <a:lnTo>
                  <a:pt x="524" y="2909"/>
                </a:lnTo>
                <a:lnTo>
                  <a:pt x="474" y="2866"/>
                </a:lnTo>
                <a:lnTo>
                  <a:pt x="427" y="2819"/>
                </a:lnTo>
                <a:lnTo>
                  <a:pt x="383" y="2772"/>
                </a:lnTo>
                <a:lnTo>
                  <a:pt x="342" y="2722"/>
                </a:lnTo>
                <a:lnTo>
                  <a:pt x="305" y="2672"/>
                </a:lnTo>
                <a:lnTo>
                  <a:pt x="270" y="2619"/>
                </a:lnTo>
                <a:lnTo>
                  <a:pt x="237" y="2567"/>
                </a:lnTo>
                <a:lnTo>
                  <a:pt x="208" y="2513"/>
                </a:lnTo>
                <a:lnTo>
                  <a:pt x="180" y="2460"/>
                </a:lnTo>
                <a:lnTo>
                  <a:pt x="157" y="2406"/>
                </a:lnTo>
                <a:lnTo>
                  <a:pt x="134" y="2352"/>
                </a:lnTo>
                <a:lnTo>
                  <a:pt x="113" y="2300"/>
                </a:lnTo>
                <a:lnTo>
                  <a:pt x="96" y="2248"/>
                </a:lnTo>
                <a:lnTo>
                  <a:pt x="79" y="2198"/>
                </a:lnTo>
                <a:lnTo>
                  <a:pt x="65" y="2149"/>
                </a:lnTo>
                <a:lnTo>
                  <a:pt x="53" y="2102"/>
                </a:lnTo>
                <a:lnTo>
                  <a:pt x="42" y="2057"/>
                </a:lnTo>
                <a:lnTo>
                  <a:pt x="32" y="2013"/>
                </a:lnTo>
                <a:lnTo>
                  <a:pt x="25" y="1973"/>
                </a:lnTo>
                <a:lnTo>
                  <a:pt x="18" y="1936"/>
                </a:lnTo>
                <a:lnTo>
                  <a:pt x="12" y="1902"/>
                </a:lnTo>
                <a:lnTo>
                  <a:pt x="8" y="1872"/>
                </a:lnTo>
                <a:lnTo>
                  <a:pt x="5" y="1846"/>
                </a:lnTo>
                <a:lnTo>
                  <a:pt x="3" y="1824"/>
                </a:lnTo>
                <a:lnTo>
                  <a:pt x="1" y="1805"/>
                </a:lnTo>
                <a:lnTo>
                  <a:pt x="0" y="1792"/>
                </a:lnTo>
                <a:lnTo>
                  <a:pt x="0" y="1784"/>
                </a:lnTo>
                <a:lnTo>
                  <a:pt x="0" y="1781"/>
                </a:lnTo>
                <a:lnTo>
                  <a:pt x="1" y="1770"/>
                </a:lnTo>
                <a:lnTo>
                  <a:pt x="2" y="1754"/>
                </a:lnTo>
                <a:lnTo>
                  <a:pt x="3" y="1733"/>
                </a:lnTo>
                <a:lnTo>
                  <a:pt x="5" y="1707"/>
                </a:lnTo>
                <a:lnTo>
                  <a:pt x="8" y="1678"/>
                </a:lnTo>
                <a:lnTo>
                  <a:pt x="12" y="1645"/>
                </a:lnTo>
                <a:lnTo>
                  <a:pt x="16" y="1609"/>
                </a:lnTo>
                <a:lnTo>
                  <a:pt x="23" y="1571"/>
                </a:lnTo>
                <a:lnTo>
                  <a:pt x="29" y="1532"/>
                </a:lnTo>
                <a:lnTo>
                  <a:pt x="37" y="1492"/>
                </a:lnTo>
                <a:lnTo>
                  <a:pt x="46" y="1453"/>
                </a:lnTo>
                <a:lnTo>
                  <a:pt x="58" y="1414"/>
                </a:lnTo>
                <a:lnTo>
                  <a:pt x="70" y="1377"/>
                </a:lnTo>
                <a:lnTo>
                  <a:pt x="84" y="1342"/>
                </a:lnTo>
                <a:lnTo>
                  <a:pt x="100" y="1309"/>
                </a:lnTo>
                <a:lnTo>
                  <a:pt x="117" y="1279"/>
                </a:lnTo>
                <a:lnTo>
                  <a:pt x="118" y="1277"/>
                </a:lnTo>
                <a:lnTo>
                  <a:pt x="124" y="1272"/>
                </a:lnTo>
                <a:lnTo>
                  <a:pt x="131" y="1264"/>
                </a:lnTo>
                <a:lnTo>
                  <a:pt x="141" y="1255"/>
                </a:lnTo>
                <a:lnTo>
                  <a:pt x="156" y="1244"/>
                </a:lnTo>
                <a:lnTo>
                  <a:pt x="173" y="1232"/>
                </a:lnTo>
                <a:lnTo>
                  <a:pt x="195" y="1221"/>
                </a:lnTo>
                <a:lnTo>
                  <a:pt x="219" y="1211"/>
                </a:lnTo>
                <a:lnTo>
                  <a:pt x="222" y="1210"/>
                </a:lnTo>
                <a:lnTo>
                  <a:pt x="230" y="1208"/>
                </a:lnTo>
                <a:lnTo>
                  <a:pt x="241" y="1204"/>
                </a:lnTo>
                <a:lnTo>
                  <a:pt x="257" y="1198"/>
                </a:lnTo>
                <a:lnTo>
                  <a:pt x="275" y="1192"/>
                </a:lnTo>
                <a:lnTo>
                  <a:pt x="296" y="1184"/>
                </a:lnTo>
                <a:lnTo>
                  <a:pt x="318" y="1176"/>
                </a:lnTo>
                <a:lnTo>
                  <a:pt x="342" y="1167"/>
                </a:lnTo>
                <a:lnTo>
                  <a:pt x="365" y="1156"/>
                </a:lnTo>
                <a:lnTo>
                  <a:pt x="388" y="1146"/>
                </a:lnTo>
                <a:lnTo>
                  <a:pt x="410" y="1135"/>
                </a:lnTo>
                <a:lnTo>
                  <a:pt x="430" y="1122"/>
                </a:lnTo>
                <a:lnTo>
                  <a:pt x="448" y="1111"/>
                </a:lnTo>
                <a:lnTo>
                  <a:pt x="463" y="1099"/>
                </a:lnTo>
                <a:lnTo>
                  <a:pt x="473" y="1087"/>
                </a:lnTo>
                <a:lnTo>
                  <a:pt x="479" y="1075"/>
                </a:lnTo>
                <a:lnTo>
                  <a:pt x="480" y="1073"/>
                </a:lnTo>
                <a:lnTo>
                  <a:pt x="482" y="1068"/>
                </a:lnTo>
                <a:lnTo>
                  <a:pt x="486" y="1060"/>
                </a:lnTo>
                <a:lnTo>
                  <a:pt x="495" y="1051"/>
                </a:lnTo>
                <a:lnTo>
                  <a:pt x="466" y="1015"/>
                </a:lnTo>
                <a:lnTo>
                  <a:pt x="441" y="974"/>
                </a:lnTo>
                <a:lnTo>
                  <a:pt x="420" y="931"/>
                </a:lnTo>
                <a:lnTo>
                  <a:pt x="405" y="885"/>
                </a:lnTo>
                <a:lnTo>
                  <a:pt x="395" y="839"/>
                </a:lnTo>
                <a:lnTo>
                  <a:pt x="387" y="830"/>
                </a:lnTo>
                <a:lnTo>
                  <a:pt x="380" y="817"/>
                </a:lnTo>
                <a:lnTo>
                  <a:pt x="374" y="802"/>
                </a:lnTo>
                <a:lnTo>
                  <a:pt x="369" y="782"/>
                </a:lnTo>
                <a:lnTo>
                  <a:pt x="366" y="769"/>
                </a:lnTo>
                <a:lnTo>
                  <a:pt x="362" y="752"/>
                </a:lnTo>
                <a:lnTo>
                  <a:pt x="360" y="735"/>
                </a:lnTo>
                <a:lnTo>
                  <a:pt x="359" y="717"/>
                </a:lnTo>
                <a:lnTo>
                  <a:pt x="360" y="701"/>
                </a:lnTo>
                <a:lnTo>
                  <a:pt x="363" y="685"/>
                </a:lnTo>
                <a:lnTo>
                  <a:pt x="369" y="673"/>
                </a:lnTo>
                <a:lnTo>
                  <a:pt x="372" y="669"/>
                </a:lnTo>
                <a:lnTo>
                  <a:pt x="375" y="667"/>
                </a:lnTo>
                <a:lnTo>
                  <a:pt x="378" y="664"/>
                </a:lnTo>
                <a:lnTo>
                  <a:pt x="373" y="624"/>
                </a:lnTo>
                <a:lnTo>
                  <a:pt x="369" y="589"/>
                </a:lnTo>
                <a:lnTo>
                  <a:pt x="367" y="557"/>
                </a:lnTo>
                <a:lnTo>
                  <a:pt x="366" y="531"/>
                </a:lnTo>
                <a:lnTo>
                  <a:pt x="367" y="508"/>
                </a:lnTo>
                <a:lnTo>
                  <a:pt x="369" y="490"/>
                </a:lnTo>
                <a:lnTo>
                  <a:pt x="371" y="475"/>
                </a:lnTo>
                <a:lnTo>
                  <a:pt x="373" y="464"/>
                </a:lnTo>
                <a:lnTo>
                  <a:pt x="375" y="457"/>
                </a:lnTo>
                <a:lnTo>
                  <a:pt x="377" y="452"/>
                </a:lnTo>
                <a:lnTo>
                  <a:pt x="389" y="419"/>
                </a:lnTo>
                <a:lnTo>
                  <a:pt x="406" y="390"/>
                </a:lnTo>
                <a:lnTo>
                  <a:pt x="426" y="363"/>
                </a:lnTo>
                <a:lnTo>
                  <a:pt x="446" y="339"/>
                </a:lnTo>
                <a:lnTo>
                  <a:pt x="468" y="320"/>
                </a:lnTo>
                <a:lnTo>
                  <a:pt x="490" y="302"/>
                </a:lnTo>
                <a:lnTo>
                  <a:pt x="511" y="287"/>
                </a:lnTo>
                <a:lnTo>
                  <a:pt x="531" y="275"/>
                </a:lnTo>
                <a:lnTo>
                  <a:pt x="547" y="266"/>
                </a:lnTo>
                <a:lnTo>
                  <a:pt x="560" y="259"/>
                </a:lnTo>
                <a:lnTo>
                  <a:pt x="571" y="255"/>
                </a:lnTo>
                <a:lnTo>
                  <a:pt x="575" y="253"/>
                </a:lnTo>
                <a:lnTo>
                  <a:pt x="580" y="251"/>
                </a:lnTo>
                <a:lnTo>
                  <a:pt x="589" y="248"/>
                </a:lnTo>
                <a:lnTo>
                  <a:pt x="601" y="245"/>
                </a:lnTo>
                <a:lnTo>
                  <a:pt x="613" y="243"/>
                </a:lnTo>
                <a:lnTo>
                  <a:pt x="625" y="244"/>
                </a:lnTo>
                <a:lnTo>
                  <a:pt x="633" y="244"/>
                </a:lnTo>
                <a:lnTo>
                  <a:pt x="640" y="242"/>
                </a:lnTo>
                <a:lnTo>
                  <a:pt x="644" y="242"/>
                </a:lnTo>
                <a:lnTo>
                  <a:pt x="647" y="241"/>
                </a:lnTo>
                <a:lnTo>
                  <a:pt x="651" y="240"/>
                </a:lnTo>
                <a:lnTo>
                  <a:pt x="654" y="241"/>
                </a:lnTo>
                <a:lnTo>
                  <a:pt x="658" y="241"/>
                </a:lnTo>
                <a:lnTo>
                  <a:pt x="667" y="242"/>
                </a:lnTo>
                <a:lnTo>
                  <a:pt x="681" y="244"/>
                </a:lnTo>
                <a:lnTo>
                  <a:pt x="700" y="249"/>
                </a:lnTo>
                <a:lnTo>
                  <a:pt x="722" y="254"/>
                </a:lnTo>
                <a:lnTo>
                  <a:pt x="749" y="261"/>
                </a:lnTo>
                <a:lnTo>
                  <a:pt x="780" y="269"/>
                </a:lnTo>
                <a:lnTo>
                  <a:pt x="826" y="286"/>
                </a:lnTo>
                <a:lnTo>
                  <a:pt x="860" y="298"/>
                </a:lnTo>
                <a:lnTo>
                  <a:pt x="889" y="310"/>
                </a:lnTo>
                <a:lnTo>
                  <a:pt x="914" y="325"/>
                </a:lnTo>
                <a:lnTo>
                  <a:pt x="934" y="339"/>
                </a:lnTo>
                <a:lnTo>
                  <a:pt x="951" y="352"/>
                </a:lnTo>
                <a:lnTo>
                  <a:pt x="963" y="363"/>
                </a:lnTo>
                <a:lnTo>
                  <a:pt x="972" y="372"/>
                </a:lnTo>
                <a:lnTo>
                  <a:pt x="977" y="377"/>
                </a:lnTo>
                <a:lnTo>
                  <a:pt x="996" y="403"/>
                </a:lnTo>
                <a:lnTo>
                  <a:pt x="1011" y="431"/>
                </a:lnTo>
                <a:lnTo>
                  <a:pt x="1021" y="460"/>
                </a:lnTo>
                <a:lnTo>
                  <a:pt x="1028" y="489"/>
                </a:lnTo>
                <a:lnTo>
                  <a:pt x="1032" y="518"/>
                </a:lnTo>
                <a:lnTo>
                  <a:pt x="1033" y="547"/>
                </a:lnTo>
                <a:lnTo>
                  <a:pt x="1032" y="575"/>
                </a:lnTo>
                <a:lnTo>
                  <a:pt x="1029" y="602"/>
                </a:lnTo>
                <a:lnTo>
                  <a:pt x="1026" y="627"/>
                </a:lnTo>
                <a:lnTo>
                  <a:pt x="1021" y="649"/>
                </a:lnTo>
                <a:lnTo>
                  <a:pt x="1016" y="669"/>
                </a:lnTo>
                <a:lnTo>
                  <a:pt x="1018" y="671"/>
                </a:lnTo>
                <a:lnTo>
                  <a:pt x="1019" y="673"/>
                </a:lnTo>
                <a:lnTo>
                  <a:pt x="1025" y="685"/>
                </a:lnTo>
                <a:lnTo>
                  <a:pt x="1028" y="700"/>
                </a:lnTo>
                <a:lnTo>
                  <a:pt x="1029" y="716"/>
                </a:lnTo>
                <a:lnTo>
                  <a:pt x="1028" y="734"/>
                </a:lnTo>
                <a:lnTo>
                  <a:pt x="1026" y="751"/>
                </a:lnTo>
                <a:lnTo>
                  <a:pt x="1022" y="768"/>
                </a:lnTo>
                <a:lnTo>
                  <a:pt x="1019" y="782"/>
                </a:lnTo>
                <a:lnTo>
                  <a:pt x="1014" y="802"/>
                </a:lnTo>
                <a:lnTo>
                  <a:pt x="1009" y="817"/>
                </a:lnTo>
                <a:lnTo>
                  <a:pt x="1001" y="830"/>
                </a:lnTo>
                <a:lnTo>
                  <a:pt x="993" y="839"/>
                </a:lnTo>
                <a:lnTo>
                  <a:pt x="983" y="883"/>
                </a:lnTo>
                <a:lnTo>
                  <a:pt x="966" y="929"/>
                </a:lnTo>
                <a:lnTo>
                  <a:pt x="945" y="972"/>
                </a:lnTo>
                <a:lnTo>
                  <a:pt x="919" y="1013"/>
                </a:lnTo>
                <a:lnTo>
                  <a:pt x="889" y="1050"/>
                </a:lnTo>
                <a:lnTo>
                  <a:pt x="895" y="1060"/>
                </a:lnTo>
                <a:lnTo>
                  <a:pt x="897" y="1068"/>
                </a:lnTo>
                <a:lnTo>
                  <a:pt x="897" y="1074"/>
                </a:lnTo>
                <a:lnTo>
                  <a:pt x="897" y="1076"/>
                </a:lnTo>
                <a:lnTo>
                  <a:pt x="906" y="1089"/>
                </a:lnTo>
                <a:lnTo>
                  <a:pt x="919" y="1103"/>
                </a:lnTo>
                <a:lnTo>
                  <a:pt x="938" y="1117"/>
                </a:lnTo>
                <a:lnTo>
                  <a:pt x="959" y="1130"/>
                </a:lnTo>
                <a:lnTo>
                  <a:pt x="984" y="1144"/>
                </a:lnTo>
                <a:lnTo>
                  <a:pt x="985" y="1144"/>
                </a:lnTo>
                <a:lnTo>
                  <a:pt x="985" y="1144"/>
                </a:lnTo>
                <a:lnTo>
                  <a:pt x="995" y="1115"/>
                </a:lnTo>
                <a:lnTo>
                  <a:pt x="1008" y="1087"/>
                </a:lnTo>
                <a:lnTo>
                  <a:pt x="1020" y="1061"/>
                </a:lnTo>
                <a:lnTo>
                  <a:pt x="1034" y="1038"/>
                </a:lnTo>
                <a:lnTo>
                  <a:pt x="1035" y="1036"/>
                </a:lnTo>
                <a:lnTo>
                  <a:pt x="1040" y="1032"/>
                </a:lnTo>
                <a:lnTo>
                  <a:pt x="1048" y="1023"/>
                </a:lnTo>
                <a:lnTo>
                  <a:pt x="1058" y="1014"/>
                </a:lnTo>
                <a:lnTo>
                  <a:pt x="1073" y="1004"/>
                </a:lnTo>
                <a:lnTo>
                  <a:pt x="1090" y="992"/>
                </a:lnTo>
                <a:lnTo>
                  <a:pt x="1111" y="980"/>
                </a:lnTo>
                <a:lnTo>
                  <a:pt x="1135" y="970"/>
                </a:lnTo>
                <a:lnTo>
                  <a:pt x="1138" y="969"/>
                </a:lnTo>
                <a:lnTo>
                  <a:pt x="1146" y="967"/>
                </a:lnTo>
                <a:lnTo>
                  <a:pt x="1158" y="963"/>
                </a:lnTo>
                <a:lnTo>
                  <a:pt x="1174" y="957"/>
                </a:lnTo>
                <a:lnTo>
                  <a:pt x="1192" y="951"/>
                </a:lnTo>
                <a:lnTo>
                  <a:pt x="1213" y="944"/>
                </a:lnTo>
                <a:lnTo>
                  <a:pt x="1235" y="935"/>
                </a:lnTo>
                <a:lnTo>
                  <a:pt x="1258" y="925"/>
                </a:lnTo>
                <a:lnTo>
                  <a:pt x="1282" y="915"/>
                </a:lnTo>
                <a:lnTo>
                  <a:pt x="1304" y="905"/>
                </a:lnTo>
                <a:lnTo>
                  <a:pt x="1326" y="894"/>
                </a:lnTo>
                <a:lnTo>
                  <a:pt x="1347" y="882"/>
                </a:lnTo>
                <a:lnTo>
                  <a:pt x="1364" y="870"/>
                </a:lnTo>
                <a:lnTo>
                  <a:pt x="1379" y="858"/>
                </a:lnTo>
                <a:lnTo>
                  <a:pt x="1389" y="846"/>
                </a:lnTo>
                <a:lnTo>
                  <a:pt x="1395" y="834"/>
                </a:lnTo>
                <a:lnTo>
                  <a:pt x="1395" y="832"/>
                </a:lnTo>
                <a:lnTo>
                  <a:pt x="1396" y="833"/>
                </a:lnTo>
                <a:lnTo>
                  <a:pt x="1398" y="827"/>
                </a:lnTo>
                <a:lnTo>
                  <a:pt x="1402" y="819"/>
                </a:lnTo>
                <a:lnTo>
                  <a:pt x="1410" y="810"/>
                </a:lnTo>
                <a:lnTo>
                  <a:pt x="1383" y="774"/>
                </a:lnTo>
                <a:lnTo>
                  <a:pt x="1357" y="733"/>
                </a:lnTo>
                <a:lnTo>
                  <a:pt x="1336" y="690"/>
                </a:lnTo>
                <a:lnTo>
                  <a:pt x="1321" y="644"/>
                </a:lnTo>
                <a:lnTo>
                  <a:pt x="1311" y="598"/>
                </a:lnTo>
                <a:lnTo>
                  <a:pt x="1303" y="589"/>
                </a:lnTo>
                <a:lnTo>
                  <a:pt x="1296" y="576"/>
                </a:lnTo>
                <a:lnTo>
                  <a:pt x="1290" y="561"/>
                </a:lnTo>
                <a:lnTo>
                  <a:pt x="1286" y="542"/>
                </a:lnTo>
                <a:lnTo>
                  <a:pt x="1282" y="528"/>
                </a:lnTo>
                <a:lnTo>
                  <a:pt x="1279" y="511"/>
                </a:lnTo>
                <a:lnTo>
                  <a:pt x="1276" y="494"/>
                </a:lnTo>
                <a:lnTo>
                  <a:pt x="1274" y="476"/>
                </a:lnTo>
                <a:lnTo>
                  <a:pt x="1276" y="460"/>
                </a:lnTo>
                <a:lnTo>
                  <a:pt x="1279" y="444"/>
                </a:lnTo>
                <a:lnTo>
                  <a:pt x="1286" y="432"/>
                </a:lnTo>
                <a:lnTo>
                  <a:pt x="1288" y="429"/>
                </a:lnTo>
                <a:lnTo>
                  <a:pt x="1291" y="426"/>
                </a:lnTo>
                <a:lnTo>
                  <a:pt x="1295" y="424"/>
                </a:lnTo>
                <a:lnTo>
                  <a:pt x="1289" y="382"/>
                </a:lnTo>
                <a:lnTo>
                  <a:pt x="1285" y="347"/>
                </a:lnTo>
                <a:lnTo>
                  <a:pt x="1284" y="317"/>
                </a:lnTo>
                <a:lnTo>
                  <a:pt x="1283" y="290"/>
                </a:lnTo>
                <a:lnTo>
                  <a:pt x="1284" y="268"/>
                </a:lnTo>
                <a:lnTo>
                  <a:pt x="1285" y="250"/>
                </a:lnTo>
                <a:lnTo>
                  <a:pt x="1287" y="235"/>
                </a:lnTo>
                <a:lnTo>
                  <a:pt x="1290" y="224"/>
                </a:lnTo>
                <a:lnTo>
                  <a:pt x="1292" y="216"/>
                </a:lnTo>
                <a:lnTo>
                  <a:pt x="1293" y="210"/>
                </a:lnTo>
                <a:lnTo>
                  <a:pt x="1306" y="178"/>
                </a:lnTo>
                <a:lnTo>
                  <a:pt x="1323" y="149"/>
                </a:lnTo>
                <a:lnTo>
                  <a:pt x="1341" y="122"/>
                </a:lnTo>
                <a:lnTo>
                  <a:pt x="1363" y="99"/>
                </a:lnTo>
                <a:lnTo>
                  <a:pt x="1385" y="79"/>
                </a:lnTo>
                <a:lnTo>
                  <a:pt x="1406" y="61"/>
                </a:lnTo>
                <a:lnTo>
                  <a:pt x="1427" y="46"/>
                </a:lnTo>
                <a:lnTo>
                  <a:pt x="1447" y="34"/>
                </a:lnTo>
                <a:lnTo>
                  <a:pt x="1464" y="25"/>
                </a:lnTo>
                <a:lnTo>
                  <a:pt x="1477" y="18"/>
                </a:lnTo>
                <a:lnTo>
                  <a:pt x="1487" y="14"/>
                </a:lnTo>
                <a:lnTo>
                  <a:pt x="1492" y="12"/>
                </a:lnTo>
                <a:lnTo>
                  <a:pt x="1497" y="10"/>
                </a:lnTo>
                <a:lnTo>
                  <a:pt x="1506" y="7"/>
                </a:lnTo>
                <a:lnTo>
                  <a:pt x="1518" y="4"/>
                </a:lnTo>
                <a:lnTo>
                  <a:pt x="1530" y="3"/>
                </a:lnTo>
                <a:lnTo>
                  <a:pt x="1541" y="3"/>
                </a:lnTo>
                <a:lnTo>
                  <a:pt x="1550" y="3"/>
                </a:lnTo>
                <a:lnTo>
                  <a:pt x="1556" y="2"/>
                </a:lnTo>
                <a:lnTo>
                  <a:pt x="1561" y="1"/>
                </a:lnTo>
                <a:lnTo>
                  <a:pt x="1564" y="0"/>
                </a:lnTo>
                <a:lnTo>
                  <a:pt x="1567" y="0"/>
                </a:lnTo>
                <a:lnTo>
                  <a:pt x="1571" y="0"/>
                </a:lnTo>
                <a:close/>
              </a:path>
            </a:pathLst>
          </a:custGeom>
          <a:solidFill>
            <a:srgbClr val="20B3A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4" name="Group 25"/>
          <p:cNvGrpSpPr>
            <a:grpSpLocks noChangeAspect="1"/>
          </p:cNvGrpSpPr>
          <p:nvPr/>
        </p:nvGrpSpPr>
        <p:grpSpPr bwMode="auto">
          <a:xfrm>
            <a:off x="5368513" y="2942859"/>
            <a:ext cx="320675" cy="536575"/>
            <a:chOff x="863" y="2411"/>
            <a:chExt cx="202" cy="338"/>
          </a:xfrm>
          <a:solidFill>
            <a:srgbClr val="11607E"/>
          </a:solidFill>
        </p:grpSpPr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909" y="2653"/>
              <a:ext cx="110" cy="25"/>
            </a:xfrm>
            <a:custGeom>
              <a:avLst/>
              <a:gdLst>
                <a:gd name="T0" fmla="*/ 152 w 1107"/>
                <a:gd name="T1" fmla="*/ 0 h 245"/>
                <a:gd name="T2" fmla="*/ 956 w 1107"/>
                <a:gd name="T3" fmla="*/ 0 h 245"/>
                <a:gd name="T4" fmla="*/ 986 w 1107"/>
                <a:gd name="T5" fmla="*/ 2 h 245"/>
                <a:gd name="T6" fmla="*/ 1015 w 1107"/>
                <a:gd name="T7" fmla="*/ 9 h 245"/>
                <a:gd name="T8" fmla="*/ 1041 w 1107"/>
                <a:gd name="T9" fmla="*/ 20 h 245"/>
                <a:gd name="T10" fmla="*/ 1063 w 1107"/>
                <a:gd name="T11" fmla="*/ 36 h 245"/>
                <a:gd name="T12" fmla="*/ 1081 w 1107"/>
                <a:gd name="T13" fmla="*/ 53 h 245"/>
                <a:gd name="T14" fmla="*/ 1096 w 1107"/>
                <a:gd name="T15" fmla="*/ 75 h 245"/>
                <a:gd name="T16" fmla="*/ 1104 w 1107"/>
                <a:gd name="T17" fmla="*/ 98 h 245"/>
                <a:gd name="T18" fmla="*/ 1107 w 1107"/>
                <a:gd name="T19" fmla="*/ 123 h 245"/>
                <a:gd name="T20" fmla="*/ 1104 w 1107"/>
                <a:gd name="T21" fmla="*/ 147 h 245"/>
                <a:gd name="T22" fmla="*/ 1096 w 1107"/>
                <a:gd name="T23" fmla="*/ 170 h 245"/>
                <a:gd name="T24" fmla="*/ 1081 w 1107"/>
                <a:gd name="T25" fmla="*/ 191 h 245"/>
                <a:gd name="T26" fmla="*/ 1063 w 1107"/>
                <a:gd name="T27" fmla="*/ 209 h 245"/>
                <a:gd name="T28" fmla="*/ 1041 w 1107"/>
                <a:gd name="T29" fmla="*/ 224 h 245"/>
                <a:gd name="T30" fmla="*/ 1015 w 1107"/>
                <a:gd name="T31" fmla="*/ 235 h 245"/>
                <a:gd name="T32" fmla="*/ 986 w 1107"/>
                <a:gd name="T33" fmla="*/ 242 h 245"/>
                <a:gd name="T34" fmla="*/ 956 w 1107"/>
                <a:gd name="T35" fmla="*/ 245 h 245"/>
                <a:gd name="T36" fmla="*/ 152 w 1107"/>
                <a:gd name="T37" fmla="*/ 245 h 245"/>
                <a:gd name="T38" fmla="*/ 121 w 1107"/>
                <a:gd name="T39" fmla="*/ 242 h 245"/>
                <a:gd name="T40" fmla="*/ 93 w 1107"/>
                <a:gd name="T41" fmla="*/ 235 h 245"/>
                <a:gd name="T42" fmla="*/ 67 w 1107"/>
                <a:gd name="T43" fmla="*/ 224 h 245"/>
                <a:gd name="T44" fmla="*/ 44 w 1107"/>
                <a:gd name="T45" fmla="*/ 209 h 245"/>
                <a:gd name="T46" fmla="*/ 26 w 1107"/>
                <a:gd name="T47" fmla="*/ 191 h 245"/>
                <a:gd name="T48" fmla="*/ 12 w 1107"/>
                <a:gd name="T49" fmla="*/ 170 h 245"/>
                <a:gd name="T50" fmla="*/ 3 w 1107"/>
                <a:gd name="T51" fmla="*/ 147 h 245"/>
                <a:gd name="T52" fmla="*/ 0 w 1107"/>
                <a:gd name="T53" fmla="*/ 123 h 245"/>
                <a:gd name="T54" fmla="*/ 3 w 1107"/>
                <a:gd name="T55" fmla="*/ 98 h 245"/>
                <a:gd name="T56" fmla="*/ 12 w 1107"/>
                <a:gd name="T57" fmla="*/ 75 h 245"/>
                <a:gd name="T58" fmla="*/ 26 w 1107"/>
                <a:gd name="T59" fmla="*/ 53 h 245"/>
                <a:gd name="T60" fmla="*/ 44 w 1107"/>
                <a:gd name="T61" fmla="*/ 36 h 245"/>
                <a:gd name="T62" fmla="*/ 67 w 1107"/>
                <a:gd name="T63" fmla="*/ 20 h 245"/>
                <a:gd name="T64" fmla="*/ 93 w 1107"/>
                <a:gd name="T65" fmla="*/ 9 h 245"/>
                <a:gd name="T66" fmla="*/ 121 w 1107"/>
                <a:gd name="T67" fmla="*/ 2 h 245"/>
                <a:gd name="T68" fmla="*/ 152 w 1107"/>
                <a:gd name="T6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245">
                  <a:moveTo>
                    <a:pt x="152" y="0"/>
                  </a:moveTo>
                  <a:lnTo>
                    <a:pt x="956" y="0"/>
                  </a:lnTo>
                  <a:lnTo>
                    <a:pt x="986" y="2"/>
                  </a:lnTo>
                  <a:lnTo>
                    <a:pt x="1015" y="9"/>
                  </a:lnTo>
                  <a:lnTo>
                    <a:pt x="1041" y="20"/>
                  </a:lnTo>
                  <a:lnTo>
                    <a:pt x="1063" y="36"/>
                  </a:lnTo>
                  <a:lnTo>
                    <a:pt x="1081" y="53"/>
                  </a:lnTo>
                  <a:lnTo>
                    <a:pt x="1096" y="75"/>
                  </a:lnTo>
                  <a:lnTo>
                    <a:pt x="1104" y="98"/>
                  </a:lnTo>
                  <a:lnTo>
                    <a:pt x="1107" y="123"/>
                  </a:lnTo>
                  <a:lnTo>
                    <a:pt x="1104" y="147"/>
                  </a:lnTo>
                  <a:lnTo>
                    <a:pt x="1096" y="170"/>
                  </a:lnTo>
                  <a:lnTo>
                    <a:pt x="1081" y="191"/>
                  </a:lnTo>
                  <a:lnTo>
                    <a:pt x="1063" y="209"/>
                  </a:lnTo>
                  <a:lnTo>
                    <a:pt x="1041" y="224"/>
                  </a:lnTo>
                  <a:lnTo>
                    <a:pt x="1015" y="235"/>
                  </a:lnTo>
                  <a:lnTo>
                    <a:pt x="986" y="242"/>
                  </a:lnTo>
                  <a:lnTo>
                    <a:pt x="956" y="245"/>
                  </a:lnTo>
                  <a:lnTo>
                    <a:pt x="152" y="245"/>
                  </a:lnTo>
                  <a:lnTo>
                    <a:pt x="121" y="242"/>
                  </a:lnTo>
                  <a:lnTo>
                    <a:pt x="93" y="235"/>
                  </a:lnTo>
                  <a:lnTo>
                    <a:pt x="67" y="224"/>
                  </a:lnTo>
                  <a:lnTo>
                    <a:pt x="44" y="209"/>
                  </a:lnTo>
                  <a:lnTo>
                    <a:pt x="26" y="191"/>
                  </a:lnTo>
                  <a:lnTo>
                    <a:pt x="12" y="170"/>
                  </a:lnTo>
                  <a:lnTo>
                    <a:pt x="3" y="147"/>
                  </a:lnTo>
                  <a:lnTo>
                    <a:pt x="0" y="123"/>
                  </a:lnTo>
                  <a:lnTo>
                    <a:pt x="3" y="98"/>
                  </a:lnTo>
                  <a:lnTo>
                    <a:pt x="12" y="75"/>
                  </a:lnTo>
                  <a:lnTo>
                    <a:pt x="26" y="53"/>
                  </a:lnTo>
                  <a:lnTo>
                    <a:pt x="44" y="36"/>
                  </a:lnTo>
                  <a:lnTo>
                    <a:pt x="67" y="20"/>
                  </a:lnTo>
                  <a:lnTo>
                    <a:pt x="93" y="9"/>
                  </a:lnTo>
                  <a:lnTo>
                    <a:pt x="121" y="2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909" y="2688"/>
              <a:ext cx="110" cy="25"/>
            </a:xfrm>
            <a:custGeom>
              <a:avLst/>
              <a:gdLst>
                <a:gd name="T0" fmla="*/ 152 w 1107"/>
                <a:gd name="T1" fmla="*/ 0 h 246"/>
                <a:gd name="T2" fmla="*/ 956 w 1107"/>
                <a:gd name="T3" fmla="*/ 0 h 246"/>
                <a:gd name="T4" fmla="*/ 986 w 1107"/>
                <a:gd name="T5" fmla="*/ 3 h 246"/>
                <a:gd name="T6" fmla="*/ 1015 w 1107"/>
                <a:gd name="T7" fmla="*/ 10 h 246"/>
                <a:gd name="T8" fmla="*/ 1041 w 1107"/>
                <a:gd name="T9" fmla="*/ 22 h 246"/>
                <a:gd name="T10" fmla="*/ 1063 w 1107"/>
                <a:gd name="T11" fmla="*/ 36 h 246"/>
                <a:gd name="T12" fmla="*/ 1081 w 1107"/>
                <a:gd name="T13" fmla="*/ 55 h 246"/>
                <a:gd name="T14" fmla="*/ 1096 w 1107"/>
                <a:gd name="T15" fmla="*/ 75 h 246"/>
                <a:gd name="T16" fmla="*/ 1104 w 1107"/>
                <a:gd name="T17" fmla="*/ 98 h 246"/>
                <a:gd name="T18" fmla="*/ 1107 w 1107"/>
                <a:gd name="T19" fmla="*/ 123 h 246"/>
                <a:gd name="T20" fmla="*/ 1104 w 1107"/>
                <a:gd name="T21" fmla="*/ 148 h 246"/>
                <a:gd name="T22" fmla="*/ 1096 w 1107"/>
                <a:gd name="T23" fmla="*/ 171 h 246"/>
                <a:gd name="T24" fmla="*/ 1081 w 1107"/>
                <a:gd name="T25" fmla="*/ 192 h 246"/>
                <a:gd name="T26" fmla="*/ 1063 w 1107"/>
                <a:gd name="T27" fmla="*/ 210 h 246"/>
                <a:gd name="T28" fmla="*/ 1041 w 1107"/>
                <a:gd name="T29" fmla="*/ 225 h 246"/>
                <a:gd name="T30" fmla="*/ 1015 w 1107"/>
                <a:gd name="T31" fmla="*/ 236 h 246"/>
                <a:gd name="T32" fmla="*/ 986 w 1107"/>
                <a:gd name="T33" fmla="*/ 244 h 246"/>
                <a:gd name="T34" fmla="*/ 956 w 1107"/>
                <a:gd name="T35" fmla="*/ 246 h 246"/>
                <a:gd name="T36" fmla="*/ 152 w 1107"/>
                <a:gd name="T37" fmla="*/ 246 h 246"/>
                <a:gd name="T38" fmla="*/ 121 w 1107"/>
                <a:gd name="T39" fmla="*/ 244 h 246"/>
                <a:gd name="T40" fmla="*/ 93 w 1107"/>
                <a:gd name="T41" fmla="*/ 236 h 246"/>
                <a:gd name="T42" fmla="*/ 67 w 1107"/>
                <a:gd name="T43" fmla="*/ 225 h 246"/>
                <a:gd name="T44" fmla="*/ 44 w 1107"/>
                <a:gd name="T45" fmla="*/ 210 h 246"/>
                <a:gd name="T46" fmla="*/ 26 w 1107"/>
                <a:gd name="T47" fmla="*/ 192 h 246"/>
                <a:gd name="T48" fmla="*/ 12 w 1107"/>
                <a:gd name="T49" fmla="*/ 171 h 246"/>
                <a:gd name="T50" fmla="*/ 3 w 1107"/>
                <a:gd name="T51" fmla="*/ 148 h 246"/>
                <a:gd name="T52" fmla="*/ 0 w 1107"/>
                <a:gd name="T53" fmla="*/ 123 h 246"/>
                <a:gd name="T54" fmla="*/ 3 w 1107"/>
                <a:gd name="T55" fmla="*/ 98 h 246"/>
                <a:gd name="T56" fmla="*/ 12 w 1107"/>
                <a:gd name="T57" fmla="*/ 75 h 246"/>
                <a:gd name="T58" fmla="*/ 26 w 1107"/>
                <a:gd name="T59" fmla="*/ 55 h 246"/>
                <a:gd name="T60" fmla="*/ 44 w 1107"/>
                <a:gd name="T61" fmla="*/ 36 h 246"/>
                <a:gd name="T62" fmla="*/ 67 w 1107"/>
                <a:gd name="T63" fmla="*/ 22 h 246"/>
                <a:gd name="T64" fmla="*/ 93 w 1107"/>
                <a:gd name="T65" fmla="*/ 10 h 246"/>
                <a:gd name="T66" fmla="*/ 121 w 1107"/>
                <a:gd name="T67" fmla="*/ 3 h 246"/>
                <a:gd name="T68" fmla="*/ 152 w 1107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246">
                  <a:moveTo>
                    <a:pt x="152" y="0"/>
                  </a:moveTo>
                  <a:lnTo>
                    <a:pt x="956" y="0"/>
                  </a:lnTo>
                  <a:lnTo>
                    <a:pt x="986" y="3"/>
                  </a:lnTo>
                  <a:lnTo>
                    <a:pt x="1015" y="10"/>
                  </a:lnTo>
                  <a:lnTo>
                    <a:pt x="1041" y="22"/>
                  </a:lnTo>
                  <a:lnTo>
                    <a:pt x="1063" y="36"/>
                  </a:lnTo>
                  <a:lnTo>
                    <a:pt x="1081" y="55"/>
                  </a:lnTo>
                  <a:lnTo>
                    <a:pt x="1096" y="75"/>
                  </a:lnTo>
                  <a:lnTo>
                    <a:pt x="1104" y="98"/>
                  </a:lnTo>
                  <a:lnTo>
                    <a:pt x="1107" y="123"/>
                  </a:lnTo>
                  <a:lnTo>
                    <a:pt x="1104" y="148"/>
                  </a:lnTo>
                  <a:lnTo>
                    <a:pt x="1096" y="171"/>
                  </a:lnTo>
                  <a:lnTo>
                    <a:pt x="1081" y="192"/>
                  </a:lnTo>
                  <a:lnTo>
                    <a:pt x="1063" y="210"/>
                  </a:lnTo>
                  <a:lnTo>
                    <a:pt x="1041" y="225"/>
                  </a:lnTo>
                  <a:lnTo>
                    <a:pt x="1015" y="236"/>
                  </a:lnTo>
                  <a:lnTo>
                    <a:pt x="986" y="244"/>
                  </a:lnTo>
                  <a:lnTo>
                    <a:pt x="956" y="246"/>
                  </a:lnTo>
                  <a:lnTo>
                    <a:pt x="152" y="246"/>
                  </a:lnTo>
                  <a:lnTo>
                    <a:pt x="121" y="244"/>
                  </a:lnTo>
                  <a:lnTo>
                    <a:pt x="93" y="236"/>
                  </a:lnTo>
                  <a:lnTo>
                    <a:pt x="67" y="225"/>
                  </a:lnTo>
                  <a:lnTo>
                    <a:pt x="44" y="210"/>
                  </a:lnTo>
                  <a:lnTo>
                    <a:pt x="26" y="192"/>
                  </a:lnTo>
                  <a:lnTo>
                    <a:pt x="12" y="171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3" y="98"/>
                  </a:lnTo>
                  <a:lnTo>
                    <a:pt x="12" y="75"/>
                  </a:lnTo>
                  <a:lnTo>
                    <a:pt x="26" y="55"/>
                  </a:lnTo>
                  <a:lnTo>
                    <a:pt x="44" y="36"/>
                  </a:lnTo>
                  <a:lnTo>
                    <a:pt x="67" y="22"/>
                  </a:lnTo>
                  <a:lnTo>
                    <a:pt x="93" y="10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920" y="2724"/>
              <a:ext cx="88" cy="25"/>
            </a:xfrm>
            <a:custGeom>
              <a:avLst/>
              <a:gdLst>
                <a:gd name="T0" fmla="*/ 152 w 879"/>
                <a:gd name="T1" fmla="*/ 0 h 246"/>
                <a:gd name="T2" fmla="*/ 728 w 879"/>
                <a:gd name="T3" fmla="*/ 0 h 246"/>
                <a:gd name="T4" fmla="*/ 758 w 879"/>
                <a:gd name="T5" fmla="*/ 3 h 246"/>
                <a:gd name="T6" fmla="*/ 787 w 879"/>
                <a:gd name="T7" fmla="*/ 11 h 246"/>
                <a:gd name="T8" fmla="*/ 813 w 879"/>
                <a:gd name="T9" fmla="*/ 22 h 246"/>
                <a:gd name="T10" fmla="*/ 835 w 879"/>
                <a:gd name="T11" fmla="*/ 37 h 246"/>
                <a:gd name="T12" fmla="*/ 854 w 879"/>
                <a:gd name="T13" fmla="*/ 55 h 246"/>
                <a:gd name="T14" fmla="*/ 868 w 879"/>
                <a:gd name="T15" fmla="*/ 76 h 246"/>
                <a:gd name="T16" fmla="*/ 876 w 879"/>
                <a:gd name="T17" fmla="*/ 99 h 246"/>
                <a:gd name="T18" fmla="*/ 879 w 879"/>
                <a:gd name="T19" fmla="*/ 123 h 246"/>
                <a:gd name="T20" fmla="*/ 876 w 879"/>
                <a:gd name="T21" fmla="*/ 148 h 246"/>
                <a:gd name="T22" fmla="*/ 868 w 879"/>
                <a:gd name="T23" fmla="*/ 171 h 246"/>
                <a:gd name="T24" fmla="*/ 854 w 879"/>
                <a:gd name="T25" fmla="*/ 193 h 246"/>
                <a:gd name="T26" fmla="*/ 835 w 879"/>
                <a:gd name="T27" fmla="*/ 210 h 246"/>
                <a:gd name="T28" fmla="*/ 813 w 879"/>
                <a:gd name="T29" fmla="*/ 226 h 246"/>
                <a:gd name="T30" fmla="*/ 787 w 879"/>
                <a:gd name="T31" fmla="*/ 237 h 246"/>
                <a:gd name="T32" fmla="*/ 758 w 879"/>
                <a:gd name="T33" fmla="*/ 244 h 246"/>
                <a:gd name="T34" fmla="*/ 728 w 879"/>
                <a:gd name="T35" fmla="*/ 246 h 246"/>
                <a:gd name="T36" fmla="*/ 152 w 879"/>
                <a:gd name="T37" fmla="*/ 246 h 246"/>
                <a:gd name="T38" fmla="*/ 121 w 879"/>
                <a:gd name="T39" fmla="*/ 244 h 246"/>
                <a:gd name="T40" fmla="*/ 93 w 879"/>
                <a:gd name="T41" fmla="*/ 237 h 246"/>
                <a:gd name="T42" fmla="*/ 67 w 879"/>
                <a:gd name="T43" fmla="*/ 226 h 246"/>
                <a:gd name="T44" fmla="*/ 44 w 879"/>
                <a:gd name="T45" fmla="*/ 210 h 246"/>
                <a:gd name="T46" fmla="*/ 25 w 879"/>
                <a:gd name="T47" fmla="*/ 193 h 246"/>
                <a:gd name="T48" fmla="*/ 12 w 879"/>
                <a:gd name="T49" fmla="*/ 171 h 246"/>
                <a:gd name="T50" fmla="*/ 3 w 879"/>
                <a:gd name="T51" fmla="*/ 148 h 246"/>
                <a:gd name="T52" fmla="*/ 0 w 879"/>
                <a:gd name="T53" fmla="*/ 123 h 246"/>
                <a:gd name="T54" fmla="*/ 3 w 879"/>
                <a:gd name="T55" fmla="*/ 99 h 246"/>
                <a:gd name="T56" fmla="*/ 12 w 879"/>
                <a:gd name="T57" fmla="*/ 76 h 246"/>
                <a:gd name="T58" fmla="*/ 25 w 879"/>
                <a:gd name="T59" fmla="*/ 55 h 246"/>
                <a:gd name="T60" fmla="*/ 44 w 879"/>
                <a:gd name="T61" fmla="*/ 37 h 246"/>
                <a:gd name="T62" fmla="*/ 67 w 879"/>
                <a:gd name="T63" fmla="*/ 22 h 246"/>
                <a:gd name="T64" fmla="*/ 93 w 879"/>
                <a:gd name="T65" fmla="*/ 11 h 246"/>
                <a:gd name="T66" fmla="*/ 121 w 879"/>
                <a:gd name="T67" fmla="*/ 3 h 246"/>
                <a:gd name="T68" fmla="*/ 152 w 879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246">
                  <a:moveTo>
                    <a:pt x="152" y="0"/>
                  </a:moveTo>
                  <a:lnTo>
                    <a:pt x="728" y="0"/>
                  </a:lnTo>
                  <a:lnTo>
                    <a:pt x="758" y="3"/>
                  </a:lnTo>
                  <a:lnTo>
                    <a:pt x="787" y="11"/>
                  </a:lnTo>
                  <a:lnTo>
                    <a:pt x="813" y="22"/>
                  </a:lnTo>
                  <a:lnTo>
                    <a:pt x="835" y="37"/>
                  </a:lnTo>
                  <a:lnTo>
                    <a:pt x="854" y="55"/>
                  </a:lnTo>
                  <a:lnTo>
                    <a:pt x="868" y="76"/>
                  </a:lnTo>
                  <a:lnTo>
                    <a:pt x="876" y="99"/>
                  </a:lnTo>
                  <a:lnTo>
                    <a:pt x="879" y="123"/>
                  </a:lnTo>
                  <a:lnTo>
                    <a:pt x="876" y="148"/>
                  </a:lnTo>
                  <a:lnTo>
                    <a:pt x="868" y="171"/>
                  </a:lnTo>
                  <a:lnTo>
                    <a:pt x="854" y="193"/>
                  </a:lnTo>
                  <a:lnTo>
                    <a:pt x="835" y="210"/>
                  </a:lnTo>
                  <a:lnTo>
                    <a:pt x="813" y="226"/>
                  </a:lnTo>
                  <a:lnTo>
                    <a:pt x="787" y="237"/>
                  </a:lnTo>
                  <a:lnTo>
                    <a:pt x="758" y="244"/>
                  </a:lnTo>
                  <a:lnTo>
                    <a:pt x="728" y="246"/>
                  </a:lnTo>
                  <a:lnTo>
                    <a:pt x="152" y="246"/>
                  </a:lnTo>
                  <a:lnTo>
                    <a:pt x="121" y="244"/>
                  </a:lnTo>
                  <a:lnTo>
                    <a:pt x="93" y="237"/>
                  </a:lnTo>
                  <a:lnTo>
                    <a:pt x="67" y="226"/>
                  </a:lnTo>
                  <a:lnTo>
                    <a:pt x="44" y="210"/>
                  </a:lnTo>
                  <a:lnTo>
                    <a:pt x="25" y="193"/>
                  </a:lnTo>
                  <a:lnTo>
                    <a:pt x="12" y="171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3" y="99"/>
                  </a:lnTo>
                  <a:lnTo>
                    <a:pt x="12" y="76"/>
                  </a:lnTo>
                  <a:lnTo>
                    <a:pt x="25" y="55"/>
                  </a:lnTo>
                  <a:lnTo>
                    <a:pt x="44" y="37"/>
                  </a:lnTo>
                  <a:lnTo>
                    <a:pt x="67" y="22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0"/>
            <p:cNvSpPr>
              <a:spLocks noEditPoints="1"/>
            </p:cNvSpPr>
            <p:nvPr/>
          </p:nvSpPr>
          <p:spPr bwMode="auto">
            <a:xfrm>
              <a:off x="863" y="2411"/>
              <a:ext cx="202" cy="232"/>
            </a:xfrm>
            <a:custGeom>
              <a:avLst/>
              <a:gdLst>
                <a:gd name="T0" fmla="*/ 1280 w 2020"/>
                <a:gd name="T1" fmla="*/ 766 h 2317"/>
                <a:gd name="T2" fmla="*/ 1001 w 2020"/>
                <a:gd name="T3" fmla="*/ 881 h 2317"/>
                <a:gd name="T4" fmla="*/ 812 w 2020"/>
                <a:gd name="T5" fmla="*/ 1028 h 2317"/>
                <a:gd name="T6" fmla="*/ 712 w 2020"/>
                <a:gd name="T7" fmla="*/ 1211 h 2317"/>
                <a:gd name="T8" fmla="*/ 706 w 2020"/>
                <a:gd name="T9" fmla="*/ 1407 h 2317"/>
                <a:gd name="T10" fmla="*/ 757 w 2020"/>
                <a:gd name="T11" fmla="*/ 1569 h 2317"/>
                <a:gd name="T12" fmla="*/ 800 w 2020"/>
                <a:gd name="T13" fmla="*/ 1649 h 2317"/>
                <a:gd name="T14" fmla="*/ 841 w 2020"/>
                <a:gd name="T15" fmla="*/ 1465 h 2317"/>
                <a:gd name="T16" fmla="*/ 915 w 2020"/>
                <a:gd name="T17" fmla="*/ 1338 h 2317"/>
                <a:gd name="T18" fmla="*/ 996 w 2020"/>
                <a:gd name="T19" fmla="*/ 1262 h 2317"/>
                <a:gd name="T20" fmla="*/ 1055 w 2020"/>
                <a:gd name="T21" fmla="*/ 1226 h 2317"/>
                <a:gd name="T22" fmla="*/ 1098 w 2020"/>
                <a:gd name="T23" fmla="*/ 1226 h 2317"/>
                <a:gd name="T24" fmla="*/ 1104 w 2020"/>
                <a:gd name="T25" fmla="*/ 1256 h 2317"/>
                <a:gd name="T26" fmla="*/ 1075 w 2020"/>
                <a:gd name="T27" fmla="*/ 1301 h 2317"/>
                <a:gd name="T28" fmla="*/ 1024 w 2020"/>
                <a:gd name="T29" fmla="*/ 1393 h 2317"/>
                <a:gd name="T30" fmla="*/ 959 w 2020"/>
                <a:gd name="T31" fmla="*/ 1556 h 2317"/>
                <a:gd name="T32" fmla="*/ 890 w 2020"/>
                <a:gd name="T33" fmla="*/ 1803 h 2317"/>
                <a:gd name="T34" fmla="*/ 841 w 2020"/>
                <a:gd name="T35" fmla="*/ 2064 h 2317"/>
                <a:gd name="T36" fmla="*/ 869 w 2020"/>
                <a:gd name="T37" fmla="*/ 2085 h 2317"/>
                <a:gd name="T38" fmla="*/ 994 w 2020"/>
                <a:gd name="T39" fmla="*/ 2062 h 2317"/>
                <a:gd name="T40" fmla="*/ 1006 w 2020"/>
                <a:gd name="T41" fmla="*/ 1724 h 2317"/>
                <a:gd name="T42" fmla="*/ 1067 w 2020"/>
                <a:gd name="T43" fmla="*/ 1688 h 2317"/>
                <a:gd name="T44" fmla="*/ 1225 w 2020"/>
                <a:gd name="T45" fmla="*/ 1636 h 2317"/>
                <a:gd name="T46" fmla="*/ 1336 w 2020"/>
                <a:gd name="T47" fmla="*/ 1506 h 2317"/>
                <a:gd name="T48" fmla="*/ 1396 w 2020"/>
                <a:gd name="T49" fmla="*/ 1325 h 2317"/>
                <a:gd name="T50" fmla="*/ 1416 w 2020"/>
                <a:gd name="T51" fmla="*/ 1126 h 2317"/>
                <a:gd name="T52" fmla="*/ 1414 w 2020"/>
                <a:gd name="T53" fmla="*/ 939 h 2317"/>
                <a:gd name="T54" fmla="*/ 1402 w 2020"/>
                <a:gd name="T55" fmla="*/ 794 h 2317"/>
                <a:gd name="T56" fmla="*/ 1382 w 2020"/>
                <a:gd name="T57" fmla="*/ 743 h 2317"/>
                <a:gd name="T58" fmla="*/ 1166 w 2020"/>
                <a:gd name="T59" fmla="*/ 13 h 2317"/>
                <a:gd name="T60" fmla="*/ 1453 w 2020"/>
                <a:gd name="T61" fmla="*/ 104 h 2317"/>
                <a:gd name="T62" fmla="*/ 1697 w 2020"/>
                <a:gd name="T63" fmla="*/ 271 h 2317"/>
                <a:gd name="T64" fmla="*/ 1881 w 2020"/>
                <a:gd name="T65" fmla="*/ 501 h 2317"/>
                <a:gd name="T66" fmla="*/ 1993 w 2020"/>
                <a:gd name="T67" fmla="*/ 779 h 2317"/>
                <a:gd name="T68" fmla="*/ 2018 w 2020"/>
                <a:gd name="T69" fmla="*/ 1073 h 2317"/>
                <a:gd name="T70" fmla="*/ 1986 w 2020"/>
                <a:gd name="T71" fmla="*/ 1287 h 2317"/>
                <a:gd name="T72" fmla="*/ 1921 w 2020"/>
                <a:gd name="T73" fmla="*/ 1457 h 2317"/>
                <a:gd name="T74" fmla="*/ 1839 w 2020"/>
                <a:gd name="T75" fmla="*/ 1609 h 2317"/>
                <a:gd name="T76" fmla="*/ 1752 w 2020"/>
                <a:gd name="T77" fmla="*/ 1772 h 2317"/>
                <a:gd name="T78" fmla="*/ 1678 w 2020"/>
                <a:gd name="T79" fmla="*/ 1967 h 2317"/>
                <a:gd name="T80" fmla="*/ 1638 w 2020"/>
                <a:gd name="T81" fmla="*/ 2172 h 2317"/>
                <a:gd name="T82" fmla="*/ 1624 w 2020"/>
                <a:gd name="T83" fmla="*/ 2246 h 2317"/>
                <a:gd name="T84" fmla="*/ 1563 w 2020"/>
                <a:gd name="T85" fmla="*/ 2308 h 2317"/>
                <a:gd name="T86" fmla="*/ 477 w 2020"/>
                <a:gd name="T87" fmla="*/ 2315 h 2317"/>
                <a:gd name="T88" fmla="*/ 398 w 2020"/>
                <a:gd name="T89" fmla="*/ 2253 h 2317"/>
                <a:gd name="T90" fmla="*/ 366 w 2020"/>
                <a:gd name="T91" fmla="*/ 2071 h 2317"/>
                <a:gd name="T92" fmla="*/ 304 w 2020"/>
                <a:gd name="T93" fmla="*/ 1857 h 2317"/>
                <a:gd name="T94" fmla="*/ 223 w 2020"/>
                <a:gd name="T95" fmla="*/ 1687 h 2317"/>
                <a:gd name="T96" fmla="*/ 137 w 2020"/>
                <a:gd name="T97" fmla="*/ 1534 h 2317"/>
                <a:gd name="T98" fmla="*/ 63 w 2020"/>
                <a:gd name="T99" fmla="*/ 1376 h 2317"/>
                <a:gd name="T100" fmla="*/ 12 w 2020"/>
                <a:gd name="T101" fmla="*/ 1187 h 2317"/>
                <a:gd name="T102" fmla="*/ 3 w 2020"/>
                <a:gd name="T103" fmla="*/ 931 h 2317"/>
                <a:gd name="T104" fmla="*/ 72 w 2020"/>
                <a:gd name="T105" fmla="*/ 635 h 2317"/>
                <a:gd name="T106" fmla="*/ 222 w 2020"/>
                <a:gd name="T107" fmla="*/ 380 h 2317"/>
                <a:gd name="T108" fmla="*/ 437 w 2020"/>
                <a:gd name="T109" fmla="*/ 178 h 2317"/>
                <a:gd name="T110" fmla="*/ 705 w 2020"/>
                <a:gd name="T111" fmla="*/ 48 h 2317"/>
                <a:gd name="T112" fmla="*/ 1009 w 2020"/>
                <a:gd name="T113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0" h="2317">
                  <a:moveTo>
                    <a:pt x="1372" y="741"/>
                  </a:moveTo>
                  <a:lnTo>
                    <a:pt x="1368" y="741"/>
                  </a:lnTo>
                  <a:lnTo>
                    <a:pt x="1364" y="742"/>
                  </a:lnTo>
                  <a:lnTo>
                    <a:pt x="1280" y="766"/>
                  </a:lnTo>
                  <a:lnTo>
                    <a:pt x="1202" y="792"/>
                  </a:lnTo>
                  <a:lnTo>
                    <a:pt x="1130" y="819"/>
                  </a:lnTo>
                  <a:lnTo>
                    <a:pt x="1063" y="849"/>
                  </a:lnTo>
                  <a:lnTo>
                    <a:pt x="1001" y="881"/>
                  </a:lnTo>
                  <a:lnTo>
                    <a:pt x="945" y="915"/>
                  </a:lnTo>
                  <a:lnTo>
                    <a:pt x="895" y="951"/>
                  </a:lnTo>
                  <a:lnTo>
                    <a:pt x="851" y="989"/>
                  </a:lnTo>
                  <a:lnTo>
                    <a:pt x="812" y="1028"/>
                  </a:lnTo>
                  <a:lnTo>
                    <a:pt x="778" y="1071"/>
                  </a:lnTo>
                  <a:lnTo>
                    <a:pt x="751" y="1115"/>
                  </a:lnTo>
                  <a:lnTo>
                    <a:pt x="729" y="1161"/>
                  </a:lnTo>
                  <a:lnTo>
                    <a:pt x="712" y="1211"/>
                  </a:lnTo>
                  <a:lnTo>
                    <a:pt x="702" y="1262"/>
                  </a:lnTo>
                  <a:lnTo>
                    <a:pt x="699" y="1312"/>
                  </a:lnTo>
                  <a:lnTo>
                    <a:pt x="700" y="1360"/>
                  </a:lnTo>
                  <a:lnTo>
                    <a:pt x="706" y="1407"/>
                  </a:lnTo>
                  <a:lnTo>
                    <a:pt x="715" y="1452"/>
                  </a:lnTo>
                  <a:lnTo>
                    <a:pt x="728" y="1493"/>
                  </a:lnTo>
                  <a:lnTo>
                    <a:pt x="742" y="1533"/>
                  </a:lnTo>
                  <a:lnTo>
                    <a:pt x="757" y="1569"/>
                  </a:lnTo>
                  <a:lnTo>
                    <a:pt x="772" y="1601"/>
                  </a:lnTo>
                  <a:lnTo>
                    <a:pt x="787" y="1628"/>
                  </a:lnTo>
                  <a:lnTo>
                    <a:pt x="800" y="1651"/>
                  </a:lnTo>
                  <a:lnTo>
                    <a:pt x="800" y="1649"/>
                  </a:lnTo>
                  <a:lnTo>
                    <a:pt x="806" y="1598"/>
                  </a:lnTo>
                  <a:lnTo>
                    <a:pt x="815" y="1549"/>
                  </a:lnTo>
                  <a:lnTo>
                    <a:pt x="827" y="1505"/>
                  </a:lnTo>
                  <a:lnTo>
                    <a:pt x="841" y="1465"/>
                  </a:lnTo>
                  <a:lnTo>
                    <a:pt x="858" y="1428"/>
                  </a:lnTo>
                  <a:lnTo>
                    <a:pt x="876" y="1394"/>
                  </a:lnTo>
                  <a:lnTo>
                    <a:pt x="895" y="1365"/>
                  </a:lnTo>
                  <a:lnTo>
                    <a:pt x="915" y="1338"/>
                  </a:lnTo>
                  <a:lnTo>
                    <a:pt x="936" y="1315"/>
                  </a:lnTo>
                  <a:lnTo>
                    <a:pt x="956" y="1295"/>
                  </a:lnTo>
                  <a:lnTo>
                    <a:pt x="977" y="1277"/>
                  </a:lnTo>
                  <a:lnTo>
                    <a:pt x="996" y="1262"/>
                  </a:lnTo>
                  <a:lnTo>
                    <a:pt x="1013" y="1250"/>
                  </a:lnTo>
                  <a:lnTo>
                    <a:pt x="1030" y="1239"/>
                  </a:lnTo>
                  <a:lnTo>
                    <a:pt x="1044" y="1232"/>
                  </a:lnTo>
                  <a:lnTo>
                    <a:pt x="1055" y="1226"/>
                  </a:lnTo>
                  <a:lnTo>
                    <a:pt x="1068" y="1221"/>
                  </a:lnTo>
                  <a:lnTo>
                    <a:pt x="1079" y="1220"/>
                  </a:lnTo>
                  <a:lnTo>
                    <a:pt x="1090" y="1221"/>
                  </a:lnTo>
                  <a:lnTo>
                    <a:pt x="1098" y="1226"/>
                  </a:lnTo>
                  <a:lnTo>
                    <a:pt x="1103" y="1233"/>
                  </a:lnTo>
                  <a:lnTo>
                    <a:pt x="1105" y="1239"/>
                  </a:lnTo>
                  <a:lnTo>
                    <a:pt x="1106" y="1246"/>
                  </a:lnTo>
                  <a:lnTo>
                    <a:pt x="1104" y="1256"/>
                  </a:lnTo>
                  <a:lnTo>
                    <a:pt x="1100" y="1266"/>
                  </a:lnTo>
                  <a:lnTo>
                    <a:pt x="1093" y="1279"/>
                  </a:lnTo>
                  <a:lnTo>
                    <a:pt x="1084" y="1288"/>
                  </a:lnTo>
                  <a:lnTo>
                    <a:pt x="1075" y="1301"/>
                  </a:lnTo>
                  <a:lnTo>
                    <a:pt x="1065" y="1319"/>
                  </a:lnTo>
                  <a:lnTo>
                    <a:pt x="1052" y="1339"/>
                  </a:lnTo>
                  <a:lnTo>
                    <a:pt x="1039" y="1364"/>
                  </a:lnTo>
                  <a:lnTo>
                    <a:pt x="1024" y="1393"/>
                  </a:lnTo>
                  <a:lnTo>
                    <a:pt x="1009" y="1427"/>
                  </a:lnTo>
                  <a:lnTo>
                    <a:pt x="993" y="1466"/>
                  </a:lnTo>
                  <a:lnTo>
                    <a:pt x="977" y="1508"/>
                  </a:lnTo>
                  <a:lnTo>
                    <a:pt x="959" y="1556"/>
                  </a:lnTo>
                  <a:lnTo>
                    <a:pt x="942" y="1609"/>
                  </a:lnTo>
                  <a:lnTo>
                    <a:pt x="924" y="1668"/>
                  </a:lnTo>
                  <a:lnTo>
                    <a:pt x="908" y="1732"/>
                  </a:lnTo>
                  <a:lnTo>
                    <a:pt x="890" y="1803"/>
                  </a:lnTo>
                  <a:lnTo>
                    <a:pt x="874" y="1880"/>
                  </a:lnTo>
                  <a:lnTo>
                    <a:pt x="857" y="1963"/>
                  </a:lnTo>
                  <a:lnTo>
                    <a:pt x="841" y="2051"/>
                  </a:lnTo>
                  <a:lnTo>
                    <a:pt x="841" y="2064"/>
                  </a:lnTo>
                  <a:lnTo>
                    <a:pt x="847" y="2074"/>
                  </a:lnTo>
                  <a:lnTo>
                    <a:pt x="853" y="2080"/>
                  </a:lnTo>
                  <a:lnTo>
                    <a:pt x="861" y="2083"/>
                  </a:lnTo>
                  <a:lnTo>
                    <a:pt x="869" y="2085"/>
                  </a:lnTo>
                  <a:lnTo>
                    <a:pt x="961" y="2085"/>
                  </a:lnTo>
                  <a:lnTo>
                    <a:pt x="975" y="2081"/>
                  </a:lnTo>
                  <a:lnTo>
                    <a:pt x="986" y="2074"/>
                  </a:lnTo>
                  <a:lnTo>
                    <a:pt x="994" y="2062"/>
                  </a:lnTo>
                  <a:lnTo>
                    <a:pt x="998" y="2048"/>
                  </a:lnTo>
                  <a:lnTo>
                    <a:pt x="998" y="1758"/>
                  </a:lnTo>
                  <a:lnTo>
                    <a:pt x="1000" y="1740"/>
                  </a:lnTo>
                  <a:lnTo>
                    <a:pt x="1006" y="1724"/>
                  </a:lnTo>
                  <a:lnTo>
                    <a:pt x="1017" y="1709"/>
                  </a:lnTo>
                  <a:lnTo>
                    <a:pt x="1031" y="1698"/>
                  </a:lnTo>
                  <a:lnTo>
                    <a:pt x="1048" y="1691"/>
                  </a:lnTo>
                  <a:lnTo>
                    <a:pt x="1067" y="1688"/>
                  </a:lnTo>
                  <a:lnTo>
                    <a:pt x="1111" y="1682"/>
                  </a:lnTo>
                  <a:lnTo>
                    <a:pt x="1152" y="1671"/>
                  </a:lnTo>
                  <a:lnTo>
                    <a:pt x="1190" y="1656"/>
                  </a:lnTo>
                  <a:lnTo>
                    <a:pt x="1225" y="1636"/>
                  </a:lnTo>
                  <a:lnTo>
                    <a:pt x="1257" y="1610"/>
                  </a:lnTo>
                  <a:lnTo>
                    <a:pt x="1287" y="1580"/>
                  </a:lnTo>
                  <a:lnTo>
                    <a:pt x="1313" y="1545"/>
                  </a:lnTo>
                  <a:lnTo>
                    <a:pt x="1336" y="1506"/>
                  </a:lnTo>
                  <a:lnTo>
                    <a:pt x="1355" y="1465"/>
                  </a:lnTo>
                  <a:lnTo>
                    <a:pt x="1371" y="1420"/>
                  </a:lnTo>
                  <a:lnTo>
                    <a:pt x="1384" y="1374"/>
                  </a:lnTo>
                  <a:lnTo>
                    <a:pt x="1396" y="1325"/>
                  </a:lnTo>
                  <a:lnTo>
                    <a:pt x="1404" y="1276"/>
                  </a:lnTo>
                  <a:lnTo>
                    <a:pt x="1410" y="1226"/>
                  </a:lnTo>
                  <a:lnTo>
                    <a:pt x="1414" y="1176"/>
                  </a:lnTo>
                  <a:lnTo>
                    <a:pt x="1416" y="1126"/>
                  </a:lnTo>
                  <a:lnTo>
                    <a:pt x="1417" y="1077"/>
                  </a:lnTo>
                  <a:lnTo>
                    <a:pt x="1417" y="1028"/>
                  </a:lnTo>
                  <a:lnTo>
                    <a:pt x="1416" y="983"/>
                  </a:lnTo>
                  <a:lnTo>
                    <a:pt x="1414" y="939"/>
                  </a:lnTo>
                  <a:lnTo>
                    <a:pt x="1411" y="897"/>
                  </a:lnTo>
                  <a:lnTo>
                    <a:pt x="1408" y="859"/>
                  </a:lnTo>
                  <a:lnTo>
                    <a:pt x="1405" y="824"/>
                  </a:lnTo>
                  <a:lnTo>
                    <a:pt x="1402" y="794"/>
                  </a:lnTo>
                  <a:lnTo>
                    <a:pt x="1400" y="768"/>
                  </a:lnTo>
                  <a:lnTo>
                    <a:pt x="1397" y="757"/>
                  </a:lnTo>
                  <a:lnTo>
                    <a:pt x="1390" y="748"/>
                  </a:lnTo>
                  <a:lnTo>
                    <a:pt x="1382" y="743"/>
                  </a:lnTo>
                  <a:lnTo>
                    <a:pt x="1372" y="741"/>
                  </a:lnTo>
                  <a:close/>
                  <a:moveTo>
                    <a:pt x="1009" y="0"/>
                  </a:moveTo>
                  <a:lnTo>
                    <a:pt x="1089" y="3"/>
                  </a:lnTo>
                  <a:lnTo>
                    <a:pt x="1166" y="13"/>
                  </a:lnTo>
                  <a:lnTo>
                    <a:pt x="1241" y="27"/>
                  </a:lnTo>
                  <a:lnTo>
                    <a:pt x="1314" y="48"/>
                  </a:lnTo>
                  <a:lnTo>
                    <a:pt x="1385" y="73"/>
                  </a:lnTo>
                  <a:lnTo>
                    <a:pt x="1453" y="104"/>
                  </a:lnTo>
                  <a:lnTo>
                    <a:pt x="1519" y="139"/>
                  </a:lnTo>
                  <a:lnTo>
                    <a:pt x="1582" y="178"/>
                  </a:lnTo>
                  <a:lnTo>
                    <a:pt x="1641" y="222"/>
                  </a:lnTo>
                  <a:lnTo>
                    <a:pt x="1697" y="271"/>
                  </a:lnTo>
                  <a:lnTo>
                    <a:pt x="1749" y="323"/>
                  </a:lnTo>
                  <a:lnTo>
                    <a:pt x="1798" y="380"/>
                  </a:lnTo>
                  <a:lnTo>
                    <a:pt x="1842" y="438"/>
                  </a:lnTo>
                  <a:lnTo>
                    <a:pt x="1881" y="501"/>
                  </a:lnTo>
                  <a:lnTo>
                    <a:pt x="1917" y="567"/>
                  </a:lnTo>
                  <a:lnTo>
                    <a:pt x="1948" y="635"/>
                  </a:lnTo>
                  <a:lnTo>
                    <a:pt x="1972" y="706"/>
                  </a:lnTo>
                  <a:lnTo>
                    <a:pt x="1993" y="779"/>
                  </a:lnTo>
                  <a:lnTo>
                    <a:pt x="2008" y="854"/>
                  </a:lnTo>
                  <a:lnTo>
                    <a:pt x="2017" y="931"/>
                  </a:lnTo>
                  <a:lnTo>
                    <a:pt x="2020" y="1010"/>
                  </a:lnTo>
                  <a:lnTo>
                    <a:pt x="2018" y="1073"/>
                  </a:lnTo>
                  <a:lnTo>
                    <a:pt x="2014" y="1132"/>
                  </a:lnTo>
                  <a:lnTo>
                    <a:pt x="2007" y="1187"/>
                  </a:lnTo>
                  <a:lnTo>
                    <a:pt x="1997" y="1238"/>
                  </a:lnTo>
                  <a:lnTo>
                    <a:pt x="1986" y="1287"/>
                  </a:lnTo>
                  <a:lnTo>
                    <a:pt x="1971" y="1332"/>
                  </a:lnTo>
                  <a:lnTo>
                    <a:pt x="1957" y="1376"/>
                  </a:lnTo>
                  <a:lnTo>
                    <a:pt x="1939" y="1417"/>
                  </a:lnTo>
                  <a:lnTo>
                    <a:pt x="1921" y="1457"/>
                  </a:lnTo>
                  <a:lnTo>
                    <a:pt x="1902" y="1497"/>
                  </a:lnTo>
                  <a:lnTo>
                    <a:pt x="1881" y="1534"/>
                  </a:lnTo>
                  <a:lnTo>
                    <a:pt x="1861" y="1572"/>
                  </a:lnTo>
                  <a:lnTo>
                    <a:pt x="1839" y="1609"/>
                  </a:lnTo>
                  <a:lnTo>
                    <a:pt x="1817" y="1648"/>
                  </a:lnTo>
                  <a:lnTo>
                    <a:pt x="1796" y="1689"/>
                  </a:lnTo>
                  <a:lnTo>
                    <a:pt x="1773" y="1729"/>
                  </a:lnTo>
                  <a:lnTo>
                    <a:pt x="1752" y="1772"/>
                  </a:lnTo>
                  <a:lnTo>
                    <a:pt x="1732" y="1817"/>
                  </a:lnTo>
                  <a:lnTo>
                    <a:pt x="1713" y="1863"/>
                  </a:lnTo>
                  <a:lnTo>
                    <a:pt x="1694" y="1913"/>
                  </a:lnTo>
                  <a:lnTo>
                    <a:pt x="1678" y="1967"/>
                  </a:lnTo>
                  <a:lnTo>
                    <a:pt x="1663" y="2024"/>
                  </a:lnTo>
                  <a:lnTo>
                    <a:pt x="1650" y="2085"/>
                  </a:lnTo>
                  <a:lnTo>
                    <a:pt x="1640" y="2150"/>
                  </a:lnTo>
                  <a:lnTo>
                    <a:pt x="1638" y="2172"/>
                  </a:lnTo>
                  <a:lnTo>
                    <a:pt x="1635" y="2191"/>
                  </a:lnTo>
                  <a:lnTo>
                    <a:pt x="1632" y="2211"/>
                  </a:lnTo>
                  <a:lnTo>
                    <a:pt x="1629" y="2228"/>
                  </a:lnTo>
                  <a:lnTo>
                    <a:pt x="1624" y="2246"/>
                  </a:lnTo>
                  <a:lnTo>
                    <a:pt x="1617" y="2261"/>
                  </a:lnTo>
                  <a:lnTo>
                    <a:pt x="1602" y="2280"/>
                  </a:lnTo>
                  <a:lnTo>
                    <a:pt x="1584" y="2296"/>
                  </a:lnTo>
                  <a:lnTo>
                    <a:pt x="1563" y="2308"/>
                  </a:lnTo>
                  <a:lnTo>
                    <a:pt x="1540" y="2315"/>
                  </a:lnTo>
                  <a:lnTo>
                    <a:pt x="1517" y="2317"/>
                  </a:lnTo>
                  <a:lnTo>
                    <a:pt x="502" y="2317"/>
                  </a:lnTo>
                  <a:lnTo>
                    <a:pt x="477" y="2315"/>
                  </a:lnTo>
                  <a:lnTo>
                    <a:pt x="452" y="2306"/>
                  </a:lnTo>
                  <a:lnTo>
                    <a:pt x="430" y="2292"/>
                  </a:lnTo>
                  <a:lnTo>
                    <a:pt x="412" y="2275"/>
                  </a:lnTo>
                  <a:lnTo>
                    <a:pt x="398" y="2253"/>
                  </a:lnTo>
                  <a:lnTo>
                    <a:pt x="389" y="2228"/>
                  </a:lnTo>
                  <a:lnTo>
                    <a:pt x="386" y="2202"/>
                  </a:lnTo>
                  <a:lnTo>
                    <a:pt x="377" y="2134"/>
                  </a:lnTo>
                  <a:lnTo>
                    <a:pt x="366" y="2071"/>
                  </a:lnTo>
                  <a:lnTo>
                    <a:pt x="354" y="2012"/>
                  </a:lnTo>
                  <a:lnTo>
                    <a:pt x="339" y="1957"/>
                  </a:lnTo>
                  <a:lnTo>
                    <a:pt x="323" y="1906"/>
                  </a:lnTo>
                  <a:lnTo>
                    <a:pt x="304" y="1857"/>
                  </a:lnTo>
                  <a:lnTo>
                    <a:pt x="285" y="1812"/>
                  </a:lnTo>
                  <a:lnTo>
                    <a:pt x="266" y="1768"/>
                  </a:lnTo>
                  <a:lnTo>
                    <a:pt x="245" y="1727"/>
                  </a:lnTo>
                  <a:lnTo>
                    <a:pt x="223" y="1687"/>
                  </a:lnTo>
                  <a:lnTo>
                    <a:pt x="202" y="1647"/>
                  </a:lnTo>
                  <a:lnTo>
                    <a:pt x="180" y="1609"/>
                  </a:lnTo>
                  <a:lnTo>
                    <a:pt x="158" y="1572"/>
                  </a:lnTo>
                  <a:lnTo>
                    <a:pt x="137" y="1534"/>
                  </a:lnTo>
                  <a:lnTo>
                    <a:pt x="118" y="1497"/>
                  </a:lnTo>
                  <a:lnTo>
                    <a:pt x="98" y="1457"/>
                  </a:lnTo>
                  <a:lnTo>
                    <a:pt x="80" y="1417"/>
                  </a:lnTo>
                  <a:lnTo>
                    <a:pt x="63" y="1376"/>
                  </a:lnTo>
                  <a:lnTo>
                    <a:pt x="48" y="1332"/>
                  </a:lnTo>
                  <a:lnTo>
                    <a:pt x="34" y="1287"/>
                  </a:lnTo>
                  <a:lnTo>
                    <a:pt x="22" y="1238"/>
                  </a:lnTo>
                  <a:lnTo>
                    <a:pt x="12" y="1187"/>
                  </a:lnTo>
                  <a:lnTo>
                    <a:pt x="5" y="1132"/>
                  </a:lnTo>
                  <a:lnTo>
                    <a:pt x="1" y="1073"/>
                  </a:lnTo>
                  <a:lnTo>
                    <a:pt x="0" y="1010"/>
                  </a:lnTo>
                  <a:lnTo>
                    <a:pt x="3" y="931"/>
                  </a:lnTo>
                  <a:lnTo>
                    <a:pt x="11" y="854"/>
                  </a:lnTo>
                  <a:lnTo>
                    <a:pt x="26" y="779"/>
                  </a:lnTo>
                  <a:lnTo>
                    <a:pt x="47" y="706"/>
                  </a:lnTo>
                  <a:lnTo>
                    <a:pt x="72" y="635"/>
                  </a:lnTo>
                  <a:lnTo>
                    <a:pt x="102" y="567"/>
                  </a:lnTo>
                  <a:lnTo>
                    <a:pt x="137" y="501"/>
                  </a:lnTo>
                  <a:lnTo>
                    <a:pt x="178" y="438"/>
                  </a:lnTo>
                  <a:lnTo>
                    <a:pt x="222" y="380"/>
                  </a:lnTo>
                  <a:lnTo>
                    <a:pt x="270" y="323"/>
                  </a:lnTo>
                  <a:lnTo>
                    <a:pt x="323" y="271"/>
                  </a:lnTo>
                  <a:lnTo>
                    <a:pt x="378" y="222"/>
                  </a:lnTo>
                  <a:lnTo>
                    <a:pt x="437" y="178"/>
                  </a:lnTo>
                  <a:lnTo>
                    <a:pt x="500" y="139"/>
                  </a:lnTo>
                  <a:lnTo>
                    <a:pt x="565" y="104"/>
                  </a:lnTo>
                  <a:lnTo>
                    <a:pt x="634" y="73"/>
                  </a:lnTo>
                  <a:lnTo>
                    <a:pt x="705" y="48"/>
                  </a:lnTo>
                  <a:lnTo>
                    <a:pt x="778" y="27"/>
                  </a:lnTo>
                  <a:lnTo>
                    <a:pt x="854" y="13"/>
                  </a:lnTo>
                  <a:lnTo>
                    <a:pt x="930" y="3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Group 33"/>
          <p:cNvGrpSpPr>
            <a:grpSpLocks noChangeAspect="1"/>
          </p:cNvGrpSpPr>
          <p:nvPr/>
        </p:nvGrpSpPr>
        <p:grpSpPr bwMode="auto">
          <a:xfrm>
            <a:off x="5266912" y="3939491"/>
            <a:ext cx="523875" cy="519113"/>
            <a:chOff x="795" y="3348"/>
            <a:chExt cx="330" cy="327"/>
          </a:xfrm>
          <a:solidFill>
            <a:srgbClr val="7EC9CC"/>
          </a:solidFill>
        </p:grpSpPr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22"/>
          <p:cNvSpPr>
            <a:spLocks noEditPoints="1"/>
          </p:cNvSpPr>
          <p:nvPr/>
        </p:nvSpPr>
        <p:spPr bwMode="auto">
          <a:xfrm>
            <a:off x="6229909" y="2949660"/>
            <a:ext cx="504000" cy="468000"/>
          </a:xfrm>
          <a:custGeom>
            <a:avLst/>
            <a:gdLst>
              <a:gd name="T0" fmla="*/ 1904 w 3291"/>
              <a:gd name="T1" fmla="*/ 2879 h 3387"/>
              <a:gd name="T2" fmla="*/ 2408 w 3291"/>
              <a:gd name="T3" fmla="*/ 1216 h 3387"/>
              <a:gd name="T4" fmla="*/ 882 w 3291"/>
              <a:gd name="T5" fmla="*/ 1216 h 3387"/>
              <a:gd name="T6" fmla="*/ 1386 w 3291"/>
              <a:gd name="T7" fmla="*/ 2879 h 3387"/>
              <a:gd name="T8" fmla="*/ 882 w 3291"/>
              <a:gd name="T9" fmla="*/ 1216 h 3387"/>
              <a:gd name="T10" fmla="*/ 1676 w 3291"/>
              <a:gd name="T11" fmla="*/ 5 h 3387"/>
              <a:gd name="T12" fmla="*/ 3250 w 3291"/>
              <a:gd name="T13" fmla="*/ 1049 h 3387"/>
              <a:gd name="T14" fmla="*/ 3277 w 3291"/>
              <a:gd name="T15" fmla="*/ 1077 h 3387"/>
              <a:gd name="T16" fmla="*/ 3290 w 3291"/>
              <a:gd name="T17" fmla="*/ 1113 h 3387"/>
              <a:gd name="T18" fmla="*/ 3287 w 3291"/>
              <a:gd name="T19" fmla="*/ 1151 h 3387"/>
              <a:gd name="T20" fmla="*/ 3268 w 3291"/>
              <a:gd name="T21" fmla="*/ 1186 h 3387"/>
              <a:gd name="T22" fmla="*/ 3237 w 3291"/>
              <a:gd name="T23" fmla="*/ 1209 h 3387"/>
              <a:gd name="T24" fmla="*/ 3199 w 3291"/>
              <a:gd name="T25" fmla="*/ 1216 h 3387"/>
              <a:gd name="T26" fmla="*/ 2927 w 3291"/>
              <a:gd name="T27" fmla="*/ 2879 h 3387"/>
              <a:gd name="T28" fmla="*/ 3099 w 3291"/>
              <a:gd name="T29" fmla="*/ 2882 h 3387"/>
              <a:gd name="T30" fmla="*/ 3138 w 3291"/>
              <a:gd name="T31" fmla="*/ 2903 h 3387"/>
              <a:gd name="T32" fmla="*/ 3163 w 3291"/>
              <a:gd name="T33" fmla="*/ 2940 h 3387"/>
              <a:gd name="T34" fmla="*/ 3285 w 3291"/>
              <a:gd name="T35" fmla="*/ 3286 h 3387"/>
              <a:gd name="T36" fmla="*/ 3279 w 3291"/>
              <a:gd name="T37" fmla="*/ 3328 h 3387"/>
              <a:gd name="T38" fmla="*/ 3254 w 3291"/>
              <a:gd name="T39" fmla="*/ 3364 h 3387"/>
              <a:gd name="T40" fmla="*/ 3216 w 3291"/>
              <a:gd name="T41" fmla="*/ 3384 h 3387"/>
              <a:gd name="T42" fmla="*/ 96 w 3291"/>
              <a:gd name="T43" fmla="*/ 3387 h 3387"/>
              <a:gd name="T44" fmla="*/ 54 w 3291"/>
              <a:gd name="T45" fmla="*/ 3377 h 3387"/>
              <a:gd name="T46" fmla="*/ 22 w 3291"/>
              <a:gd name="T47" fmla="*/ 3348 h 3387"/>
              <a:gd name="T48" fmla="*/ 5 w 3291"/>
              <a:gd name="T49" fmla="*/ 3308 h 3387"/>
              <a:gd name="T50" fmla="*/ 10 w 3291"/>
              <a:gd name="T51" fmla="*/ 3264 h 3387"/>
              <a:gd name="T52" fmla="*/ 138 w 3291"/>
              <a:gd name="T53" fmla="*/ 2919 h 3387"/>
              <a:gd name="T54" fmla="*/ 170 w 3291"/>
              <a:gd name="T55" fmla="*/ 2890 h 3387"/>
              <a:gd name="T56" fmla="*/ 213 w 3291"/>
              <a:gd name="T57" fmla="*/ 2879 h 3387"/>
              <a:gd name="T58" fmla="*/ 363 w 3291"/>
              <a:gd name="T59" fmla="*/ 1216 h 3387"/>
              <a:gd name="T60" fmla="*/ 71 w 3291"/>
              <a:gd name="T61" fmla="*/ 1214 h 3387"/>
              <a:gd name="T62" fmla="*/ 36 w 3291"/>
              <a:gd name="T63" fmla="*/ 1199 h 3387"/>
              <a:gd name="T64" fmla="*/ 11 w 3291"/>
              <a:gd name="T65" fmla="*/ 1170 h 3387"/>
              <a:gd name="T66" fmla="*/ 0 w 3291"/>
              <a:gd name="T67" fmla="*/ 1132 h 3387"/>
              <a:gd name="T68" fmla="*/ 5 w 3291"/>
              <a:gd name="T69" fmla="*/ 1095 h 3387"/>
              <a:gd name="T70" fmla="*/ 25 w 3291"/>
              <a:gd name="T71" fmla="*/ 1062 h 3387"/>
              <a:gd name="T72" fmla="*/ 1594 w 3291"/>
              <a:gd name="T73" fmla="*/ 15 h 3387"/>
              <a:gd name="T74" fmla="*/ 1634 w 3291"/>
              <a:gd name="T75" fmla="*/ 0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3387">
                <a:moveTo>
                  <a:pt x="1904" y="1216"/>
                </a:moveTo>
                <a:lnTo>
                  <a:pt x="1904" y="2879"/>
                </a:lnTo>
                <a:lnTo>
                  <a:pt x="2408" y="2879"/>
                </a:lnTo>
                <a:lnTo>
                  <a:pt x="2408" y="1216"/>
                </a:lnTo>
                <a:lnTo>
                  <a:pt x="1904" y="1216"/>
                </a:lnTo>
                <a:close/>
                <a:moveTo>
                  <a:pt x="882" y="1216"/>
                </a:moveTo>
                <a:lnTo>
                  <a:pt x="882" y="2879"/>
                </a:lnTo>
                <a:lnTo>
                  <a:pt x="1386" y="2879"/>
                </a:lnTo>
                <a:lnTo>
                  <a:pt x="1386" y="1216"/>
                </a:lnTo>
                <a:lnTo>
                  <a:pt x="882" y="1216"/>
                </a:lnTo>
                <a:close/>
                <a:moveTo>
                  <a:pt x="1656" y="0"/>
                </a:moveTo>
                <a:lnTo>
                  <a:pt x="1676" y="5"/>
                </a:lnTo>
                <a:lnTo>
                  <a:pt x="1696" y="15"/>
                </a:lnTo>
                <a:lnTo>
                  <a:pt x="3250" y="1049"/>
                </a:lnTo>
                <a:lnTo>
                  <a:pt x="3265" y="1062"/>
                </a:lnTo>
                <a:lnTo>
                  <a:pt x="3277" y="1077"/>
                </a:lnTo>
                <a:lnTo>
                  <a:pt x="3286" y="1095"/>
                </a:lnTo>
                <a:lnTo>
                  <a:pt x="3290" y="1113"/>
                </a:lnTo>
                <a:lnTo>
                  <a:pt x="3291" y="1132"/>
                </a:lnTo>
                <a:lnTo>
                  <a:pt x="3287" y="1151"/>
                </a:lnTo>
                <a:lnTo>
                  <a:pt x="3279" y="1170"/>
                </a:lnTo>
                <a:lnTo>
                  <a:pt x="3268" y="1186"/>
                </a:lnTo>
                <a:lnTo>
                  <a:pt x="3254" y="1199"/>
                </a:lnTo>
                <a:lnTo>
                  <a:pt x="3237" y="1209"/>
                </a:lnTo>
                <a:lnTo>
                  <a:pt x="3219" y="1214"/>
                </a:lnTo>
                <a:lnTo>
                  <a:pt x="3199" y="1216"/>
                </a:lnTo>
                <a:lnTo>
                  <a:pt x="2927" y="1216"/>
                </a:lnTo>
                <a:lnTo>
                  <a:pt x="2927" y="2879"/>
                </a:lnTo>
                <a:lnTo>
                  <a:pt x="3076" y="2879"/>
                </a:lnTo>
                <a:lnTo>
                  <a:pt x="3099" y="2882"/>
                </a:lnTo>
                <a:lnTo>
                  <a:pt x="3120" y="2890"/>
                </a:lnTo>
                <a:lnTo>
                  <a:pt x="3138" y="2903"/>
                </a:lnTo>
                <a:lnTo>
                  <a:pt x="3153" y="2919"/>
                </a:lnTo>
                <a:lnTo>
                  <a:pt x="3163" y="2940"/>
                </a:lnTo>
                <a:lnTo>
                  <a:pt x="3280" y="3264"/>
                </a:lnTo>
                <a:lnTo>
                  <a:pt x="3285" y="3286"/>
                </a:lnTo>
                <a:lnTo>
                  <a:pt x="3285" y="3308"/>
                </a:lnTo>
                <a:lnTo>
                  <a:pt x="3279" y="3328"/>
                </a:lnTo>
                <a:lnTo>
                  <a:pt x="3269" y="3348"/>
                </a:lnTo>
                <a:lnTo>
                  <a:pt x="3254" y="3364"/>
                </a:lnTo>
                <a:lnTo>
                  <a:pt x="3236" y="3377"/>
                </a:lnTo>
                <a:lnTo>
                  <a:pt x="3216" y="3384"/>
                </a:lnTo>
                <a:lnTo>
                  <a:pt x="3194" y="3387"/>
                </a:lnTo>
                <a:lnTo>
                  <a:pt x="96" y="3387"/>
                </a:lnTo>
                <a:lnTo>
                  <a:pt x="74" y="3384"/>
                </a:lnTo>
                <a:lnTo>
                  <a:pt x="54" y="3377"/>
                </a:lnTo>
                <a:lnTo>
                  <a:pt x="36" y="3364"/>
                </a:lnTo>
                <a:lnTo>
                  <a:pt x="22" y="3348"/>
                </a:lnTo>
                <a:lnTo>
                  <a:pt x="11" y="3328"/>
                </a:lnTo>
                <a:lnTo>
                  <a:pt x="5" y="3308"/>
                </a:lnTo>
                <a:lnTo>
                  <a:pt x="5" y="3286"/>
                </a:lnTo>
                <a:lnTo>
                  <a:pt x="10" y="3264"/>
                </a:lnTo>
                <a:lnTo>
                  <a:pt x="128" y="2940"/>
                </a:lnTo>
                <a:lnTo>
                  <a:pt x="138" y="2919"/>
                </a:lnTo>
                <a:lnTo>
                  <a:pt x="152" y="2903"/>
                </a:lnTo>
                <a:lnTo>
                  <a:pt x="170" y="2890"/>
                </a:lnTo>
                <a:lnTo>
                  <a:pt x="191" y="2882"/>
                </a:lnTo>
                <a:lnTo>
                  <a:pt x="213" y="2879"/>
                </a:lnTo>
                <a:lnTo>
                  <a:pt x="363" y="2879"/>
                </a:lnTo>
                <a:lnTo>
                  <a:pt x="363" y="1216"/>
                </a:lnTo>
                <a:lnTo>
                  <a:pt x="91" y="1216"/>
                </a:lnTo>
                <a:lnTo>
                  <a:pt x="71" y="1214"/>
                </a:lnTo>
                <a:lnTo>
                  <a:pt x="53" y="1209"/>
                </a:lnTo>
                <a:lnTo>
                  <a:pt x="36" y="1199"/>
                </a:lnTo>
                <a:lnTo>
                  <a:pt x="23" y="1186"/>
                </a:lnTo>
                <a:lnTo>
                  <a:pt x="11" y="1170"/>
                </a:lnTo>
                <a:lnTo>
                  <a:pt x="3" y="1151"/>
                </a:lnTo>
                <a:lnTo>
                  <a:pt x="0" y="1132"/>
                </a:lnTo>
                <a:lnTo>
                  <a:pt x="0" y="1113"/>
                </a:lnTo>
                <a:lnTo>
                  <a:pt x="5" y="1095"/>
                </a:lnTo>
                <a:lnTo>
                  <a:pt x="13" y="1077"/>
                </a:lnTo>
                <a:lnTo>
                  <a:pt x="25" y="1062"/>
                </a:lnTo>
                <a:lnTo>
                  <a:pt x="40" y="1049"/>
                </a:lnTo>
                <a:lnTo>
                  <a:pt x="1594" y="15"/>
                </a:lnTo>
                <a:lnTo>
                  <a:pt x="1613" y="5"/>
                </a:lnTo>
                <a:lnTo>
                  <a:pt x="1634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240940" y="1937165"/>
            <a:ext cx="274377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资金沉淀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通过移动支付为平台进行支付交易，学生的学费和老师的保证金可作为资金，沉淀在平台中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93223" y="3382597"/>
            <a:ext cx="2757665" cy="45719"/>
          </a:xfrm>
          <a:prstGeom prst="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240940" y="3447629"/>
            <a:ext cx="2743778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附加增值业务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除了基础功能免费提供外，另可提供一些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收费的个性化功能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，例如地图打点、竞价搜索，使用个性化的功能则可收取一定费用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93223" y="5211399"/>
            <a:ext cx="2757665" cy="45719"/>
          </a:xfrm>
          <a:prstGeom prst="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898007" y="1639254"/>
            <a:ext cx="2743778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合作机构抽成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有一定规模和使用率后，可以与相关教育机构合作，以移动的资源和平台优势为其推广老师和课程，从中收取一定数量的抽成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84120" y="3382597"/>
            <a:ext cx="2757665" cy="45719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7831837" y="3447629"/>
            <a:ext cx="2743778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rgbClr val="11607E"/>
                </a:solidFill>
              </a:rPr>
              <a:t>广告收入</a:t>
            </a:r>
            <a:endParaRPr lang="en-US" altLang="zh-CN" b="1" dirty="0" smtClean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有一定规模和使用率后，可以在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入口和首页留出广告位，与有关行业或机构洽谈合作，收取一定的广告费用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884120" y="5211399"/>
            <a:ext cx="2757665" cy="45719"/>
          </a:xfrm>
          <a:prstGeom prst="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手动输入 31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3236" y="55953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资金沉淀是最为快速有效的盈利模式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29" name="平行四边形 28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28814" y="1755319"/>
            <a:ext cx="4110386" cy="3861707"/>
            <a:chOff x="2241550" y="-196850"/>
            <a:chExt cx="8186738" cy="769143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41550" y="-196850"/>
              <a:ext cx="4386263" cy="7691438"/>
            </a:xfrm>
            <a:custGeom>
              <a:avLst/>
              <a:gdLst>
                <a:gd name="T0" fmla="*/ 682 w 1450"/>
                <a:gd name="T1" fmla="*/ 3 h 2548"/>
                <a:gd name="T2" fmla="*/ 529 w 1450"/>
                <a:gd name="T3" fmla="*/ 49 h 2548"/>
                <a:gd name="T4" fmla="*/ 430 w 1450"/>
                <a:gd name="T5" fmla="*/ 123 h 2548"/>
                <a:gd name="T6" fmla="*/ 358 w 1450"/>
                <a:gd name="T7" fmla="*/ 221 h 2548"/>
                <a:gd name="T8" fmla="*/ 324 w 1450"/>
                <a:gd name="T9" fmla="*/ 315 h 2548"/>
                <a:gd name="T10" fmla="*/ 312 w 1450"/>
                <a:gd name="T11" fmla="*/ 390 h 2548"/>
                <a:gd name="T12" fmla="*/ 315 w 1450"/>
                <a:gd name="T13" fmla="*/ 494 h 2548"/>
                <a:gd name="T14" fmla="*/ 327 w 1450"/>
                <a:gd name="T15" fmla="*/ 600 h 2548"/>
                <a:gd name="T16" fmla="*/ 330 w 1450"/>
                <a:gd name="T17" fmla="*/ 730 h 2548"/>
                <a:gd name="T18" fmla="*/ 327 w 1450"/>
                <a:gd name="T19" fmla="*/ 883 h 2548"/>
                <a:gd name="T20" fmla="*/ 315 w 1450"/>
                <a:gd name="T21" fmla="*/ 978 h 2548"/>
                <a:gd name="T22" fmla="*/ 303 w 1450"/>
                <a:gd name="T23" fmla="*/ 1036 h 2548"/>
                <a:gd name="T24" fmla="*/ 276 w 1450"/>
                <a:gd name="T25" fmla="*/ 1140 h 2548"/>
                <a:gd name="T26" fmla="*/ 214 w 1450"/>
                <a:gd name="T27" fmla="*/ 1285 h 2548"/>
                <a:gd name="T28" fmla="*/ 133 w 1450"/>
                <a:gd name="T29" fmla="*/ 1412 h 2548"/>
                <a:gd name="T30" fmla="*/ 60 w 1450"/>
                <a:gd name="T31" fmla="*/ 1538 h 2548"/>
                <a:gd name="T32" fmla="*/ 24 w 1450"/>
                <a:gd name="T33" fmla="*/ 1643 h 2548"/>
                <a:gd name="T34" fmla="*/ 9 w 1450"/>
                <a:gd name="T35" fmla="*/ 1713 h 2548"/>
                <a:gd name="T36" fmla="*/ 0 w 1450"/>
                <a:gd name="T37" fmla="*/ 1804 h 2548"/>
                <a:gd name="T38" fmla="*/ 3 w 1450"/>
                <a:gd name="T39" fmla="*/ 1891 h 2548"/>
                <a:gd name="T40" fmla="*/ 19 w 1450"/>
                <a:gd name="T41" fmla="*/ 1985 h 2548"/>
                <a:gd name="T42" fmla="*/ 86 w 1450"/>
                <a:gd name="T43" fmla="*/ 2165 h 2548"/>
                <a:gd name="T44" fmla="*/ 179 w 1450"/>
                <a:gd name="T45" fmla="*/ 2300 h 2548"/>
                <a:gd name="T46" fmla="*/ 256 w 1450"/>
                <a:gd name="T47" fmla="*/ 2373 h 2548"/>
                <a:gd name="T48" fmla="*/ 408 w 1450"/>
                <a:gd name="T49" fmla="*/ 2475 h 2548"/>
                <a:gd name="T50" fmla="*/ 512 w 1450"/>
                <a:gd name="T51" fmla="*/ 2515 h 2548"/>
                <a:gd name="T52" fmla="*/ 603 w 1450"/>
                <a:gd name="T53" fmla="*/ 2536 h 2548"/>
                <a:gd name="T54" fmla="*/ 676 w 1450"/>
                <a:gd name="T55" fmla="*/ 2545 h 2548"/>
                <a:gd name="T56" fmla="*/ 855 w 1450"/>
                <a:gd name="T57" fmla="*/ 2534 h 2548"/>
                <a:gd name="T58" fmla="*/ 1026 w 1450"/>
                <a:gd name="T59" fmla="*/ 2481 h 2548"/>
                <a:gd name="T60" fmla="*/ 1199 w 1450"/>
                <a:gd name="T61" fmla="*/ 2370 h 2548"/>
                <a:gd name="T62" fmla="*/ 1314 w 1450"/>
                <a:gd name="T63" fmla="*/ 2244 h 2548"/>
                <a:gd name="T64" fmla="*/ 1403 w 1450"/>
                <a:gd name="T65" fmla="*/ 2076 h 2548"/>
                <a:gd name="T66" fmla="*/ 1432 w 1450"/>
                <a:gd name="T67" fmla="*/ 1976 h 2548"/>
                <a:gd name="T68" fmla="*/ 1443 w 1450"/>
                <a:gd name="T69" fmla="*/ 1904 h 2548"/>
                <a:gd name="T70" fmla="*/ 1443 w 1450"/>
                <a:gd name="T71" fmla="*/ 1743 h 2548"/>
                <a:gd name="T72" fmla="*/ 1419 w 1450"/>
                <a:gd name="T73" fmla="*/ 1620 h 2548"/>
                <a:gd name="T74" fmla="*/ 1347 w 1450"/>
                <a:gd name="T75" fmla="*/ 1456 h 2548"/>
                <a:gd name="T76" fmla="*/ 1285 w 1450"/>
                <a:gd name="T77" fmla="*/ 1368 h 2548"/>
                <a:gd name="T78" fmla="*/ 1194 w 1450"/>
                <a:gd name="T79" fmla="*/ 1199 h 2548"/>
                <a:gd name="T80" fmla="*/ 1161 w 1450"/>
                <a:gd name="T81" fmla="*/ 1097 h 2548"/>
                <a:gd name="T82" fmla="*/ 1140 w 1450"/>
                <a:gd name="T83" fmla="*/ 1006 h 2548"/>
                <a:gd name="T84" fmla="*/ 1125 w 1450"/>
                <a:gd name="T85" fmla="*/ 907 h 2548"/>
                <a:gd name="T86" fmla="*/ 1116 w 1450"/>
                <a:gd name="T87" fmla="*/ 750 h 2548"/>
                <a:gd name="T88" fmla="*/ 1122 w 1450"/>
                <a:gd name="T89" fmla="*/ 617 h 2548"/>
                <a:gd name="T90" fmla="*/ 1128 w 1450"/>
                <a:gd name="T91" fmla="*/ 506 h 2548"/>
                <a:gd name="T92" fmla="*/ 1137 w 1450"/>
                <a:gd name="T93" fmla="*/ 445 h 2548"/>
                <a:gd name="T94" fmla="*/ 1137 w 1450"/>
                <a:gd name="T95" fmla="*/ 371 h 2548"/>
                <a:gd name="T96" fmla="*/ 1103 w 1450"/>
                <a:gd name="T97" fmla="*/ 244 h 2548"/>
                <a:gd name="T98" fmla="*/ 1017 w 1450"/>
                <a:gd name="T99" fmla="*/ 120 h 2548"/>
                <a:gd name="T100" fmla="*/ 915 w 1450"/>
                <a:gd name="T101" fmla="*/ 47 h 2548"/>
                <a:gd name="T102" fmla="*/ 777 w 1450"/>
                <a:gd name="T103" fmla="*/ 4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50" h="2548">
                  <a:moveTo>
                    <a:pt x="719" y="0"/>
                  </a:moveTo>
                  <a:cubicBezTo>
                    <a:pt x="708" y="1"/>
                    <a:pt x="695" y="3"/>
                    <a:pt x="682" y="3"/>
                  </a:cubicBezTo>
                  <a:cubicBezTo>
                    <a:pt x="658" y="5"/>
                    <a:pt x="636" y="10"/>
                    <a:pt x="613" y="16"/>
                  </a:cubicBezTo>
                  <a:cubicBezTo>
                    <a:pt x="584" y="23"/>
                    <a:pt x="556" y="35"/>
                    <a:pt x="529" y="49"/>
                  </a:cubicBezTo>
                  <a:cubicBezTo>
                    <a:pt x="511" y="58"/>
                    <a:pt x="495" y="69"/>
                    <a:pt x="479" y="81"/>
                  </a:cubicBezTo>
                  <a:cubicBezTo>
                    <a:pt x="462" y="94"/>
                    <a:pt x="445" y="107"/>
                    <a:pt x="430" y="123"/>
                  </a:cubicBezTo>
                  <a:cubicBezTo>
                    <a:pt x="417" y="136"/>
                    <a:pt x="405" y="151"/>
                    <a:pt x="394" y="166"/>
                  </a:cubicBezTo>
                  <a:cubicBezTo>
                    <a:pt x="381" y="184"/>
                    <a:pt x="369" y="202"/>
                    <a:pt x="358" y="221"/>
                  </a:cubicBezTo>
                  <a:cubicBezTo>
                    <a:pt x="349" y="236"/>
                    <a:pt x="343" y="253"/>
                    <a:pt x="337" y="269"/>
                  </a:cubicBezTo>
                  <a:cubicBezTo>
                    <a:pt x="331" y="284"/>
                    <a:pt x="328" y="299"/>
                    <a:pt x="324" y="315"/>
                  </a:cubicBezTo>
                  <a:cubicBezTo>
                    <a:pt x="321" y="326"/>
                    <a:pt x="320" y="338"/>
                    <a:pt x="318" y="350"/>
                  </a:cubicBezTo>
                  <a:cubicBezTo>
                    <a:pt x="316" y="363"/>
                    <a:pt x="314" y="376"/>
                    <a:pt x="312" y="390"/>
                  </a:cubicBezTo>
                  <a:cubicBezTo>
                    <a:pt x="309" y="423"/>
                    <a:pt x="317" y="456"/>
                    <a:pt x="315" y="490"/>
                  </a:cubicBezTo>
                  <a:cubicBezTo>
                    <a:pt x="315" y="491"/>
                    <a:pt x="315" y="493"/>
                    <a:pt x="315" y="494"/>
                  </a:cubicBezTo>
                  <a:cubicBezTo>
                    <a:pt x="317" y="506"/>
                    <a:pt x="320" y="518"/>
                    <a:pt x="321" y="530"/>
                  </a:cubicBezTo>
                  <a:cubicBezTo>
                    <a:pt x="323" y="553"/>
                    <a:pt x="325" y="576"/>
                    <a:pt x="327" y="600"/>
                  </a:cubicBezTo>
                  <a:cubicBezTo>
                    <a:pt x="328" y="615"/>
                    <a:pt x="330" y="631"/>
                    <a:pt x="330" y="647"/>
                  </a:cubicBezTo>
                  <a:cubicBezTo>
                    <a:pt x="330" y="675"/>
                    <a:pt x="330" y="703"/>
                    <a:pt x="330" y="730"/>
                  </a:cubicBezTo>
                  <a:cubicBezTo>
                    <a:pt x="329" y="780"/>
                    <a:pt x="328" y="829"/>
                    <a:pt x="327" y="878"/>
                  </a:cubicBezTo>
                  <a:cubicBezTo>
                    <a:pt x="327" y="880"/>
                    <a:pt x="327" y="882"/>
                    <a:pt x="327" y="883"/>
                  </a:cubicBezTo>
                  <a:cubicBezTo>
                    <a:pt x="324" y="905"/>
                    <a:pt x="321" y="927"/>
                    <a:pt x="318" y="948"/>
                  </a:cubicBezTo>
                  <a:cubicBezTo>
                    <a:pt x="317" y="958"/>
                    <a:pt x="316" y="968"/>
                    <a:pt x="315" y="978"/>
                  </a:cubicBezTo>
                  <a:cubicBezTo>
                    <a:pt x="314" y="985"/>
                    <a:pt x="313" y="992"/>
                    <a:pt x="312" y="998"/>
                  </a:cubicBezTo>
                  <a:cubicBezTo>
                    <a:pt x="309" y="1011"/>
                    <a:pt x="306" y="1023"/>
                    <a:pt x="303" y="1036"/>
                  </a:cubicBezTo>
                  <a:cubicBezTo>
                    <a:pt x="300" y="1051"/>
                    <a:pt x="298" y="1067"/>
                    <a:pt x="293" y="1082"/>
                  </a:cubicBezTo>
                  <a:cubicBezTo>
                    <a:pt x="288" y="1102"/>
                    <a:pt x="282" y="1121"/>
                    <a:pt x="276" y="1140"/>
                  </a:cubicBezTo>
                  <a:cubicBezTo>
                    <a:pt x="266" y="1167"/>
                    <a:pt x="257" y="1195"/>
                    <a:pt x="246" y="1222"/>
                  </a:cubicBezTo>
                  <a:cubicBezTo>
                    <a:pt x="237" y="1244"/>
                    <a:pt x="226" y="1265"/>
                    <a:pt x="214" y="1285"/>
                  </a:cubicBezTo>
                  <a:cubicBezTo>
                    <a:pt x="203" y="1306"/>
                    <a:pt x="191" y="1326"/>
                    <a:pt x="178" y="1346"/>
                  </a:cubicBezTo>
                  <a:cubicBezTo>
                    <a:pt x="164" y="1368"/>
                    <a:pt x="148" y="1389"/>
                    <a:pt x="133" y="1412"/>
                  </a:cubicBezTo>
                  <a:cubicBezTo>
                    <a:pt x="117" y="1437"/>
                    <a:pt x="100" y="1461"/>
                    <a:pt x="85" y="1487"/>
                  </a:cubicBezTo>
                  <a:cubicBezTo>
                    <a:pt x="76" y="1503"/>
                    <a:pt x="68" y="1520"/>
                    <a:pt x="60" y="1538"/>
                  </a:cubicBezTo>
                  <a:cubicBezTo>
                    <a:pt x="51" y="1559"/>
                    <a:pt x="44" y="1581"/>
                    <a:pt x="36" y="1603"/>
                  </a:cubicBezTo>
                  <a:cubicBezTo>
                    <a:pt x="31" y="1617"/>
                    <a:pt x="28" y="1630"/>
                    <a:pt x="24" y="1643"/>
                  </a:cubicBezTo>
                  <a:cubicBezTo>
                    <a:pt x="21" y="1654"/>
                    <a:pt x="20" y="1664"/>
                    <a:pt x="17" y="1674"/>
                  </a:cubicBezTo>
                  <a:cubicBezTo>
                    <a:pt x="14" y="1687"/>
                    <a:pt x="11" y="1700"/>
                    <a:pt x="9" y="1713"/>
                  </a:cubicBezTo>
                  <a:cubicBezTo>
                    <a:pt x="7" y="1725"/>
                    <a:pt x="7" y="1737"/>
                    <a:pt x="6" y="1749"/>
                  </a:cubicBezTo>
                  <a:cubicBezTo>
                    <a:pt x="4" y="1767"/>
                    <a:pt x="1" y="1785"/>
                    <a:pt x="0" y="1804"/>
                  </a:cubicBezTo>
                  <a:cubicBezTo>
                    <a:pt x="0" y="1832"/>
                    <a:pt x="2" y="1861"/>
                    <a:pt x="3" y="1889"/>
                  </a:cubicBezTo>
                  <a:cubicBezTo>
                    <a:pt x="3" y="1890"/>
                    <a:pt x="3" y="1891"/>
                    <a:pt x="3" y="1891"/>
                  </a:cubicBezTo>
                  <a:cubicBezTo>
                    <a:pt x="6" y="1910"/>
                    <a:pt x="9" y="1929"/>
                    <a:pt x="12" y="1948"/>
                  </a:cubicBezTo>
                  <a:cubicBezTo>
                    <a:pt x="14" y="1961"/>
                    <a:pt x="15" y="1973"/>
                    <a:pt x="19" y="1985"/>
                  </a:cubicBezTo>
                  <a:cubicBezTo>
                    <a:pt x="25" y="2008"/>
                    <a:pt x="32" y="2030"/>
                    <a:pt x="39" y="2053"/>
                  </a:cubicBezTo>
                  <a:cubicBezTo>
                    <a:pt x="50" y="2092"/>
                    <a:pt x="66" y="2130"/>
                    <a:pt x="86" y="2165"/>
                  </a:cubicBezTo>
                  <a:cubicBezTo>
                    <a:pt x="102" y="2193"/>
                    <a:pt x="121" y="2221"/>
                    <a:pt x="139" y="2248"/>
                  </a:cubicBezTo>
                  <a:cubicBezTo>
                    <a:pt x="151" y="2266"/>
                    <a:pt x="165" y="2283"/>
                    <a:pt x="179" y="2300"/>
                  </a:cubicBezTo>
                  <a:cubicBezTo>
                    <a:pt x="196" y="2318"/>
                    <a:pt x="214" y="2335"/>
                    <a:pt x="232" y="2353"/>
                  </a:cubicBezTo>
                  <a:cubicBezTo>
                    <a:pt x="239" y="2360"/>
                    <a:pt x="247" y="2367"/>
                    <a:pt x="256" y="2373"/>
                  </a:cubicBezTo>
                  <a:cubicBezTo>
                    <a:pt x="278" y="2391"/>
                    <a:pt x="299" y="2409"/>
                    <a:pt x="322" y="2425"/>
                  </a:cubicBezTo>
                  <a:cubicBezTo>
                    <a:pt x="350" y="2443"/>
                    <a:pt x="379" y="2459"/>
                    <a:pt x="408" y="2475"/>
                  </a:cubicBezTo>
                  <a:cubicBezTo>
                    <a:pt x="426" y="2485"/>
                    <a:pt x="446" y="2492"/>
                    <a:pt x="466" y="2499"/>
                  </a:cubicBezTo>
                  <a:cubicBezTo>
                    <a:pt x="481" y="2505"/>
                    <a:pt x="496" y="2511"/>
                    <a:pt x="512" y="2515"/>
                  </a:cubicBezTo>
                  <a:cubicBezTo>
                    <a:pt x="530" y="2521"/>
                    <a:pt x="549" y="2525"/>
                    <a:pt x="567" y="2529"/>
                  </a:cubicBezTo>
                  <a:cubicBezTo>
                    <a:pt x="579" y="2532"/>
                    <a:pt x="591" y="2534"/>
                    <a:pt x="603" y="2536"/>
                  </a:cubicBezTo>
                  <a:cubicBezTo>
                    <a:pt x="613" y="2538"/>
                    <a:pt x="623" y="2539"/>
                    <a:pt x="633" y="2540"/>
                  </a:cubicBezTo>
                  <a:cubicBezTo>
                    <a:pt x="647" y="2542"/>
                    <a:pt x="662" y="2545"/>
                    <a:pt x="676" y="2545"/>
                  </a:cubicBezTo>
                  <a:cubicBezTo>
                    <a:pt x="722" y="2545"/>
                    <a:pt x="769" y="2548"/>
                    <a:pt x="815" y="2540"/>
                  </a:cubicBezTo>
                  <a:cubicBezTo>
                    <a:pt x="829" y="2537"/>
                    <a:pt x="842" y="2536"/>
                    <a:pt x="855" y="2534"/>
                  </a:cubicBezTo>
                  <a:cubicBezTo>
                    <a:pt x="882" y="2528"/>
                    <a:pt x="909" y="2523"/>
                    <a:pt x="935" y="2515"/>
                  </a:cubicBezTo>
                  <a:cubicBezTo>
                    <a:pt x="965" y="2505"/>
                    <a:pt x="996" y="2494"/>
                    <a:pt x="1026" y="2481"/>
                  </a:cubicBezTo>
                  <a:cubicBezTo>
                    <a:pt x="1066" y="2462"/>
                    <a:pt x="1106" y="2442"/>
                    <a:pt x="1142" y="2414"/>
                  </a:cubicBezTo>
                  <a:cubicBezTo>
                    <a:pt x="1161" y="2399"/>
                    <a:pt x="1181" y="2386"/>
                    <a:pt x="1199" y="2370"/>
                  </a:cubicBezTo>
                  <a:cubicBezTo>
                    <a:pt x="1219" y="2353"/>
                    <a:pt x="1237" y="2335"/>
                    <a:pt x="1254" y="2315"/>
                  </a:cubicBezTo>
                  <a:cubicBezTo>
                    <a:pt x="1275" y="2292"/>
                    <a:pt x="1295" y="2269"/>
                    <a:pt x="1314" y="2244"/>
                  </a:cubicBezTo>
                  <a:cubicBezTo>
                    <a:pt x="1330" y="2222"/>
                    <a:pt x="1346" y="2198"/>
                    <a:pt x="1359" y="2173"/>
                  </a:cubicBezTo>
                  <a:cubicBezTo>
                    <a:pt x="1375" y="2142"/>
                    <a:pt x="1389" y="2109"/>
                    <a:pt x="1403" y="2076"/>
                  </a:cubicBezTo>
                  <a:cubicBezTo>
                    <a:pt x="1410" y="2062"/>
                    <a:pt x="1415" y="2046"/>
                    <a:pt x="1419" y="2031"/>
                  </a:cubicBezTo>
                  <a:cubicBezTo>
                    <a:pt x="1424" y="2013"/>
                    <a:pt x="1428" y="1994"/>
                    <a:pt x="1432" y="1976"/>
                  </a:cubicBezTo>
                  <a:cubicBezTo>
                    <a:pt x="1435" y="1962"/>
                    <a:pt x="1438" y="1948"/>
                    <a:pt x="1440" y="1934"/>
                  </a:cubicBezTo>
                  <a:cubicBezTo>
                    <a:pt x="1441" y="1924"/>
                    <a:pt x="1442" y="1914"/>
                    <a:pt x="1443" y="1904"/>
                  </a:cubicBezTo>
                  <a:cubicBezTo>
                    <a:pt x="1445" y="1887"/>
                    <a:pt x="1448" y="1870"/>
                    <a:pt x="1449" y="1853"/>
                  </a:cubicBezTo>
                  <a:cubicBezTo>
                    <a:pt x="1450" y="1816"/>
                    <a:pt x="1449" y="1779"/>
                    <a:pt x="1443" y="1743"/>
                  </a:cubicBezTo>
                  <a:cubicBezTo>
                    <a:pt x="1440" y="1723"/>
                    <a:pt x="1438" y="1703"/>
                    <a:pt x="1434" y="1683"/>
                  </a:cubicBezTo>
                  <a:cubicBezTo>
                    <a:pt x="1430" y="1662"/>
                    <a:pt x="1425" y="1641"/>
                    <a:pt x="1419" y="1620"/>
                  </a:cubicBezTo>
                  <a:cubicBezTo>
                    <a:pt x="1409" y="1590"/>
                    <a:pt x="1398" y="1561"/>
                    <a:pt x="1386" y="1532"/>
                  </a:cubicBezTo>
                  <a:cubicBezTo>
                    <a:pt x="1374" y="1506"/>
                    <a:pt x="1360" y="1481"/>
                    <a:pt x="1347" y="1456"/>
                  </a:cubicBezTo>
                  <a:cubicBezTo>
                    <a:pt x="1340" y="1443"/>
                    <a:pt x="1332" y="1431"/>
                    <a:pt x="1323" y="1419"/>
                  </a:cubicBezTo>
                  <a:cubicBezTo>
                    <a:pt x="1311" y="1402"/>
                    <a:pt x="1296" y="1386"/>
                    <a:pt x="1285" y="1368"/>
                  </a:cubicBezTo>
                  <a:cubicBezTo>
                    <a:pt x="1263" y="1333"/>
                    <a:pt x="1243" y="1297"/>
                    <a:pt x="1223" y="1261"/>
                  </a:cubicBezTo>
                  <a:cubicBezTo>
                    <a:pt x="1212" y="1241"/>
                    <a:pt x="1203" y="1220"/>
                    <a:pt x="1194" y="1199"/>
                  </a:cubicBezTo>
                  <a:cubicBezTo>
                    <a:pt x="1186" y="1177"/>
                    <a:pt x="1178" y="1154"/>
                    <a:pt x="1171" y="1131"/>
                  </a:cubicBezTo>
                  <a:cubicBezTo>
                    <a:pt x="1167" y="1120"/>
                    <a:pt x="1164" y="1109"/>
                    <a:pt x="1161" y="1097"/>
                  </a:cubicBezTo>
                  <a:cubicBezTo>
                    <a:pt x="1157" y="1082"/>
                    <a:pt x="1153" y="1067"/>
                    <a:pt x="1149" y="1052"/>
                  </a:cubicBezTo>
                  <a:cubicBezTo>
                    <a:pt x="1146" y="1037"/>
                    <a:pt x="1143" y="1022"/>
                    <a:pt x="1140" y="1006"/>
                  </a:cubicBezTo>
                  <a:cubicBezTo>
                    <a:pt x="1137" y="991"/>
                    <a:pt x="1136" y="976"/>
                    <a:pt x="1134" y="961"/>
                  </a:cubicBezTo>
                  <a:cubicBezTo>
                    <a:pt x="1131" y="943"/>
                    <a:pt x="1127" y="925"/>
                    <a:pt x="1125" y="907"/>
                  </a:cubicBezTo>
                  <a:cubicBezTo>
                    <a:pt x="1122" y="883"/>
                    <a:pt x="1120" y="859"/>
                    <a:pt x="1119" y="835"/>
                  </a:cubicBezTo>
                  <a:cubicBezTo>
                    <a:pt x="1118" y="807"/>
                    <a:pt x="1116" y="778"/>
                    <a:pt x="1116" y="750"/>
                  </a:cubicBezTo>
                  <a:cubicBezTo>
                    <a:pt x="1116" y="722"/>
                    <a:pt x="1118" y="693"/>
                    <a:pt x="1119" y="664"/>
                  </a:cubicBezTo>
                  <a:cubicBezTo>
                    <a:pt x="1120" y="649"/>
                    <a:pt x="1121" y="633"/>
                    <a:pt x="1122" y="617"/>
                  </a:cubicBezTo>
                  <a:cubicBezTo>
                    <a:pt x="1123" y="598"/>
                    <a:pt x="1124" y="579"/>
                    <a:pt x="1125" y="560"/>
                  </a:cubicBezTo>
                  <a:cubicBezTo>
                    <a:pt x="1126" y="542"/>
                    <a:pt x="1127" y="524"/>
                    <a:pt x="1128" y="506"/>
                  </a:cubicBezTo>
                  <a:cubicBezTo>
                    <a:pt x="1129" y="497"/>
                    <a:pt x="1130" y="488"/>
                    <a:pt x="1131" y="479"/>
                  </a:cubicBezTo>
                  <a:cubicBezTo>
                    <a:pt x="1133" y="468"/>
                    <a:pt x="1136" y="457"/>
                    <a:pt x="1137" y="445"/>
                  </a:cubicBezTo>
                  <a:cubicBezTo>
                    <a:pt x="1138" y="434"/>
                    <a:pt x="1137" y="423"/>
                    <a:pt x="1137" y="412"/>
                  </a:cubicBezTo>
                  <a:cubicBezTo>
                    <a:pt x="1137" y="398"/>
                    <a:pt x="1139" y="384"/>
                    <a:pt x="1137" y="371"/>
                  </a:cubicBezTo>
                  <a:cubicBezTo>
                    <a:pt x="1134" y="351"/>
                    <a:pt x="1130" y="331"/>
                    <a:pt x="1125" y="311"/>
                  </a:cubicBezTo>
                  <a:cubicBezTo>
                    <a:pt x="1119" y="289"/>
                    <a:pt x="1112" y="266"/>
                    <a:pt x="1103" y="244"/>
                  </a:cubicBezTo>
                  <a:cubicBezTo>
                    <a:pt x="1091" y="217"/>
                    <a:pt x="1076" y="191"/>
                    <a:pt x="1057" y="168"/>
                  </a:cubicBezTo>
                  <a:cubicBezTo>
                    <a:pt x="1043" y="152"/>
                    <a:pt x="1031" y="134"/>
                    <a:pt x="1017" y="120"/>
                  </a:cubicBezTo>
                  <a:cubicBezTo>
                    <a:pt x="1003" y="106"/>
                    <a:pt x="986" y="95"/>
                    <a:pt x="972" y="83"/>
                  </a:cubicBezTo>
                  <a:cubicBezTo>
                    <a:pt x="954" y="68"/>
                    <a:pt x="935" y="57"/>
                    <a:pt x="915" y="47"/>
                  </a:cubicBezTo>
                  <a:cubicBezTo>
                    <a:pt x="890" y="35"/>
                    <a:pt x="866" y="23"/>
                    <a:pt x="840" y="17"/>
                  </a:cubicBezTo>
                  <a:cubicBezTo>
                    <a:pt x="819" y="12"/>
                    <a:pt x="798" y="7"/>
                    <a:pt x="777" y="4"/>
                  </a:cubicBezTo>
                  <a:cubicBezTo>
                    <a:pt x="759" y="1"/>
                    <a:pt x="740" y="1"/>
                    <a:pt x="719" y="0"/>
                  </a:cubicBezTo>
                  <a:close/>
                </a:path>
              </a:pathLst>
            </a:custGeom>
            <a:solidFill>
              <a:srgbClr val="11607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45200" y="-193675"/>
              <a:ext cx="4383088" cy="7685088"/>
            </a:xfrm>
            <a:custGeom>
              <a:avLst/>
              <a:gdLst>
                <a:gd name="T0" fmla="*/ 774 w 1449"/>
                <a:gd name="T1" fmla="*/ 2542 h 2546"/>
                <a:gd name="T2" fmla="*/ 856 w 1449"/>
                <a:gd name="T3" fmla="*/ 2524 h 2546"/>
                <a:gd name="T4" fmla="*/ 1027 w 1449"/>
                <a:gd name="T5" fmla="*/ 2413 h 2546"/>
                <a:gd name="T6" fmla="*/ 1103 w 1449"/>
                <a:gd name="T7" fmla="*/ 2300 h 2546"/>
                <a:gd name="T8" fmla="*/ 1134 w 1449"/>
                <a:gd name="T9" fmla="*/ 2189 h 2546"/>
                <a:gd name="T10" fmla="*/ 1134 w 1449"/>
                <a:gd name="T11" fmla="*/ 2053 h 2546"/>
                <a:gd name="T12" fmla="*/ 1128 w 1449"/>
                <a:gd name="T13" fmla="*/ 2015 h 2546"/>
                <a:gd name="T14" fmla="*/ 1125 w 1449"/>
                <a:gd name="T15" fmla="*/ 1954 h 2546"/>
                <a:gd name="T16" fmla="*/ 1122 w 1449"/>
                <a:gd name="T17" fmla="*/ 1700 h 2546"/>
                <a:gd name="T18" fmla="*/ 1129 w 1449"/>
                <a:gd name="T19" fmla="*/ 1610 h 2546"/>
                <a:gd name="T20" fmla="*/ 1141 w 1449"/>
                <a:gd name="T21" fmla="*/ 1532 h 2546"/>
                <a:gd name="T22" fmla="*/ 1163 w 1449"/>
                <a:gd name="T23" fmla="*/ 1440 h 2546"/>
                <a:gd name="T24" fmla="*/ 1209 w 1449"/>
                <a:gd name="T25" fmla="*/ 1314 h 2546"/>
                <a:gd name="T26" fmla="*/ 1311 w 1449"/>
                <a:gd name="T27" fmla="*/ 1142 h 2546"/>
                <a:gd name="T28" fmla="*/ 1409 w 1449"/>
                <a:gd name="T29" fmla="*/ 956 h 2546"/>
                <a:gd name="T30" fmla="*/ 1434 w 1449"/>
                <a:gd name="T31" fmla="*/ 868 h 2546"/>
                <a:gd name="T32" fmla="*/ 1443 w 1449"/>
                <a:gd name="T33" fmla="*/ 798 h 2546"/>
                <a:gd name="T34" fmla="*/ 1446 w 1449"/>
                <a:gd name="T35" fmla="*/ 682 h 2546"/>
                <a:gd name="T36" fmla="*/ 1434 w 1449"/>
                <a:gd name="T37" fmla="*/ 585 h 2546"/>
                <a:gd name="T38" fmla="*/ 1404 w 1449"/>
                <a:gd name="T39" fmla="*/ 477 h 2546"/>
                <a:gd name="T40" fmla="*/ 1313 w 1449"/>
                <a:gd name="T41" fmla="*/ 303 h 2546"/>
                <a:gd name="T42" fmla="*/ 1203 w 1449"/>
                <a:gd name="T43" fmla="*/ 181 h 2546"/>
                <a:gd name="T44" fmla="*/ 1068 w 1449"/>
                <a:gd name="T45" fmla="*/ 86 h 2546"/>
                <a:gd name="T46" fmla="*/ 888 w 1449"/>
                <a:gd name="T47" fmla="*/ 18 h 2546"/>
                <a:gd name="T48" fmla="*/ 741 w 1449"/>
                <a:gd name="T49" fmla="*/ 0 h 2546"/>
                <a:gd name="T50" fmla="*/ 610 w 1449"/>
                <a:gd name="T51" fmla="*/ 9 h 2546"/>
                <a:gd name="T52" fmla="*/ 556 w 1449"/>
                <a:gd name="T53" fmla="*/ 21 h 2546"/>
                <a:gd name="T54" fmla="*/ 439 w 1449"/>
                <a:gd name="T55" fmla="*/ 60 h 2546"/>
                <a:gd name="T56" fmla="*/ 279 w 1449"/>
                <a:gd name="T57" fmla="*/ 155 h 2546"/>
                <a:gd name="T58" fmla="*/ 186 w 1449"/>
                <a:gd name="T59" fmla="*/ 242 h 2546"/>
                <a:gd name="T60" fmla="*/ 90 w 1449"/>
                <a:gd name="T61" fmla="*/ 376 h 2546"/>
                <a:gd name="T62" fmla="*/ 12 w 1449"/>
                <a:gd name="T63" fmla="*/ 595 h 2546"/>
                <a:gd name="T64" fmla="*/ 0 w 1449"/>
                <a:gd name="T65" fmla="*/ 722 h 2546"/>
                <a:gd name="T66" fmla="*/ 12 w 1449"/>
                <a:gd name="T67" fmla="*/ 841 h 2546"/>
                <a:gd name="T68" fmla="*/ 40 w 1449"/>
                <a:gd name="T69" fmla="*/ 955 h 2546"/>
                <a:gd name="T70" fmla="*/ 96 w 1449"/>
                <a:gd name="T71" fmla="*/ 1075 h 2546"/>
                <a:gd name="T72" fmla="*/ 185 w 1449"/>
                <a:gd name="T73" fmla="*/ 1207 h 2546"/>
                <a:gd name="T74" fmla="*/ 253 w 1449"/>
                <a:gd name="T75" fmla="*/ 1343 h 2546"/>
                <a:gd name="T76" fmla="*/ 300 w 1449"/>
                <a:gd name="T77" fmla="*/ 1488 h 2546"/>
                <a:gd name="T78" fmla="*/ 315 w 1449"/>
                <a:gd name="T79" fmla="*/ 1575 h 2546"/>
                <a:gd name="T80" fmla="*/ 330 w 1449"/>
                <a:gd name="T81" fmla="*/ 1692 h 2546"/>
                <a:gd name="T82" fmla="*/ 330 w 1449"/>
                <a:gd name="T83" fmla="*/ 1899 h 2546"/>
                <a:gd name="T84" fmla="*/ 327 w 1449"/>
                <a:gd name="T85" fmla="*/ 1986 h 2546"/>
                <a:gd name="T86" fmla="*/ 318 w 1449"/>
                <a:gd name="T87" fmla="*/ 2070 h 2546"/>
                <a:gd name="T88" fmla="*/ 313 w 1449"/>
                <a:gd name="T89" fmla="*/ 2161 h 2546"/>
                <a:gd name="T90" fmla="*/ 326 w 1449"/>
                <a:gd name="T91" fmla="*/ 2239 h 2546"/>
                <a:gd name="T92" fmla="*/ 362 w 1449"/>
                <a:gd name="T93" fmla="*/ 2332 h 2546"/>
                <a:gd name="T94" fmla="*/ 434 w 1449"/>
                <a:gd name="T95" fmla="*/ 2426 h 2546"/>
                <a:gd name="T96" fmla="*/ 571 w 1449"/>
                <a:gd name="T97" fmla="*/ 2515 h 2546"/>
                <a:gd name="T98" fmla="*/ 667 w 1449"/>
                <a:gd name="T99" fmla="*/ 2541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9" h="2546">
                  <a:moveTo>
                    <a:pt x="728" y="2546"/>
                  </a:moveTo>
                  <a:cubicBezTo>
                    <a:pt x="742" y="2544"/>
                    <a:pt x="758" y="2543"/>
                    <a:pt x="774" y="2542"/>
                  </a:cubicBezTo>
                  <a:cubicBezTo>
                    <a:pt x="784" y="2541"/>
                    <a:pt x="795" y="2540"/>
                    <a:pt x="804" y="2538"/>
                  </a:cubicBezTo>
                  <a:cubicBezTo>
                    <a:pt x="822" y="2534"/>
                    <a:pt x="838" y="2528"/>
                    <a:pt x="856" y="2524"/>
                  </a:cubicBezTo>
                  <a:cubicBezTo>
                    <a:pt x="888" y="2515"/>
                    <a:pt x="917" y="2501"/>
                    <a:pt x="944" y="2483"/>
                  </a:cubicBezTo>
                  <a:cubicBezTo>
                    <a:pt x="975" y="2464"/>
                    <a:pt x="1004" y="2442"/>
                    <a:pt x="1027" y="2413"/>
                  </a:cubicBezTo>
                  <a:cubicBezTo>
                    <a:pt x="1037" y="2401"/>
                    <a:pt x="1048" y="2389"/>
                    <a:pt x="1058" y="2376"/>
                  </a:cubicBezTo>
                  <a:cubicBezTo>
                    <a:pt x="1077" y="2353"/>
                    <a:pt x="1091" y="2327"/>
                    <a:pt x="1103" y="2300"/>
                  </a:cubicBezTo>
                  <a:cubicBezTo>
                    <a:pt x="1110" y="2285"/>
                    <a:pt x="1115" y="2268"/>
                    <a:pt x="1119" y="2252"/>
                  </a:cubicBezTo>
                  <a:cubicBezTo>
                    <a:pt x="1125" y="2231"/>
                    <a:pt x="1130" y="2210"/>
                    <a:pt x="1134" y="2189"/>
                  </a:cubicBezTo>
                  <a:cubicBezTo>
                    <a:pt x="1137" y="2173"/>
                    <a:pt x="1135" y="2157"/>
                    <a:pt x="1137" y="2141"/>
                  </a:cubicBezTo>
                  <a:cubicBezTo>
                    <a:pt x="1141" y="2111"/>
                    <a:pt x="1131" y="2082"/>
                    <a:pt x="1134" y="2053"/>
                  </a:cubicBezTo>
                  <a:cubicBezTo>
                    <a:pt x="1134" y="2051"/>
                    <a:pt x="1134" y="2050"/>
                    <a:pt x="1134" y="2049"/>
                  </a:cubicBezTo>
                  <a:cubicBezTo>
                    <a:pt x="1132" y="2038"/>
                    <a:pt x="1129" y="2026"/>
                    <a:pt x="1128" y="2015"/>
                  </a:cubicBezTo>
                  <a:cubicBezTo>
                    <a:pt x="1127" y="1995"/>
                    <a:pt x="1126" y="1976"/>
                    <a:pt x="1125" y="1956"/>
                  </a:cubicBezTo>
                  <a:cubicBezTo>
                    <a:pt x="1125" y="1955"/>
                    <a:pt x="1125" y="1955"/>
                    <a:pt x="1125" y="1954"/>
                  </a:cubicBezTo>
                  <a:cubicBezTo>
                    <a:pt x="1123" y="1932"/>
                    <a:pt x="1120" y="1910"/>
                    <a:pt x="1120" y="1888"/>
                  </a:cubicBezTo>
                  <a:cubicBezTo>
                    <a:pt x="1120" y="1826"/>
                    <a:pt x="1121" y="1763"/>
                    <a:pt x="1122" y="1700"/>
                  </a:cubicBezTo>
                  <a:cubicBezTo>
                    <a:pt x="1123" y="1679"/>
                    <a:pt x="1124" y="1659"/>
                    <a:pt x="1125" y="1638"/>
                  </a:cubicBezTo>
                  <a:cubicBezTo>
                    <a:pt x="1126" y="1629"/>
                    <a:pt x="1127" y="1620"/>
                    <a:pt x="1129" y="1610"/>
                  </a:cubicBezTo>
                  <a:cubicBezTo>
                    <a:pt x="1130" y="1598"/>
                    <a:pt x="1132" y="1586"/>
                    <a:pt x="1134" y="1574"/>
                  </a:cubicBezTo>
                  <a:cubicBezTo>
                    <a:pt x="1136" y="1560"/>
                    <a:pt x="1138" y="1546"/>
                    <a:pt x="1141" y="1532"/>
                  </a:cubicBezTo>
                  <a:cubicBezTo>
                    <a:pt x="1144" y="1515"/>
                    <a:pt x="1148" y="1499"/>
                    <a:pt x="1152" y="1483"/>
                  </a:cubicBezTo>
                  <a:cubicBezTo>
                    <a:pt x="1156" y="1469"/>
                    <a:pt x="1158" y="1454"/>
                    <a:pt x="1163" y="1440"/>
                  </a:cubicBezTo>
                  <a:cubicBezTo>
                    <a:pt x="1170" y="1418"/>
                    <a:pt x="1177" y="1396"/>
                    <a:pt x="1185" y="1374"/>
                  </a:cubicBezTo>
                  <a:cubicBezTo>
                    <a:pt x="1192" y="1354"/>
                    <a:pt x="1199" y="1333"/>
                    <a:pt x="1209" y="1314"/>
                  </a:cubicBezTo>
                  <a:cubicBezTo>
                    <a:pt x="1224" y="1283"/>
                    <a:pt x="1240" y="1252"/>
                    <a:pt x="1257" y="1222"/>
                  </a:cubicBezTo>
                  <a:cubicBezTo>
                    <a:pt x="1274" y="1195"/>
                    <a:pt x="1293" y="1169"/>
                    <a:pt x="1311" y="1142"/>
                  </a:cubicBezTo>
                  <a:cubicBezTo>
                    <a:pt x="1326" y="1119"/>
                    <a:pt x="1343" y="1097"/>
                    <a:pt x="1356" y="1073"/>
                  </a:cubicBezTo>
                  <a:cubicBezTo>
                    <a:pt x="1377" y="1035"/>
                    <a:pt x="1395" y="997"/>
                    <a:pt x="1409" y="956"/>
                  </a:cubicBezTo>
                  <a:cubicBezTo>
                    <a:pt x="1414" y="942"/>
                    <a:pt x="1418" y="927"/>
                    <a:pt x="1422" y="912"/>
                  </a:cubicBezTo>
                  <a:cubicBezTo>
                    <a:pt x="1426" y="897"/>
                    <a:pt x="1431" y="883"/>
                    <a:pt x="1434" y="868"/>
                  </a:cubicBezTo>
                  <a:cubicBezTo>
                    <a:pt x="1437" y="856"/>
                    <a:pt x="1439" y="845"/>
                    <a:pt x="1440" y="833"/>
                  </a:cubicBezTo>
                  <a:cubicBezTo>
                    <a:pt x="1442" y="821"/>
                    <a:pt x="1442" y="810"/>
                    <a:pt x="1443" y="798"/>
                  </a:cubicBezTo>
                  <a:cubicBezTo>
                    <a:pt x="1445" y="778"/>
                    <a:pt x="1449" y="759"/>
                    <a:pt x="1449" y="739"/>
                  </a:cubicBezTo>
                  <a:cubicBezTo>
                    <a:pt x="1449" y="720"/>
                    <a:pt x="1447" y="701"/>
                    <a:pt x="1446" y="682"/>
                  </a:cubicBezTo>
                  <a:cubicBezTo>
                    <a:pt x="1445" y="665"/>
                    <a:pt x="1445" y="648"/>
                    <a:pt x="1443" y="631"/>
                  </a:cubicBezTo>
                  <a:cubicBezTo>
                    <a:pt x="1441" y="616"/>
                    <a:pt x="1437" y="601"/>
                    <a:pt x="1434" y="585"/>
                  </a:cubicBezTo>
                  <a:cubicBezTo>
                    <a:pt x="1431" y="569"/>
                    <a:pt x="1429" y="552"/>
                    <a:pt x="1424" y="535"/>
                  </a:cubicBezTo>
                  <a:cubicBezTo>
                    <a:pt x="1419" y="515"/>
                    <a:pt x="1411" y="496"/>
                    <a:pt x="1404" y="477"/>
                  </a:cubicBezTo>
                  <a:cubicBezTo>
                    <a:pt x="1393" y="444"/>
                    <a:pt x="1380" y="412"/>
                    <a:pt x="1363" y="382"/>
                  </a:cubicBezTo>
                  <a:cubicBezTo>
                    <a:pt x="1348" y="354"/>
                    <a:pt x="1332" y="327"/>
                    <a:pt x="1313" y="303"/>
                  </a:cubicBezTo>
                  <a:cubicBezTo>
                    <a:pt x="1296" y="281"/>
                    <a:pt x="1281" y="259"/>
                    <a:pt x="1263" y="239"/>
                  </a:cubicBezTo>
                  <a:cubicBezTo>
                    <a:pt x="1244" y="218"/>
                    <a:pt x="1222" y="200"/>
                    <a:pt x="1203" y="181"/>
                  </a:cubicBezTo>
                  <a:cubicBezTo>
                    <a:pt x="1182" y="160"/>
                    <a:pt x="1159" y="143"/>
                    <a:pt x="1134" y="127"/>
                  </a:cubicBezTo>
                  <a:cubicBezTo>
                    <a:pt x="1112" y="113"/>
                    <a:pt x="1091" y="98"/>
                    <a:pt x="1068" y="86"/>
                  </a:cubicBezTo>
                  <a:cubicBezTo>
                    <a:pt x="1032" y="66"/>
                    <a:pt x="995" y="49"/>
                    <a:pt x="956" y="38"/>
                  </a:cubicBezTo>
                  <a:cubicBezTo>
                    <a:pt x="933" y="32"/>
                    <a:pt x="911" y="23"/>
                    <a:pt x="888" y="18"/>
                  </a:cubicBezTo>
                  <a:cubicBezTo>
                    <a:pt x="858" y="12"/>
                    <a:pt x="829" y="7"/>
                    <a:pt x="799" y="3"/>
                  </a:cubicBezTo>
                  <a:cubicBezTo>
                    <a:pt x="780" y="0"/>
                    <a:pt x="760" y="0"/>
                    <a:pt x="741" y="0"/>
                  </a:cubicBezTo>
                  <a:cubicBezTo>
                    <a:pt x="722" y="0"/>
                    <a:pt x="702" y="1"/>
                    <a:pt x="683" y="3"/>
                  </a:cubicBezTo>
                  <a:cubicBezTo>
                    <a:pt x="659" y="4"/>
                    <a:pt x="635" y="7"/>
                    <a:pt x="610" y="9"/>
                  </a:cubicBezTo>
                  <a:cubicBezTo>
                    <a:pt x="603" y="10"/>
                    <a:pt x="597" y="11"/>
                    <a:pt x="590" y="12"/>
                  </a:cubicBezTo>
                  <a:cubicBezTo>
                    <a:pt x="579" y="15"/>
                    <a:pt x="568" y="18"/>
                    <a:pt x="556" y="21"/>
                  </a:cubicBezTo>
                  <a:cubicBezTo>
                    <a:pt x="539" y="25"/>
                    <a:pt x="521" y="29"/>
                    <a:pt x="504" y="35"/>
                  </a:cubicBezTo>
                  <a:cubicBezTo>
                    <a:pt x="482" y="42"/>
                    <a:pt x="460" y="50"/>
                    <a:pt x="439" y="60"/>
                  </a:cubicBezTo>
                  <a:cubicBezTo>
                    <a:pt x="409" y="73"/>
                    <a:pt x="379" y="87"/>
                    <a:pt x="351" y="104"/>
                  </a:cubicBezTo>
                  <a:cubicBezTo>
                    <a:pt x="326" y="119"/>
                    <a:pt x="302" y="137"/>
                    <a:pt x="279" y="155"/>
                  </a:cubicBezTo>
                  <a:cubicBezTo>
                    <a:pt x="262" y="167"/>
                    <a:pt x="245" y="181"/>
                    <a:pt x="230" y="195"/>
                  </a:cubicBezTo>
                  <a:cubicBezTo>
                    <a:pt x="214" y="210"/>
                    <a:pt x="200" y="226"/>
                    <a:pt x="186" y="242"/>
                  </a:cubicBezTo>
                  <a:cubicBezTo>
                    <a:pt x="169" y="262"/>
                    <a:pt x="152" y="282"/>
                    <a:pt x="137" y="303"/>
                  </a:cubicBezTo>
                  <a:cubicBezTo>
                    <a:pt x="120" y="327"/>
                    <a:pt x="104" y="351"/>
                    <a:pt x="90" y="376"/>
                  </a:cubicBezTo>
                  <a:cubicBezTo>
                    <a:pt x="64" y="423"/>
                    <a:pt x="42" y="473"/>
                    <a:pt x="30" y="526"/>
                  </a:cubicBezTo>
                  <a:cubicBezTo>
                    <a:pt x="24" y="549"/>
                    <a:pt x="17" y="571"/>
                    <a:pt x="12" y="595"/>
                  </a:cubicBezTo>
                  <a:cubicBezTo>
                    <a:pt x="8" y="616"/>
                    <a:pt x="5" y="637"/>
                    <a:pt x="3" y="659"/>
                  </a:cubicBezTo>
                  <a:cubicBezTo>
                    <a:pt x="1" y="680"/>
                    <a:pt x="1" y="701"/>
                    <a:pt x="0" y="722"/>
                  </a:cubicBezTo>
                  <a:cubicBezTo>
                    <a:pt x="0" y="728"/>
                    <a:pt x="3" y="733"/>
                    <a:pt x="3" y="739"/>
                  </a:cubicBezTo>
                  <a:cubicBezTo>
                    <a:pt x="2" y="773"/>
                    <a:pt x="5" y="807"/>
                    <a:pt x="12" y="841"/>
                  </a:cubicBezTo>
                  <a:cubicBezTo>
                    <a:pt x="15" y="859"/>
                    <a:pt x="17" y="877"/>
                    <a:pt x="22" y="895"/>
                  </a:cubicBezTo>
                  <a:cubicBezTo>
                    <a:pt x="27" y="915"/>
                    <a:pt x="32" y="935"/>
                    <a:pt x="40" y="955"/>
                  </a:cubicBezTo>
                  <a:cubicBezTo>
                    <a:pt x="49" y="981"/>
                    <a:pt x="61" y="1006"/>
                    <a:pt x="72" y="1031"/>
                  </a:cubicBezTo>
                  <a:cubicBezTo>
                    <a:pt x="79" y="1046"/>
                    <a:pt x="87" y="1061"/>
                    <a:pt x="96" y="1075"/>
                  </a:cubicBezTo>
                  <a:cubicBezTo>
                    <a:pt x="106" y="1093"/>
                    <a:pt x="116" y="1111"/>
                    <a:pt x="128" y="1128"/>
                  </a:cubicBezTo>
                  <a:cubicBezTo>
                    <a:pt x="147" y="1155"/>
                    <a:pt x="167" y="1180"/>
                    <a:pt x="185" y="1207"/>
                  </a:cubicBezTo>
                  <a:cubicBezTo>
                    <a:pt x="198" y="1226"/>
                    <a:pt x="209" y="1247"/>
                    <a:pt x="219" y="1267"/>
                  </a:cubicBezTo>
                  <a:cubicBezTo>
                    <a:pt x="231" y="1292"/>
                    <a:pt x="241" y="1318"/>
                    <a:pt x="253" y="1343"/>
                  </a:cubicBezTo>
                  <a:cubicBezTo>
                    <a:pt x="267" y="1372"/>
                    <a:pt x="275" y="1403"/>
                    <a:pt x="285" y="1434"/>
                  </a:cubicBezTo>
                  <a:cubicBezTo>
                    <a:pt x="291" y="1452"/>
                    <a:pt x="295" y="1470"/>
                    <a:pt x="300" y="1488"/>
                  </a:cubicBezTo>
                  <a:cubicBezTo>
                    <a:pt x="303" y="1503"/>
                    <a:pt x="306" y="1518"/>
                    <a:pt x="309" y="1533"/>
                  </a:cubicBezTo>
                  <a:cubicBezTo>
                    <a:pt x="312" y="1547"/>
                    <a:pt x="313" y="1561"/>
                    <a:pt x="315" y="1575"/>
                  </a:cubicBezTo>
                  <a:cubicBezTo>
                    <a:pt x="318" y="1592"/>
                    <a:pt x="322" y="1609"/>
                    <a:pt x="324" y="1626"/>
                  </a:cubicBezTo>
                  <a:cubicBezTo>
                    <a:pt x="327" y="1648"/>
                    <a:pt x="329" y="1670"/>
                    <a:pt x="330" y="1692"/>
                  </a:cubicBezTo>
                  <a:cubicBezTo>
                    <a:pt x="332" y="1712"/>
                    <a:pt x="333" y="1733"/>
                    <a:pt x="333" y="1754"/>
                  </a:cubicBezTo>
                  <a:cubicBezTo>
                    <a:pt x="333" y="1803"/>
                    <a:pt x="331" y="1851"/>
                    <a:pt x="330" y="1899"/>
                  </a:cubicBezTo>
                  <a:cubicBezTo>
                    <a:pt x="329" y="1928"/>
                    <a:pt x="328" y="1956"/>
                    <a:pt x="327" y="1984"/>
                  </a:cubicBezTo>
                  <a:cubicBezTo>
                    <a:pt x="327" y="1985"/>
                    <a:pt x="327" y="1985"/>
                    <a:pt x="327" y="1986"/>
                  </a:cubicBezTo>
                  <a:cubicBezTo>
                    <a:pt x="325" y="2006"/>
                    <a:pt x="323" y="2026"/>
                    <a:pt x="321" y="2046"/>
                  </a:cubicBezTo>
                  <a:cubicBezTo>
                    <a:pt x="320" y="2054"/>
                    <a:pt x="320" y="2062"/>
                    <a:pt x="318" y="2070"/>
                  </a:cubicBezTo>
                  <a:cubicBezTo>
                    <a:pt x="313" y="2089"/>
                    <a:pt x="312" y="2107"/>
                    <a:pt x="312" y="2126"/>
                  </a:cubicBezTo>
                  <a:cubicBezTo>
                    <a:pt x="312" y="2138"/>
                    <a:pt x="312" y="2150"/>
                    <a:pt x="313" y="2161"/>
                  </a:cubicBezTo>
                  <a:cubicBezTo>
                    <a:pt x="314" y="2174"/>
                    <a:pt x="316" y="2186"/>
                    <a:pt x="318" y="2199"/>
                  </a:cubicBezTo>
                  <a:cubicBezTo>
                    <a:pt x="321" y="2212"/>
                    <a:pt x="323" y="2226"/>
                    <a:pt x="326" y="2239"/>
                  </a:cubicBezTo>
                  <a:cubicBezTo>
                    <a:pt x="330" y="2253"/>
                    <a:pt x="334" y="2266"/>
                    <a:pt x="339" y="2280"/>
                  </a:cubicBezTo>
                  <a:cubicBezTo>
                    <a:pt x="346" y="2297"/>
                    <a:pt x="353" y="2315"/>
                    <a:pt x="362" y="2332"/>
                  </a:cubicBezTo>
                  <a:cubicBezTo>
                    <a:pt x="370" y="2347"/>
                    <a:pt x="380" y="2361"/>
                    <a:pt x="391" y="2374"/>
                  </a:cubicBezTo>
                  <a:cubicBezTo>
                    <a:pt x="404" y="2392"/>
                    <a:pt x="418" y="2411"/>
                    <a:pt x="434" y="2426"/>
                  </a:cubicBezTo>
                  <a:cubicBezTo>
                    <a:pt x="455" y="2446"/>
                    <a:pt x="478" y="2464"/>
                    <a:pt x="501" y="2479"/>
                  </a:cubicBezTo>
                  <a:cubicBezTo>
                    <a:pt x="523" y="2493"/>
                    <a:pt x="547" y="2504"/>
                    <a:pt x="571" y="2515"/>
                  </a:cubicBezTo>
                  <a:cubicBezTo>
                    <a:pt x="587" y="2521"/>
                    <a:pt x="603" y="2525"/>
                    <a:pt x="619" y="2530"/>
                  </a:cubicBezTo>
                  <a:cubicBezTo>
                    <a:pt x="635" y="2534"/>
                    <a:pt x="651" y="2539"/>
                    <a:pt x="667" y="2541"/>
                  </a:cubicBezTo>
                  <a:cubicBezTo>
                    <a:pt x="687" y="2544"/>
                    <a:pt x="707" y="2544"/>
                    <a:pt x="728" y="2546"/>
                  </a:cubicBezTo>
                  <a:close/>
                </a:path>
              </a:pathLst>
            </a:custGeom>
            <a:solidFill>
              <a:srgbClr val="03838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728913" y="3679825"/>
              <a:ext cx="3413125" cy="3392488"/>
            </a:xfrm>
            <a:custGeom>
              <a:avLst/>
              <a:gdLst>
                <a:gd name="T0" fmla="*/ 519 w 1128"/>
                <a:gd name="T1" fmla="*/ 9 h 1124"/>
                <a:gd name="T2" fmla="*/ 140 w 1128"/>
                <a:gd name="T3" fmla="*/ 209 h 1124"/>
                <a:gd name="T4" fmla="*/ 16 w 1128"/>
                <a:gd name="T5" fmla="*/ 619 h 1124"/>
                <a:gd name="T6" fmla="*/ 204 w 1128"/>
                <a:gd name="T7" fmla="*/ 977 h 1124"/>
                <a:gd name="T8" fmla="*/ 618 w 1128"/>
                <a:gd name="T9" fmla="*/ 1108 h 1124"/>
                <a:gd name="T10" fmla="*/ 982 w 1128"/>
                <a:gd name="T11" fmla="*/ 917 h 1124"/>
                <a:gd name="T12" fmla="*/ 1111 w 1128"/>
                <a:gd name="T13" fmla="*/ 495 h 1124"/>
                <a:gd name="T14" fmla="*/ 923 w 1128"/>
                <a:gd name="T15" fmla="*/ 142 h 1124"/>
                <a:gd name="T16" fmla="*/ 519 w 1128"/>
                <a:gd name="T17" fmla="*/ 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24">
                  <a:moveTo>
                    <a:pt x="519" y="9"/>
                  </a:moveTo>
                  <a:cubicBezTo>
                    <a:pt x="367" y="25"/>
                    <a:pt x="239" y="89"/>
                    <a:pt x="140" y="209"/>
                  </a:cubicBezTo>
                  <a:cubicBezTo>
                    <a:pt x="41" y="328"/>
                    <a:pt x="0" y="465"/>
                    <a:pt x="16" y="619"/>
                  </a:cubicBezTo>
                  <a:cubicBezTo>
                    <a:pt x="31" y="763"/>
                    <a:pt x="95" y="883"/>
                    <a:pt x="204" y="977"/>
                  </a:cubicBezTo>
                  <a:cubicBezTo>
                    <a:pt x="323" y="1079"/>
                    <a:pt x="462" y="1124"/>
                    <a:pt x="618" y="1108"/>
                  </a:cubicBezTo>
                  <a:cubicBezTo>
                    <a:pt x="765" y="1094"/>
                    <a:pt x="887" y="1029"/>
                    <a:pt x="982" y="917"/>
                  </a:cubicBezTo>
                  <a:cubicBezTo>
                    <a:pt x="1087" y="796"/>
                    <a:pt x="1128" y="653"/>
                    <a:pt x="1111" y="495"/>
                  </a:cubicBezTo>
                  <a:cubicBezTo>
                    <a:pt x="1095" y="353"/>
                    <a:pt x="1031" y="235"/>
                    <a:pt x="923" y="142"/>
                  </a:cubicBezTo>
                  <a:cubicBezTo>
                    <a:pt x="808" y="43"/>
                    <a:pt x="672" y="0"/>
                    <a:pt x="51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519863" y="234950"/>
              <a:ext cx="3411538" cy="3359150"/>
            </a:xfrm>
            <a:custGeom>
              <a:avLst/>
              <a:gdLst>
                <a:gd name="T0" fmla="*/ 577 w 1128"/>
                <a:gd name="T1" fmla="*/ 1113 h 1113"/>
                <a:gd name="T2" fmla="*/ 999 w 1128"/>
                <a:gd name="T3" fmla="*/ 904 h 1113"/>
                <a:gd name="T4" fmla="*/ 1118 w 1128"/>
                <a:gd name="T5" fmla="*/ 518 h 1113"/>
                <a:gd name="T6" fmla="*/ 928 w 1128"/>
                <a:gd name="T7" fmla="*/ 141 h 1113"/>
                <a:gd name="T8" fmla="*/ 549 w 1128"/>
                <a:gd name="T9" fmla="*/ 5 h 1113"/>
                <a:gd name="T10" fmla="*/ 148 w 1128"/>
                <a:gd name="T11" fmla="*/ 198 h 1113"/>
                <a:gd name="T12" fmla="*/ 17 w 1128"/>
                <a:gd name="T13" fmla="*/ 622 h 1113"/>
                <a:gd name="T14" fmla="*/ 203 w 1128"/>
                <a:gd name="T15" fmla="*/ 976 h 1113"/>
                <a:gd name="T16" fmla="*/ 577 w 1128"/>
                <a:gd name="T1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13">
                  <a:moveTo>
                    <a:pt x="577" y="1113"/>
                  </a:moveTo>
                  <a:cubicBezTo>
                    <a:pt x="744" y="1109"/>
                    <a:pt x="888" y="1040"/>
                    <a:pt x="999" y="904"/>
                  </a:cubicBezTo>
                  <a:cubicBezTo>
                    <a:pt x="1089" y="792"/>
                    <a:pt x="1128" y="661"/>
                    <a:pt x="1118" y="518"/>
                  </a:cubicBezTo>
                  <a:cubicBezTo>
                    <a:pt x="1107" y="367"/>
                    <a:pt x="1042" y="240"/>
                    <a:pt x="928" y="141"/>
                  </a:cubicBezTo>
                  <a:cubicBezTo>
                    <a:pt x="820" y="46"/>
                    <a:pt x="692" y="0"/>
                    <a:pt x="549" y="5"/>
                  </a:cubicBezTo>
                  <a:cubicBezTo>
                    <a:pt x="388" y="11"/>
                    <a:pt x="253" y="77"/>
                    <a:pt x="148" y="198"/>
                  </a:cubicBezTo>
                  <a:cubicBezTo>
                    <a:pt x="43" y="319"/>
                    <a:pt x="0" y="462"/>
                    <a:pt x="17" y="622"/>
                  </a:cubicBezTo>
                  <a:cubicBezTo>
                    <a:pt x="33" y="764"/>
                    <a:pt x="97" y="882"/>
                    <a:pt x="203" y="976"/>
                  </a:cubicBezTo>
                  <a:cubicBezTo>
                    <a:pt x="307" y="1067"/>
                    <a:pt x="430" y="1111"/>
                    <a:pt x="577" y="1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728913" y="3679825"/>
              <a:ext cx="3413125" cy="3392488"/>
            </a:xfrm>
            <a:custGeom>
              <a:avLst/>
              <a:gdLst>
                <a:gd name="T0" fmla="*/ 519 w 1128"/>
                <a:gd name="T1" fmla="*/ 9 h 1124"/>
                <a:gd name="T2" fmla="*/ 923 w 1128"/>
                <a:gd name="T3" fmla="*/ 142 h 1124"/>
                <a:gd name="T4" fmla="*/ 1111 w 1128"/>
                <a:gd name="T5" fmla="*/ 495 h 1124"/>
                <a:gd name="T6" fmla="*/ 982 w 1128"/>
                <a:gd name="T7" fmla="*/ 917 h 1124"/>
                <a:gd name="T8" fmla="*/ 618 w 1128"/>
                <a:gd name="T9" fmla="*/ 1108 h 1124"/>
                <a:gd name="T10" fmla="*/ 204 w 1128"/>
                <a:gd name="T11" fmla="*/ 977 h 1124"/>
                <a:gd name="T12" fmla="*/ 16 w 1128"/>
                <a:gd name="T13" fmla="*/ 619 h 1124"/>
                <a:gd name="T14" fmla="*/ 140 w 1128"/>
                <a:gd name="T15" fmla="*/ 209 h 1124"/>
                <a:gd name="T16" fmla="*/ 519 w 1128"/>
                <a:gd name="T17" fmla="*/ 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24">
                  <a:moveTo>
                    <a:pt x="519" y="9"/>
                  </a:moveTo>
                  <a:cubicBezTo>
                    <a:pt x="672" y="0"/>
                    <a:pt x="808" y="43"/>
                    <a:pt x="923" y="142"/>
                  </a:cubicBezTo>
                  <a:cubicBezTo>
                    <a:pt x="1031" y="235"/>
                    <a:pt x="1095" y="353"/>
                    <a:pt x="1111" y="495"/>
                  </a:cubicBezTo>
                  <a:cubicBezTo>
                    <a:pt x="1128" y="653"/>
                    <a:pt x="1087" y="796"/>
                    <a:pt x="982" y="917"/>
                  </a:cubicBezTo>
                  <a:cubicBezTo>
                    <a:pt x="887" y="1029"/>
                    <a:pt x="765" y="1094"/>
                    <a:pt x="618" y="1108"/>
                  </a:cubicBezTo>
                  <a:cubicBezTo>
                    <a:pt x="462" y="1124"/>
                    <a:pt x="323" y="1079"/>
                    <a:pt x="204" y="977"/>
                  </a:cubicBezTo>
                  <a:cubicBezTo>
                    <a:pt x="95" y="883"/>
                    <a:pt x="31" y="763"/>
                    <a:pt x="16" y="619"/>
                  </a:cubicBezTo>
                  <a:cubicBezTo>
                    <a:pt x="0" y="465"/>
                    <a:pt x="41" y="328"/>
                    <a:pt x="140" y="209"/>
                  </a:cubicBezTo>
                  <a:cubicBezTo>
                    <a:pt x="239" y="89"/>
                    <a:pt x="367" y="25"/>
                    <a:pt x="519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519863" y="234950"/>
              <a:ext cx="3411538" cy="3359150"/>
            </a:xfrm>
            <a:custGeom>
              <a:avLst/>
              <a:gdLst>
                <a:gd name="T0" fmla="*/ 577 w 1128"/>
                <a:gd name="T1" fmla="*/ 1113 h 1113"/>
                <a:gd name="T2" fmla="*/ 203 w 1128"/>
                <a:gd name="T3" fmla="*/ 976 h 1113"/>
                <a:gd name="T4" fmla="*/ 17 w 1128"/>
                <a:gd name="T5" fmla="*/ 622 h 1113"/>
                <a:gd name="T6" fmla="*/ 148 w 1128"/>
                <a:gd name="T7" fmla="*/ 198 h 1113"/>
                <a:gd name="T8" fmla="*/ 549 w 1128"/>
                <a:gd name="T9" fmla="*/ 5 h 1113"/>
                <a:gd name="T10" fmla="*/ 928 w 1128"/>
                <a:gd name="T11" fmla="*/ 141 h 1113"/>
                <a:gd name="T12" fmla="*/ 1118 w 1128"/>
                <a:gd name="T13" fmla="*/ 518 h 1113"/>
                <a:gd name="T14" fmla="*/ 999 w 1128"/>
                <a:gd name="T15" fmla="*/ 904 h 1113"/>
                <a:gd name="T16" fmla="*/ 577 w 1128"/>
                <a:gd name="T1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8" h="1113">
                  <a:moveTo>
                    <a:pt x="577" y="1113"/>
                  </a:moveTo>
                  <a:cubicBezTo>
                    <a:pt x="430" y="1111"/>
                    <a:pt x="307" y="1067"/>
                    <a:pt x="203" y="976"/>
                  </a:cubicBezTo>
                  <a:cubicBezTo>
                    <a:pt x="97" y="882"/>
                    <a:pt x="33" y="764"/>
                    <a:pt x="17" y="622"/>
                  </a:cubicBezTo>
                  <a:cubicBezTo>
                    <a:pt x="0" y="462"/>
                    <a:pt x="43" y="319"/>
                    <a:pt x="148" y="198"/>
                  </a:cubicBezTo>
                  <a:cubicBezTo>
                    <a:pt x="253" y="77"/>
                    <a:pt x="388" y="11"/>
                    <a:pt x="549" y="5"/>
                  </a:cubicBezTo>
                  <a:cubicBezTo>
                    <a:pt x="692" y="0"/>
                    <a:pt x="820" y="46"/>
                    <a:pt x="928" y="141"/>
                  </a:cubicBezTo>
                  <a:cubicBezTo>
                    <a:pt x="1042" y="240"/>
                    <a:pt x="1107" y="367"/>
                    <a:pt x="1118" y="518"/>
                  </a:cubicBezTo>
                  <a:cubicBezTo>
                    <a:pt x="1128" y="661"/>
                    <a:pt x="1089" y="792"/>
                    <a:pt x="999" y="904"/>
                  </a:cubicBezTo>
                  <a:cubicBezTo>
                    <a:pt x="888" y="1040"/>
                    <a:pt x="744" y="1109"/>
                    <a:pt x="577" y="1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6854244" y="2360891"/>
            <a:ext cx="844791" cy="859828"/>
          </a:xfrm>
          <a:custGeom>
            <a:avLst/>
            <a:gdLst>
              <a:gd name="T0" fmla="*/ 2657 w 3710"/>
              <a:gd name="T1" fmla="*/ 2881 h 3773"/>
              <a:gd name="T2" fmla="*/ 2766 w 3710"/>
              <a:gd name="T3" fmla="*/ 2217 h 3773"/>
              <a:gd name="T4" fmla="*/ 2411 w 3710"/>
              <a:gd name="T5" fmla="*/ 2750 h 3773"/>
              <a:gd name="T6" fmla="*/ 2049 w 3710"/>
              <a:gd name="T7" fmla="*/ 2800 h 3773"/>
              <a:gd name="T8" fmla="*/ 2450 w 3710"/>
              <a:gd name="T9" fmla="*/ 2649 h 3773"/>
              <a:gd name="T10" fmla="*/ 2707 w 3710"/>
              <a:gd name="T11" fmla="*/ 2135 h 3773"/>
              <a:gd name="T12" fmla="*/ 2048 w 3710"/>
              <a:gd name="T13" fmla="*/ 1705 h 3773"/>
              <a:gd name="T14" fmla="*/ 1858 w 3710"/>
              <a:gd name="T15" fmla="*/ 1854 h 3773"/>
              <a:gd name="T16" fmla="*/ 1790 w 3710"/>
              <a:gd name="T17" fmla="*/ 1887 h 3773"/>
              <a:gd name="T18" fmla="*/ 2018 w 3710"/>
              <a:gd name="T19" fmla="*/ 1660 h 3773"/>
              <a:gd name="T20" fmla="*/ 781 w 3710"/>
              <a:gd name="T21" fmla="*/ 1660 h 3773"/>
              <a:gd name="T22" fmla="*/ 664 w 3710"/>
              <a:gd name="T23" fmla="*/ 1788 h 3773"/>
              <a:gd name="T24" fmla="*/ 690 w 3710"/>
              <a:gd name="T25" fmla="*/ 1622 h 3773"/>
              <a:gd name="T26" fmla="*/ 1775 w 3710"/>
              <a:gd name="T27" fmla="*/ 1670 h 3773"/>
              <a:gd name="T28" fmla="*/ 1749 w 3710"/>
              <a:gd name="T29" fmla="*/ 2071 h 3773"/>
              <a:gd name="T30" fmla="*/ 2156 w 3710"/>
              <a:gd name="T31" fmla="*/ 2182 h 3773"/>
              <a:gd name="T32" fmla="*/ 2332 w 3710"/>
              <a:gd name="T33" fmla="*/ 1801 h 3773"/>
              <a:gd name="T34" fmla="*/ 2066 w 3710"/>
              <a:gd name="T35" fmla="*/ 1565 h 3773"/>
              <a:gd name="T36" fmla="*/ 588 w 3710"/>
              <a:gd name="T37" fmla="*/ 1722 h 3773"/>
              <a:gd name="T38" fmla="*/ 669 w 3710"/>
              <a:gd name="T39" fmla="*/ 1918 h 3773"/>
              <a:gd name="T40" fmla="*/ 950 w 3710"/>
              <a:gd name="T41" fmla="*/ 1856 h 3773"/>
              <a:gd name="T42" fmla="*/ 849 w 3710"/>
              <a:gd name="T43" fmla="*/ 1573 h 3773"/>
              <a:gd name="T44" fmla="*/ 2906 w 3710"/>
              <a:gd name="T45" fmla="*/ 1707 h 3773"/>
              <a:gd name="T46" fmla="*/ 2978 w 3710"/>
              <a:gd name="T47" fmla="*/ 2408 h 3773"/>
              <a:gd name="T48" fmla="*/ 3702 w 3710"/>
              <a:gd name="T49" fmla="*/ 3394 h 3773"/>
              <a:gd name="T50" fmla="*/ 2549 w 3710"/>
              <a:gd name="T51" fmla="*/ 2954 h 3773"/>
              <a:gd name="T52" fmla="*/ 1813 w 3710"/>
              <a:gd name="T53" fmla="*/ 3040 h 3773"/>
              <a:gd name="T54" fmla="*/ 1243 w 3710"/>
              <a:gd name="T55" fmla="*/ 2552 h 3773"/>
              <a:gd name="T56" fmla="*/ 1220 w 3710"/>
              <a:gd name="T57" fmla="*/ 2251 h 3773"/>
              <a:gd name="T58" fmla="*/ 1401 w 3710"/>
              <a:gd name="T59" fmla="*/ 2571 h 3773"/>
              <a:gd name="T60" fmla="*/ 1984 w 3710"/>
              <a:gd name="T61" fmla="*/ 2943 h 3773"/>
              <a:gd name="T62" fmla="*/ 2604 w 3710"/>
              <a:gd name="T63" fmla="*/ 2756 h 3773"/>
              <a:gd name="T64" fmla="*/ 2886 w 3710"/>
              <a:gd name="T65" fmla="*/ 2165 h 3773"/>
              <a:gd name="T66" fmla="*/ 2637 w 3710"/>
              <a:gd name="T67" fmla="*/ 1567 h 3773"/>
              <a:gd name="T68" fmla="*/ 2865 w 3710"/>
              <a:gd name="T69" fmla="*/ 358 h 3773"/>
              <a:gd name="T70" fmla="*/ 2814 w 3710"/>
              <a:gd name="T71" fmla="*/ 437 h 3773"/>
              <a:gd name="T72" fmla="*/ 2721 w 3710"/>
              <a:gd name="T73" fmla="*/ 552 h 3773"/>
              <a:gd name="T74" fmla="*/ 2832 w 3710"/>
              <a:gd name="T75" fmla="*/ 362 h 3773"/>
              <a:gd name="T76" fmla="*/ 2671 w 3710"/>
              <a:gd name="T77" fmla="*/ 486 h 3773"/>
              <a:gd name="T78" fmla="*/ 2801 w 3710"/>
              <a:gd name="T79" fmla="*/ 707 h 3773"/>
              <a:gd name="T80" fmla="*/ 3056 w 3710"/>
              <a:gd name="T81" fmla="*/ 557 h 3773"/>
              <a:gd name="T82" fmla="*/ 2923 w 3710"/>
              <a:gd name="T83" fmla="*/ 335 h 3773"/>
              <a:gd name="T84" fmla="*/ 3189 w 3710"/>
              <a:gd name="T85" fmla="*/ 67 h 3773"/>
              <a:gd name="T86" fmla="*/ 3186 w 3710"/>
              <a:gd name="T87" fmla="*/ 569 h 3773"/>
              <a:gd name="T88" fmla="*/ 2864 w 3710"/>
              <a:gd name="T89" fmla="*/ 846 h 3773"/>
              <a:gd name="T90" fmla="*/ 2469 w 3710"/>
              <a:gd name="T91" fmla="*/ 1832 h 3773"/>
              <a:gd name="T92" fmla="*/ 2232 w 3710"/>
              <a:gd name="T93" fmla="*/ 2288 h 3773"/>
              <a:gd name="T94" fmla="*/ 1716 w 3710"/>
              <a:gd name="T95" fmla="*/ 2228 h 3773"/>
              <a:gd name="T96" fmla="*/ 1017 w 3710"/>
              <a:gd name="T97" fmla="*/ 1980 h 3773"/>
              <a:gd name="T98" fmla="*/ 636 w 3710"/>
              <a:gd name="T99" fmla="*/ 2047 h 3773"/>
              <a:gd name="T100" fmla="*/ 3 w 3710"/>
              <a:gd name="T101" fmla="*/ 2692 h 3773"/>
              <a:gd name="T102" fmla="*/ 456 w 3710"/>
              <a:gd name="T103" fmla="*/ 1757 h 3773"/>
              <a:gd name="T104" fmla="*/ 733 w 3710"/>
              <a:gd name="T105" fmla="*/ 1435 h 3773"/>
              <a:gd name="T106" fmla="*/ 1089 w 3710"/>
              <a:gd name="T107" fmla="*/ 1653 h 3773"/>
              <a:gd name="T108" fmla="*/ 1763 w 3710"/>
              <a:gd name="T109" fmla="*/ 1510 h 3773"/>
              <a:gd name="T110" fmla="*/ 2642 w 3710"/>
              <a:gd name="T111" fmla="*/ 758 h 3773"/>
              <a:gd name="T112" fmla="*/ 2591 w 3710"/>
              <a:gd name="T113" fmla="*/ 345 h 3773"/>
              <a:gd name="T114" fmla="*/ 2963 w 3710"/>
              <a:gd name="T115" fmla="*/ 212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10" h="3773">
                <a:moveTo>
                  <a:pt x="3448" y="3269"/>
                </a:moveTo>
                <a:lnTo>
                  <a:pt x="3201" y="3499"/>
                </a:lnTo>
                <a:lnTo>
                  <a:pt x="3301" y="3613"/>
                </a:lnTo>
                <a:lnTo>
                  <a:pt x="3551" y="3362"/>
                </a:lnTo>
                <a:lnTo>
                  <a:pt x="3448" y="3269"/>
                </a:lnTo>
                <a:close/>
                <a:moveTo>
                  <a:pt x="2829" y="2705"/>
                </a:moveTo>
                <a:lnTo>
                  <a:pt x="2791" y="2754"/>
                </a:lnTo>
                <a:lnTo>
                  <a:pt x="2749" y="2800"/>
                </a:lnTo>
                <a:lnTo>
                  <a:pt x="2705" y="2841"/>
                </a:lnTo>
                <a:lnTo>
                  <a:pt x="2657" y="2881"/>
                </a:lnTo>
                <a:lnTo>
                  <a:pt x="3157" y="3450"/>
                </a:lnTo>
                <a:lnTo>
                  <a:pt x="3399" y="3225"/>
                </a:lnTo>
                <a:lnTo>
                  <a:pt x="2829" y="2705"/>
                </a:lnTo>
                <a:close/>
                <a:moveTo>
                  <a:pt x="2737" y="2114"/>
                </a:moveTo>
                <a:lnTo>
                  <a:pt x="2737" y="2114"/>
                </a:lnTo>
                <a:lnTo>
                  <a:pt x="2750" y="2116"/>
                </a:lnTo>
                <a:lnTo>
                  <a:pt x="2760" y="2124"/>
                </a:lnTo>
                <a:lnTo>
                  <a:pt x="2767" y="2135"/>
                </a:lnTo>
                <a:lnTo>
                  <a:pt x="2769" y="2148"/>
                </a:lnTo>
                <a:lnTo>
                  <a:pt x="2766" y="2217"/>
                </a:lnTo>
                <a:lnTo>
                  <a:pt x="2756" y="2286"/>
                </a:lnTo>
                <a:lnTo>
                  <a:pt x="2738" y="2352"/>
                </a:lnTo>
                <a:lnTo>
                  <a:pt x="2715" y="2414"/>
                </a:lnTo>
                <a:lnTo>
                  <a:pt x="2686" y="2474"/>
                </a:lnTo>
                <a:lnTo>
                  <a:pt x="2652" y="2530"/>
                </a:lnTo>
                <a:lnTo>
                  <a:pt x="2612" y="2583"/>
                </a:lnTo>
                <a:lnTo>
                  <a:pt x="2569" y="2632"/>
                </a:lnTo>
                <a:lnTo>
                  <a:pt x="2519" y="2677"/>
                </a:lnTo>
                <a:lnTo>
                  <a:pt x="2467" y="2716"/>
                </a:lnTo>
                <a:lnTo>
                  <a:pt x="2411" y="2750"/>
                </a:lnTo>
                <a:lnTo>
                  <a:pt x="2351" y="2779"/>
                </a:lnTo>
                <a:lnTo>
                  <a:pt x="2287" y="2802"/>
                </a:lnTo>
                <a:lnTo>
                  <a:pt x="2221" y="2820"/>
                </a:lnTo>
                <a:lnTo>
                  <a:pt x="2153" y="2830"/>
                </a:lnTo>
                <a:lnTo>
                  <a:pt x="2083" y="2833"/>
                </a:lnTo>
                <a:lnTo>
                  <a:pt x="2082" y="2833"/>
                </a:lnTo>
                <a:lnTo>
                  <a:pt x="2069" y="2831"/>
                </a:lnTo>
                <a:lnTo>
                  <a:pt x="2059" y="2823"/>
                </a:lnTo>
                <a:lnTo>
                  <a:pt x="2052" y="2813"/>
                </a:lnTo>
                <a:lnTo>
                  <a:pt x="2049" y="2800"/>
                </a:lnTo>
                <a:lnTo>
                  <a:pt x="2053" y="2787"/>
                </a:lnTo>
                <a:lnTo>
                  <a:pt x="2060" y="2777"/>
                </a:lnTo>
                <a:lnTo>
                  <a:pt x="2070" y="2771"/>
                </a:lnTo>
                <a:lnTo>
                  <a:pt x="2083" y="2768"/>
                </a:lnTo>
                <a:lnTo>
                  <a:pt x="2151" y="2764"/>
                </a:lnTo>
                <a:lnTo>
                  <a:pt x="2217" y="2754"/>
                </a:lnTo>
                <a:lnTo>
                  <a:pt x="2279" y="2737"/>
                </a:lnTo>
                <a:lnTo>
                  <a:pt x="2340" y="2714"/>
                </a:lnTo>
                <a:lnTo>
                  <a:pt x="2397" y="2684"/>
                </a:lnTo>
                <a:lnTo>
                  <a:pt x="2450" y="2649"/>
                </a:lnTo>
                <a:lnTo>
                  <a:pt x="2499" y="2609"/>
                </a:lnTo>
                <a:lnTo>
                  <a:pt x="2544" y="2564"/>
                </a:lnTo>
                <a:lnTo>
                  <a:pt x="2585" y="2514"/>
                </a:lnTo>
                <a:lnTo>
                  <a:pt x="2619" y="2461"/>
                </a:lnTo>
                <a:lnTo>
                  <a:pt x="2649" y="2403"/>
                </a:lnTo>
                <a:lnTo>
                  <a:pt x="2672" y="2343"/>
                </a:lnTo>
                <a:lnTo>
                  <a:pt x="2690" y="2280"/>
                </a:lnTo>
                <a:lnTo>
                  <a:pt x="2701" y="2214"/>
                </a:lnTo>
                <a:lnTo>
                  <a:pt x="2705" y="2148"/>
                </a:lnTo>
                <a:lnTo>
                  <a:pt x="2707" y="2135"/>
                </a:lnTo>
                <a:lnTo>
                  <a:pt x="2714" y="2124"/>
                </a:lnTo>
                <a:lnTo>
                  <a:pt x="2724" y="2116"/>
                </a:lnTo>
                <a:lnTo>
                  <a:pt x="2737" y="2114"/>
                </a:lnTo>
                <a:close/>
                <a:moveTo>
                  <a:pt x="2018" y="1660"/>
                </a:moveTo>
                <a:lnTo>
                  <a:pt x="2018" y="1660"/>
                </a:lnTo>
                <a:lnTo>
                  <a:pt x="2031" y="1662"/>
                </a:lnTo>
                <a:lnTo>
                  <a:pt x="2041" y="1669"/>
                </a:lnTo>
                <a:lnTo>
                  <a:pt x="2048" y="1680"/>
                </a:lnTo>
                <a:lnTo>
                  <a:pt x="2051" y="1692"/>
                </a:lnTo>
                <a:lnTo>
                  <a:pt x="2048" y="1705"/>
                </a:lnTo>
                <a:lnTo>
                  <a:pt x="2041" y="1715"/>
                </a:lnTo>
                <a:lnTo>
                  <a:pt x="2031" y="1722"/>
                </a:lnTo>
                <a:lnTo>
                  <a:pt x="2018" y="1724"/>
                </a:lnTo>
                <a:lnTo>
                  <a:pt x="1985" y="1728"/>
                </a:lnTo>
                <a:lnTo>
                  <a:pt x="1955" y="1737"/>
                </a:lnTo>
                <a:lnTo>
                  <a:pt x="1927" y="1752"/>
                </a:lnTo>
                <a:lnTo>
                  <a:pt x="1903" y="1772"/>
                </a:lnTo>
                <a:lnTo>
                  <a:pt x="1883" y="1796"/>
                </a:lnTo>
                <a:lnTo>
                  <a:pt x="1868" y="1824"/>
                </a:lnTo>
                <a:lnTo>
                  <a:pt x="1858" y="1854"/>
                </a:lnTo>
                <a:lnTo>
                  <a:pt x="1855" y="1887"/>
                </a:lnTo>
                <a:lnTo>
                  <a:pt x="1855" y="1888"/>
                </a:lnTo>
                <a:lnTo>
                  <a:pt x="1852" y="1901"/>
                </a:lnTo>
                <a:lnTo>
                  <a:pt x="1845" y="1911"/>
                </a:lnTo>
                <a:lnTo>
                  <a:pt x="1835" y="1918"/>
                </a:lnTo>
                <a:lnTo>
                  <a:pt x="1822" y="1920"/>
                </a:lnTo>
                <a:lnTo>
                  <a:pt x="1809" y="1917"/>
                </a:lnTo>
                <a:lnTo>
                  <a:pt x="1799" y="1910"/>
                </a:lnTo>
                <a:lnTo>
                  <a:pt x="1792" y="1900"/>
                </a:lnTo>
                <a:lnTo>
                  <a:pt x="1790" y="1887"/>
                </a:lnTo>
                <a:lnTo>
                  <a:pt x="1793" y="1850"/>
                </a:lnTo>
                <a:lnTo>
                  <a:pt x="1801" y="1816"/>
                </a:lnTo>
                <a:lnTo>
                  <a:pt x="1815" y="1782"/>
                </a:lnTo>
                <a:lnTo>
                  <a:pt x="1834" y="1753"/>
                </a:lnTo>
                <a:lnTo>
                  <a:pt x="1857" y="1727"/>
                </a:lnTo>
                <a:lnTo>
                  <a:pt x="1883" y="1704"/>
                </a:lnTo>
                <a:lnTo>
                  <a:pt x="1913" y="1685"/>
                </a:lnTo>
                <a:lnTo>
                  <a:pt x="1946" y="1671"/>
                </a:lnTo>
                <a:lnTo>
                  <a:pt x="1981" y="1662"/>
                </a:lnTo>
                <a:lnTo>
                  <a:pt x="2018" y="1660"/>
                </a:lnTo>
                <a:close/>
                <a:moveTo>
                  <a:pt x="781" y="1594"/>
                </a:moveTo>
                <a:lnTo>
                  <a:pt x="782" y="1594"/>
                </a:lnTo>
                <a:lnTo>
                  <a:pt x="795" y="1598"/>
                </a:lnTo>
                <a:lnTo>
                  <a:pt x="804" y="1605"/>
                </a:lnTo>
                <a:lnTo>
                  <a:pt x="811" y="1615"/>
                </a:lnTo>
                <a:lnTo>
                  <a:pt x="814" y="1628"/>
                </a:lnTo>
                <a:lnTo>
                  <a:pt x="811" y="1640"/>
                </a:lnTo>
                <a:lnTo>
                  <a:pt x="804" y="1651"/>
                </a:lnTo>
                <a:lnTo>
                  <a:pt x="794" y="1658"/>
                </a:lnTo>
                <a:lnTo>
                  <a:pt x="781" y="1660"/>
                </a:lnTo>
                <a:lnTo>
                  <a:pt x="755" y="1663"/>
                </a:lnTo>
                <a:lnTo>
                  <a:pt x="732" y="1673"/>
                </a:lnTo>
                <a:lnTo>
                  <a:pt x="712" y="1688"/>
                </a:lnTo>
                <a:lnTo>
                  <a:pt x="697" y="1707"/>
                </a:lnTo>
                <a:lnTo>
                  <a:pt x="687" y="1731"/>
                </a:lnTo>
                <a:lnTo>
                  <a:pt x="683" y="1757"/>
                </a:lnTo>
                <a:lnTo>
                  <a:pt x="683" y="1758"/>
                </a:lnTo>
                <a:lnTo>
                  <a:pt x="681" y="1771"/>
                </a:lnTo>
                <a:lnTo>
                  <a:pt x="674" y="1781"/>
                </a:lnTo>
                <a:lnTo>
                  <a:pt x="664" y="1788"/>
                </a:lnTo>
                <a:lnTo>
                  <a:pt x="651" y="1790"/>
                </a:lnTo>
                <a:lnTo>
                  <a:pt x="638" y="1787"/>
                </a:lnTo>
                <a:lnTo>
                  <a:pt x="628" y="1780"/>
                </a:lnTo>
                <a:lnTo>
                  <a:pt x="621" y="1769"/>
                </a:lnTo>
                <a:lnTo>
                  <a:pt x="618" y="1757"/>
                </a:lnTo>
                <a:lnTo>
                  <a:pt x="622" y="1724"/>
                </a:lnTo>
                <a:lnTo>
                  <a:pt x="631" y="1693"/>
                </a:lnTo>
                <a:lnTo>
                  <a:pt x="646" y="1666"/>
                </a:lnTo>
                <a:lnTo>
                  <a:pt x="666" y="1643"/>
                </a:lnTo>
                <a:lnTo>
                  <a:pt x="690" y="1622"/>
                </a:lnTo>
                <a:lnTo>
                  <a:pt x="718" y="1607"/>
                </a:lnTo>
                <a:lnTo>
                  <a:pt x="748" y="1598"/>
                </a:lnTo>
                <a:lnTo>
                  <a:pt x="781" y="1594"/>
                </a:lnTo>
                <a:close/>
                <a:moveTo>
                  <a:pt x="2018" y="1562"/>
                </a:moveTo>
                <a:lnTo>
                  <a:pt x="1970" y="1565"/>
                </a:lnTo>
                <a:lnTo>
                  <a:pt x="1925" y="1576"/>
                </a:lnTo>
                <a:lnTo>
                  <a:pt x="1882" y="1591"/>
                </a:lnTo>
                <a:lnTo>
                  <a:pt x="1843" y="1613"/>
                </a:lnTo>
                <a:lnTo>
                  <a:pt x="1806" y="1639"/>
                </a:lnTo>
                <a:lnTo>
                  <a:pt x="1775" y="1670"/>
                </a:lnTo>
                <a:lnTo>
                  <a:pt x="1747" y="1706"/>
                </a:lnTo>
                <a:lnTo>
                  <a:pt x="1725" y="1745"/>
                </a:lnTo>
                <a:lnTo>
                  <a:pt x="1708" y="1787"/>
                </a:lnTo>
                <a:lnTo>
                  <a:pt x="1697" y="1832"/>
                </a:lnTo>
                <a:lnTo>
                  <a:pt x="1693" y="1879"/>
                </a:lnTo>
                <a:lnTo>
                  <a:pt x="1693" y="1901"/>
                </a:lnTo>
                <a:lnTo>
                  <a:pt x="1697" y="1947"/>
                </a:lnTo>
                <a:lnTo>
                  <a:pt x="1709" y="1992"/>
                </a:lnTo>
                <a:lnTo>
                  <a:pt x="1726" y="2033"/>
                </a:lnTo>
                <a:lnTo>
                  <a:pt x="1749" y="2071"/>
                </a:lnTo>
                <a:lnTo>
                  <a:pt x="1777" y="2106"/>
                </a:lnTo>
                <a:lnTo>
                  <a:pt x="1808" y="2136"/>
                </a:lnTo>
                <a:lnTo>
                  <a:pt x="1844" y="2163"/>
                </a:lnTo>
                <a:lnTo>
                  <a:pt x="1883" y="2183"/>
                </a:lnTo>
                <a:lnTo>
                  <a:pt x="1926" y="2199"/>
                </a:lnTo>
                <a:lnTo>
                  <a:pt x="1971" y="2209"/>
                </a:lnTo>
                <a:lnTo>
                  <a:pt x="2018" y="2212"/>
                </a:lnTo>
                <a:lnTo>
                  <a:pt x="2066" y="2209"/>
                </a:lnTo>
                <a:lnTo>
                  <a:pt x="2112" y="2198"/>
                </a:lnTo>
                <a:lnTo>
                  <a:pt x="2156" y="2182"/>
                </a:lnTo>
                <a:lnTo>
                  <a:pt x="2195" y="2160"/>
                </a:lnTo>
                <a:lnTo>
                  <a:pt x="2232" y="2133"/>
                </a:lnTo>
                <a:lnTo>
                  <a:pt x="2264" y="2100"/>
                </a:lnTo>
                <a:lnTo>
                  <a:pt x="2291" y="2065"/>
                </a:lnTo>
                <a:lnTo>
                  <a:pt x="2314" y="2024"/>
                </a:lnTo>
                <a:lnTo>
                  <a:pt x="2330" y="1982"/>
                </a:lnTo>
                <a:lnTo>
                  <a:pt x="2340" y="1935"/>
                </a:lnTo>
                <a:lnTo>
                  <a:pt x="2344" y="1887"/>
                </a:lnTo>
                <a:lnTo>
                  <a:pt x="2340" y="1842"/>
                </a:lnTo>
                <a:lnTo>
                  <a:pt x="2332" y="1801"/>
                </a:lnTo>
                <a:lnTo>
                  <a:pt x="2317" y="1760"/>
                </a:lnTo>
                <a:lnTo>
                  <a:pt x="2299" y="1722"/>
                </a:lnTo>
                <a:lnTo>
                  <a:pt x="2276" y="1688"/>
                </a:lnTo>
                <a:lnTo>
                  <a:pt x="2248" y="1656"/>
                </a:lnTo>
                <a:lnTo>
                  <a:pt x="2217" y="1629"/>
                </a:lnTo>
                <a:lnTo>
                  <a:pt x="2205" y="1623"/>
                </a:lnTo>
                <a:lnTo>
                  <a:pt x="2195" y="1614"/>
                </a:lnTo>
                <a:lnTo>
                  <a:pt x="2154" y="1592"/>
                </a:lnTo>
                <a:lnTo>
                  <a:pt x="2112" y="1576"/>
                </a:lnTo>
                <a:lnTo>
                  <a:pt x="2066" y="1565"/>
                </a:lnTo>
                <a:lnTo>
                  <a:pt x="2018" y="1562"/>
                </a:lnTo>
                <a:close/>
                <a:moveTo>
                  <a:pt x="781" y="1562"/>
                </a:moveTo>
                <a:lnTo>
                  <a:pt x="745" y="1565"/>
                </a:lnTo>
                <a:lnTo>
                  <a:pt x="712" y="1573"/>
                </a:lnTo>
                <a:lnTo>
                  <a:pt x="682" y="1588"/>
                </a:lnTo>
                <a:lnTo>
                  <a:pt x="654" y="1608"/>
                </a:lnTo>
                <a:lnTo>
                  <a:pt x="631" y="1631"/>
                </a:lnTo>
                <a:lnTo>
                  <a:pt x="613" y="1658"/>
                </a:lnTo>
                <a:lnTo>
                  <a:pt x="598" y="1689"/>
                </a:lnTo>
                <a:lnTo>
                  <a:pt x="588" y="1722"/>
                </a:lnTo>
                <a:lnTo>
                  <a:pt x="586" y="1757"/>
                </a:lnTo>
                <a:lnTo>
                  <a:pt x="588" y="1791"/>
                </a:lnTo>
                <a:lnTo>
                  <a:pt x="598" y="1824"/>
                </a:lnTo>
                <a:lnTo>
                  <a:pt x="610" y="1854"/>
                </a:lnTo>
                <a:lnTo>
                  <a:pt x="629" y="1880"/>
                </a:lnTo>
                <a:lnTo>
                  <a:pt x="652" y="1903"/>
                </a:lnTo>
                <a:lnTo>
                  <a:pt x="658" y="1908"/>
                </a:lnTo>
                <a:lnTo>
                  <a:pt x="665" y="1912"/>
                </a:lnTo>
                <a:lnTo>
                  <a:pt x="669" y="1918"/>
                </a:lnTo>
                <a:lnTo>
                  <a:pt x="669" y="1918"/>
                </a:lnTo>
                <a:lnTo>
                  <a:pt x="695" y="1932"/>
                </a:lnTo>
                <a:lnTo>
                  <a:pt x="721" y="1943"/>
                </a:lnTo>
                <a:lnTo>
                  <a:pt x="750" y="1949"/>
                </a:lnTo>
                <a:lnTo>
                  <a:pt x="781" y="1952"/>
                </a:lnTo>
                <a:lnTo>
                  <a:pt x="816" y="1949"/>
                </a:lnTo>
                <a:lnTo>
                  <a:pt x="849" y="1940"/>
                </a:lnTo>
                <a:lnTo>
                  <a:pt x="879" y="1925"/>
                </a:lnTo>
                <a:lnTo>
                  <a:pt x="907" y="1907"/>
                </a:lnTo>
                <a:lnTo>
                  <a:pt x="930" y="1882"/>
                </a:lnTo>
                <a:lnTo>
                  <a:pt x="950" y="1856"/>
                </a:lnTo>
                <a:lnTo>
                  <a:pt x="965" y="1825"/>
                </a:lnTo>
                <a:lnTo>
                  <a:pt x="973" y="1792"/>
                </a:lnTo>
                <a:lnTo>
                  <a:pt x="976" y="1757"/>
                </a:lnTo>
                <a:lnTo>
                  <a:pt x="973" y="1722"/>
                </a:lnTo>
                <a:lnTo>
                  <a:pt x="965" y="1689"/>
                </a:lnTo>
                <a:lnTo>
                  <a:pt x="950" y="1658"/>
                </a:lnTo>
                <a:lnTo>
                  <a:pt x="930" y="1631"/>
                </a:lnTo>
                <a:lnTo>
                  <a:pt x="907" y="1608"/>
                </a:lnTo>
                <a:lnTo>
                  <a:pt x="879" y="1588"/>
                </a:lnTo>
                <a:lnTo>
                  <a:pt x="849" y="1573"/>
                </a:lnTo>
                <a:lnTo>
                  <a:pt x="816" y="1565"/>
                </a:lnTo>
                <a:lnTo>
                  <a:pt x="781" y="1562"/>
                </a:lnTo>
                <a:close/>
                <a:moveTo>
                  <a:pt x="2679" y="1455"/>
                </a:moveTo>
                <a:lnTo>
                  <a:pt x="2697" y="1456"/>
                </a:lnTo>
                <a:lnTo>
                  <a:pt x="2713" y="1463"/>
                </a:lnTo>
                <a:lnTo>
                  <a:pt x="2727" y="1473"/>
                </a:lnTo>
                <a:lnTo>
                  <a:pt x="2779" y="1526"/>
                </a:lnTo>
                <a:lnTo>
                  <a:pt x="2826" y="1584"/>
                </a:lnTo>
                <a:lnTo>
                  <a:pt x="2869" y="1644"/>
                </a:lnTo>
                <a:lnTo>
                  <a:pt x="2906" y="1707"/>
                </a:lnTo>
                <a:lnTo>
                  <a:pt x="2937" y="1772"/>
                </a:lnTo>
                <a:lnTo>
                  <a:pt x="2963" y="1839"/>
                </a:lnTo>
                <a:lnTo>
                  <a:pt x="2984" y="1908"/>
                </a:lnTo>
                <a:lnTo>
                  <a:pt x="3000" y="1978"/>
                </a:lnTo>
                <a:lnTo>
                  <a:pt x="3011" y="2048"/>
                </a:lnTo>
                <a:lnTo>
                  <a:pt x="3015" y="2121"/>
                </a:lnTo>
                <a:lnTo>
                  <a:pt x="3015" y="2192"/>
                </a:lnTo>
                <a:lnTo>
                  <a:pt x="3008" y="2265"/>
                </a:lnTo>
                <a:lnTo>
                  <a:pt x="2997" y="2337"/>
                </a:lnTo>
                <a:lnTo>
                  <a:pt x="2978" y="2408"/>
                </a:lnTo>
                <a:lnTo>
                  <a:pt x="2955" y="2477"/>
                </a:lnTo>
                <a:lnTo>
                  <a:pt x="2926" y="2546"/>
                </a:lnTo>
                <a:lnTo>
                  <a:pt x="2901" y="2595"/>
                </a:lnTo>
                <a:lnTo>
                  <a:pt x="3689" y="3313"/>
                </a:lnTo>
                <a:lnTo>
                  <a:pt x="3691" y="3315"/>
                </a:lnTo>
                <a:lnTo>
                  <a:pt x="3702" y="3329"/>
                </a:lnTo>
                <a:lnTo>
                  <a:pt x="3708" y="3344"/>
                </a:lnTo>
                <a:lnTo>
                  <a:pt x="3710" y="3361"/>
                </a:lnTo>
                <a:lnTo>
                  <a:pt x="3708" y="3377"/>
                </a:lnTo>
                <a:lnTo>
                  <a:pt x="3702" y="3394"/>
                </a:lnTo>
                <a:lnTo>
                  <a:pt x="3691" y="3407"/>
                </a:lnTo>
                <a:lnTo>
                  <a:pt x="3344" y="3753"/>
                </a:lnTo>
                <a:lnTo>
                  <a:pt x="3341" y="3757"/>
                </a:lnTo>
                <a:lnTo>
                  <a:pt x="3327" y="3766"/>
                </a:lnTo>
                <a:lnTo>
                  <a:pt x="3311" y="3772"/>
                </a:lnTo>
                <a:lnTo>
                  <a:pt x="3293" y="3773"/>
                </a:lnTo>
                <a:lnTo>
                  <a:pt x="3277" y="3769"/>
                </a:lnTo>
                <a:lnTo>
                  <a:pt x="3262" y="3762"/>
                </a:lnTo>
                <a:lnTo>
                  <a:pt x="3249" y="3751"/>
                </a:lnTo>
                <a:lnTo>
                  <a:pt x="2549" y="2954"/>
                </a:lnTo>
                <a:lnTo>
                  <a:pt x="2483" y="2989"/>
                </a:lnTo>
                <a:lnTo>
                  <a:pt x="2414" y="3018"/>
                </a:lnTo>
                <a:lnTo>
                  <a:pt x="2344" y="3042"/>
                </a:lnTo>
                <a:lnTo>
                  <a:pt x="2271" y="3059"/>
                </a:lnTo>
                <a:lnTo>
                  <a:pt x="2197" y="3072"/>
                </a:lnTo>
                <a:lnTo>
                  <a:pt x="2122" y="3078"/>
                </a:lnTo>
                <a:lnTo>
                  <a:pt x="2045" y="3079"/>
                </a:lnTo>
                <a:lnTo>
                  <a:pt x="1967" y="3072"/>
                </a:lnTo>
                <a:lnTo>
                  <a:pt x="1889" y="3059"/>
                </a:lnTo>
                <a:lnTo>
                  <a:pt x="1813" y="3040"/>
                </a:lnTo>
                <a:lnTo>
                  <a:pt x="1739" y="3013"/>
                </a:lnTo>
                <a:lnTo>
                  <a:pt x="1669" y="2982"/>
                </a:lnTo>
                <a:lnTo>
                  <a:pt x="1600" y="2945"/>
                </a:lnTo>
                <a:lnTo>
                  <a:pt x="1536" y="2903"/>
                </a:lnTo>
                <a:lnTo>
                  <a:pt x="1476" y="2855"/>
                </a:lnTo>
                <a:lnTo>
                  <a:pt x="1420" y="2802"/>
                </a:lnTo>
                <a:lnTo>
                  <a:pt x="1369" y="2746"/>
                </a:lnTo>
                <a:lnTo>
                  <a:pt x="1321" y="2686"/>
                </a:lnTo>
                <a:lnTo>
                  <a:pt x="1280" y="2621"/>
                </a:lnTo>
                <a:lnTo>
                  <a:pt x="1243" y="2552"/>
                </a:lnTo>
                <a:lnTo>
                  <a:pt x="1212" y="2481"/>
                </a:lnTo>
                <a:lnTo>
                  <a:pt x="1186" y="2406"/>
                </a:lnTo>
                <a:lnTo>
                  <a:pt x="1168" y="2328"/>
                </a:lnTo>
                <a:lnTo>
                  <a:pt x="1168" y="2326"/>
                </a:lnTo>
                <a:lnTo>
                  <a:pt x="1167" y="2309"/>
                </a:lnTo>
                <a:lnTo>
                  <a:pt x="1170" y="2293"/>
                </a:lnTo>
                <a:lnTo>
                  <a:pt x="1178" y="2278"/>
                </a:lnTo>
                <a:lnTo>
                  <a:pt x="1189" y="2265"/>
                </a:lnTo>
                <a:lnTo>
                  <a:pt x="1204" y="2256"/>
                </a:lnTo>
                <a:lnTo>
                  <a:pt x="1220" y="2251"/>
                </a:lnTo>
                <a:lnTo>
                  <a:pt x="1237" y="2250"/>
                </a:lnTo>
                <a:lnTo>
                  <a:pt x="1253" y="2254"/>
                </a:lnTo>
                <a:lnTo>
                  <a:pt x="1268" y="2262"/>
                </a:lnTo>
                <a:lnTo>
                  <a:pt x="1281" y="2272"/>
                </a:lnTo>
                <a:lnTo>
                  <a:pt x="1290" y="2287"/>
                </a:lnTo>
                <a:lnTo>
                  <a:pt x="1296" y="2303"/>
                </a:lnTo>
                <a:lnTo>
                  <a:pt x="1313" y="2375"/>
                </a:lnTo>
                <a:lnTo>
                  <a:pt x="1336" y="2444"/>
                </a:lnTo>
                <a:lnTo>
                  <a:pt x="1366" y="2509"/>
                </a:lnTo>
                <a:lnTo>
                  <a:pt x="1401" y="2571"/>
                </a:lnTo>
                <a:lnTo>
                  <a:pt x="1441" y="2629"/>
                </a:lnTo>
                <a:lnTo>
                  <a:pt x="1486" y="2685"/>
                </a:lnTo>
                <a:lnTo>
                  <a:pt x="1536" y="2734"/>
                </a:lnTo>
                <a:lnTo>
                  <a:pt x="1590" y="2780"/>
                </a:lnTo>
                <a:lnTo>
                  <a:pt x="1648" y="2821"/>
                </a:lnTo>
                <a:lnTo>
                  <a:pt x="1709" y="2856"/>
                </a:lnTo>
                <a:lnTo>
                  <a:pt x="1774" y="2888"/>
                </a:lnTo>
                <a:lnTo>
                  <a:pt x="1842" y="2912"/>
                </a:lnTo>
                <a:lnTo>
                  <a:pt x="1911" y="2930"/>
                </a:lnTo>
                <a:lnTo>
                  <a:pt x="1984" y="2943"/>
                </a:lnTo>
                <a:lnTo>
                  <a:pt x="2053" y="2949"/>
                </a:lnTo>
                <a:lnTo>
                  <a:pt x="2121" y="2949"/>
                </a:lnTo>
                <a:lnTo>
                  <a:pt x="2188" y="2943"/>
                </a:lnTo>
                <a:lnTo>
                  <a:pt x="2254" y="2931"/>
                </a:lnTo>
                <a:lnTo>
                  <a:pt x="2317" y="2914"/>
                </a:lnTo>
                <a:lnTo>
                  <a:pt x="2379" y="2892"/>
                </a:lnTo>
                <a:lnTo>
                  <a:pt x="2441" y="2866"/>
                </a:lnTo>
                <a:lnTo>
                  <a:pt x="2498" y="2833"/>
                </a:lnTo>
                <a:lnTo>
                  <a:pt x="2552" y="2798"/>
                </a:lnTo>
                <a:lnTo>
                  <a:pt x="2604" y="2756"/>
                </a:lnTo>
                <a:lnTo>
                  <a:pt x="2654" y="2711"/>
                </a:lnTo>
                <a:lnTo>
                  <a:pt x="2699" y="2662"/>
                </a:lnTo>
                <a:lnTo>
                  <a:pt x="2739" y="2609"/>
                </a:lnTo>
                <a:lnTo>
                  <a:pt x="2776" y="2551"/>
                </a:lnTo>
                <a:lnTo>
                  <a:pt x="2809" y="2491"/>
                </a:lnTo>
                <a:lnTo>
                  <a:pt x="2835" y="2428"/>
                </a:lnTo>
                <a:lnTo>
                  <a:pt x="2856" y="2363"/>
                </a:lnTo>
                <a:lnTo>
                  <a:pt x="2871" y="2297"/>
                </a:lnTo>
                <a:lnTo>
                  <a:pt x="2881" y="2232"/>
                </a:lnTo>
                <a:lnTo>
                  <a:pt x="2886" y="2165"/>
                </a:lnTo>
                <a:lnTo>
                  <a:pt x="2885" y="2099"/>
                </a:lnTo>
                <a:lnTo>
                  <a:pt x="2878" y="2033"/>
                </a:lnTo>
                <a:lnTo>
                  <a:pt x="2865" y="1969"/>
                </a:lnTo>
                <a:lnTo>
                  <a:pt x="2848" y="1905"/>
                </a:lnTo>
                <a:lnTo>
                  <a:pt x="2826" y="1843"/>
                </a:lnTo>
                <a:lnTo>
                  <a:pt x="2798" y="1783"/>
                </a:lnTo>
                <a:lnTo>
                  <a:pt x="2766" y="1724"/>
                </a:lnTo>
                <a:lnTo>
                  <a:pt x="2728" y="1669"/>
                </a:lnTo>
                <a:lnTo>
                  <a:pt x="2685" y="1616"/>
                </a:lnTo>
                <a:lnTo>
                  <a:pt x="2637" y="1567"/>
                </a:lnTo>
                <a:lnTo>
                  <a:pt x="2626" y="1554"/>
                </a:lnTo>
                <a:lnTo>
                  <a:pt x="2619" y="1538"/>
                </a:lnTo>
                <a:lnTo>
                  <a:pt x="2616" y="1520"/>
                </a:lnTo>
                <a:lnTo>
                  <a:pt x="2619" y="1500"/>
                </a:lnTo>
                <a:lnTo>
                  <a:pt x="2627" y="1482"/>
                </a:lnTo>
                <a:lnTo>
                  <a:pt x="2641" y="1467"/>
                </a:lnTo>
                <a:lnTo>
                  <a:pt x="2660" y="1458"/>
                </a:lnTo>
                <a:lnTo>
                  <a:pt x="2679" y="1455"/>
                </a:lnTo>
                <a:close/>
                <a:moveTo>
                  <a:pt x="2864" y="358"/>
                </a:moveTo>
                <a:lnTo>
                  <a:pt x="2865" y="358"/>
                </a:lnTo>
                <a:lnTo>
                  <a:pt x="2878" y="362"/>
                </a:lnTo>
                <a:lnTo>
                  <a:pt x="2888" y="369"/>
                </a:lnTo>
                <a:lnTo>
                  <a:pt x="2894" y="379"/>
                </a:lnTo>
                <a:lnTo>
                  <a:pt x="2897" y="392"/>
                </a:lnTo>
                <a:lnTo>
                  <a:pt x="2894" y="405"/>
                </a:lnTo>
                <a:lnTo>
                  <a:pt x="2887" y="415"/>
                </a:lnTo>
                <a:lnTo>
                  <a:pt x="2877" y="422"/>
                </a:lnTo>
                <a:lnTo>
                  <a:pt x="2864" y="424"/>
                </a:lnTo>
                <a:lnTo>
                  <a:pt x="2837" y="428"/>
                </a:lnTo>
                <a:lnTo>
                  <a:pt x="2814" y="437"/>
                </a:lnTo>
                <a:lnTo>
                  <a:pt x="2795" y="452"/>
                </a:lnTo>
                <a:lnTo>
                  <a:pt x="2780" y="473"/>
                </a:lnTo>
                <a:lnTo>
                  <a:pt x="2769" y="496"/>
                </a:lnTo>
                <a:lnTo>
                  <a:pt x="2766" y="521"/>
                </a:lnTo>
                <a:lnTo>
                  <a:pt x="2766" y="522"/>
                </a:lnTo>
                <a:lnTo>
                  <a:pt x="2764" y="535"/>
                </a:lnTo>
                <a:lnTo>
                  <a:pt x="2757" y="545"/>
                </a:lnTo>
                <a:lnTo>
                  <a:pt x="2746" y="552"/>
                </a:lnTo>
                <a:lnTo>
                  <a:pt x="2734" y="554"/>
                </a:lnTo>
                <a:lnTo>
                  <a:pt x="2721" y="552"/>
                </a:lnTo>
                <a:lnTo>
                  <a:pt x="2711" y="544"/>
                </a:lnTo>
                <a:lnTo>
                  <a:pt x="2704" y="534"/>
                </a:lnTo>
                <a:lnTo>
                  <a:pt x="2701" y="521"/>
                </a:lnTo>
                <a:lnTo>
                  <a:pt x="2705" y="489"/>
                </a:lnTo>
                <a:lnTo>
                  <a:pt x="2714" y="459"/>
                </a:lnTo>
                <a:lnTo>
                  <a:pt x="2729" y="431"/>
                </a:lnTo>
                <a:lnTo>
                  <a:pt x="2749" y="407"/>
                </a:lnTo>
                <a:lnTo>
                  <a:pt x="2773" y="387"/>
                </a:lnTo>
                <a:lnTo>
                  <a:pt x="2801" y="372"/>
                </a:lnTo>
                <a:lnTo>
                  <a:pt x="2832" y="362"/>
                </a:lnTo>
                <a:lnTo>
                  <a:pt x="2864" y="358"/>
                </a:lnTo>
                <a:close/>
                <a:moveTo>
                  <a:pt x="2864" y="326"/>
                </a:moveTo>
                <a:lnTo>
                  <a:pt x="2828" y="330"/>
                </a:lnTo>
                <a:lnTo>
                  <a:pt x="2796" y="339"/>
                </a:lnTo>
                <a:lnTo>
                  <a:pt x="2765" y="353"/>
                </a:lnTo>
                <a:lnTo>
                  <a:pt x="2738" y="372"/>
                </a:lnTo>
                <a:lnTo>
                  <a:pt x="2714" y="395"/>
                </a:lnTo>
                <a:lnTo>
                  <a:pt x="2696" y="423"/>
                </a:lnTo>
                <a:lnTo>
                  <a:pt x="2681" y="453"/>
                </a:lnTo>
                <a:lnTo>
                  <a:pt x="2671" y="486"/>
                </a:lnTo>
                <a:lnTo>
                  <a:pt x="2669" y="521"/>
                </a:lnTo>
                <a:lnTo>
                  <a:pt x="2671" y="554"/>
                </a:lnTo>
                <a:lnTo>
                  <a:pt x="2679" y="584"/>
                </a:lnTo>
                <a:lnTo>
                  <a:pt x="2691" y="613"/>
                </a:lnTo>
                <a:lnTo>
                  <a:pt x="2708" y="639"/>
                </a:lnTo>
                <a:lnTo>
                  <a:pt x="2728" y="662"/>
                </a:lnTo>
                <a:lnTo>
                  <a:pt x="2751" y="681"/>
                </a:lnTo>
                <a:lnTo>
                  <a:pt x="2762" y="687"/>
                </a:lnTo>
                <a:lnTo>
                  <a:pt x="2772" y="694"/>
                </a:lnTo>
                <a:lnTo>
                  <a:pt x="2801" y="707"/>
                </a:lnTo>
                <a:lnTo>
                  <a:pt x="2832" y="714"/>
                </a:lnTo>
                <a:lnTo>
                  <a:pt x="2864" y="717"/>
                </a:lnTo>
                <a:lnTo>
                  <a:pt x="2899" y="714"/>
                </a:lnTo>
                <a:lnTo>
                  <a:pt x="2932" y="704"/>
                </a:lnTo>
                <a:lnTo>
                  <a:pt x="2963" y="690"/>
                </a:lnTo>
                <a:lnTo>
                  <a:pt x="2990" y="671"/>
                </a:lnTo>
                <a:lnTo>
                  <a:pt x="3014" y="648"/>
                </a:lnTo>
                <a:lnTo>
                  <a:pt x="3032" y="620"/>
                </a:lnTo>
                <a:lnTo>
                  <a:pt x="3047" y="590"/>
                </a:lnTo>
                <a:lnTo>
                  <a:pt x="3056" y="557"/>
                </a:lnTo>
                <a:lnTo>
                  <a:pt x="3059" y="521"/>
                </a:lnTo>
                <a:lnTo>
                  <a:pt x="3057" y="488"/>
                </a:lnTo>
                <a:lnTo>
                  <a:pt x="3047" y="455"/>
                </a:lnTo>
                <a:lnTo>
                  <a:pt x="3035" y="425"/>
                </a:lnTo>
                <a:lnTo>
                  <a:pt x="3016" y="399"/>
                </a:lnTo>
                <a:lnTo>
                  <a:pt x="2994" y="376"/>
                </a:lnTo>
                <a:lnTo>
                  <a:pt x="2968" y="356"/>
                </a:lnTo>
                <a:lnTo>
                  <a:pt x="2959" y="352"/>
                </a:lnTo>
                <a:lnTo>
                  <a:pt x="2949" y="346"/>
                </a:lnTo>
                <a:lnTo>
                  <a:pt x="2923" y="335"/>
                </a:lnTo>
                <a:lnTo>
                  <a:pt x="2894" y="329"/>
                </a:lnTo>
                <a:lnTo>
                  <a:pt x="2864" y="326"/>
                </a:lnTo>
                <a:close/>
                <a:moveTo>
                  <a:pt x="3126" y="0"/>
                </a:moveTo>
                <a:lnTo>
                  <a:pt x="3126" y="0"/>
                </a:lnTo>
                <a:lnTo>
                  <a:pt x="3143" y="3"/>
                </a:lnTo>
                <a:lnTo>
                  <a:pt x="3158" y="10"/>
                </a:lnTo>
                <a:lnTo>
                  <a:pt x="3172" y="21"/>
                </a:lnTo>
                <a:lnTo>
                  <a:pt x="3183" y="35"/>
                </a:lnTo>
                <a:lnTo>
                  <a:pt x="3188" y="50"/>
                </a:lnTo>
                <a:lnTo>
                  <a:pt x="3189" y="67"/>
                </a:lnTo>
                <a:lnTo>
                  <a:pt x="3187" y="83"/>
                </a:lnTo>
                <a:lnTo>
                  <a:pt x="3180" y="99"/>
                </a:lnTo>
                <a:lnTo>
                  <a:pt x="3076" y="277"/>
                </a:lnTo>
                <a:lnTo>
                  <a:pt x="3109" y="308"/>
                </a:lnTo>
                <a:lnTo>
                  <a:pt x="3136" y="345"/>
                </a:lnTo>
                <a:lnTo>
                  <a:pt x="3158" y="385"/>
                </a:lnTo>
                <a:lnTo>
                  <a:pt x="3176" y="428"/>
                </a:lnTo>
                <a:lnTo>
                  <a:pt x="3186" y="474"/>
                </a:lnTo>
                <a:lnTo>
                  <a:pt x="3189" y="521"/>
                </a:lnTo>
                <a:lnTo>
                  <a:pt x="3186" y="569"/>
                </a:lnTo>
                <a:lnTo>
                  <a:pt x="3176" y="616"/>
                </a:lnTo>
                <a:lnTo>
                  <a:pt x="3159" y="658"/>
                </a:lnTo>
                <a:lnTo>
                  <a:pt x="3136" y="699"/>
                </a:lnTo>
                <a:lnTo>
                  <a:pt x="3110" y="734"/>
                </a:lnTo>
                <a:lnTo>
                  <a:pt x="3077" y="767"/>
                </a:lnTo>
                <a:lnTo>
                  <a:pt x="3041" y="794"/>
                </a:lnTo>
                <a:lnTo>
                  <a:pt x="3000" y="816"/>
                </a:lnTo>
                <a:lnTo>
                  <a:pt x="2957" y="832"/>
                </a:lnTo>
                <a:lnTo>
                  <a:pt x="2911" y="843"/>
                </a:lnTo>
                <a:lnTo>
                  <a:pt x="2864" y="846"/>
                </a:lnTo>
                <a:lnTo>
                  <a:pt x="2826" y="844"/>
                </a:lnTo>
                <a:lnTo>
                  <a:pt x="2789" y="838"/>
                </a:lnTo>
                <a:lnTo>
                  <a:pt x="2753" y="828"/>
                </a:lnTo>
                <a:lnTo>
                  <a:pt x="2327" y="1554"/>
                </a:lnTo>
                <a:lnTo>
                  <a:pt x="2363" y="1591"/>
                </a:lnTo>
                <a:lnTo>
                  <a:pt x="2396" y="1633"/>
                </a:lnTo>
                <a:lnTo>
                  <a:pt x="2422" y="1678"/>
                </a:lnTo>
                <a:lnTo>
                  <a:pt x="2444" y="1727"/>
                </a:lnTo>
                <a:lnTo>
                  <a:pt x="2460" y="1777"/>
                </a:lnTo>
                <a:lnTo>
                  <a:pt x="2469" y="1832"/>
                </a:lnTo>
                <a:lnTo>
                  <a:pt x="2473" y="1887"/>
                </a:lnTo>
                <a:lnTo>
                  <a:pt x="2469" y="1943"/>
                </a:lnTo>
                <a:lnTo>
                  <a:pt x="2459" y="1999"/>
                </a:lnTo>
                <a:lnTo>
                  <a:pt x="2443" y="2051"/>
                </a:lnTo>
                <a:lnTo>
                  <a:pt x="2420" y="2100"/>
                </a:lnTo>
                <a:lnTo>
                  <a:pt x="2391" y="2146"/>
                </a:lnTo>
                <a:lnTo>
                  <a:pt x="2359" y="2189"/>
                </a:lnTo>
                <a:lnTo>
                  <a:pt x="2321" y="2227"/>
                </a:lnTo>
                <a:lnTo>
                  <a:pt x="2278" y="2260"/>
                </a:lnTo>
                <a:lnTo>
                  <a:pt x="2232" y="2288"/>
                </a:lnTo>
                <a:lnTo>
                  <a:pt x="2182" y="2311"/>
                </a:lnTo>
                <a:lnTo>
                  <a:pt x="2130" y="2328"/>
                </a:lnTo>
                <a:lnTo>
                  <a:pt x="2075" y="2339"/>
                </a:lnTo>
                <a:lnTo>
                  <a:pt x="2018" y="2342"/>
                </a:lnTo>
                <a:lnTo>
                  <a:pt x="1961" y="2339"/>
                </a:lnTo>
                <a:lnTo>
                  <a:pt x="1906" y="2328"/>
                </a:lnTo>
                <a:lnTo>
                  <a:pt x="1854" y="2311"/>
                </a:lnTo>
                <a:lnTo>
                  <a:pt x="1805" y="2289"/>
                </a:lnTo>
                <a:lnTo>
                  <a:pt x="1759" y="2260"/>
                </a:lnTo>
                <a:lnTo>
                  <a:pt x="1716" y="2228"/>
                </a:lnTo>
                <a:lnTo>
                  <a:pt x="1678" y="2190"/>
                </a:lnTo>
                <a:lnTo>
                  <a:pt x="1645" y="2149"/>
                </a:lnTo>
                <a:lnTo>
                  <a:pt x="1617" y="2103"/>
                </a:lnTo>
                <a:lnTo>
                  <a:pt x="1594" y="2053"/>
                </a:lnTo>
                <a:lnTo>
                  <a:pt x="1576" y="2001"/>
                </a:lnTo>
                <a:lnTo>
                  <a:pt x="1566" y="1947"/>
                </a:lnTo>
                <a:lnTo>
                  <a:pt x="1086" y="1871"/>
                </a:lnTo>
                <a:lnTo>
                  <a:pt x="1067" y="1910"/>
                </a:lnTo>
                <a:lnTo>
                  <a:pt x="1044" y="1947"/>
                </a:lnTo>
                <a:lnTo>
                  <a:pt x="1017" y="1980"/>
                </a:lnTo>
                <a:lnTo>
                  <a:pt x="985" y="2009"/>
                </a:lnTo>
                <a:lnTo>
                  <a:pt x="950" y="2035"/>
                </a:lnTo>
                <a:lnTo>
                  <a:pt x="912" y="2054"/>
                </a:lnTo>
                <a:lnTo>
                  <a:pt x="870" y="2069"/>
                </a:lnTo>
                <a:lnTo>
                  <a:pt x="826" y="2078"/>
                </a:lnTo>
                <a:lnTo>
                  <a:pt x="781" y="2082"/>
                </a:lnTo>
                <a:lnTo>
                  <a:pt x="742" y="2080"/>
                </a:lnTo>
                <a:lnTo>
                  <a:pt x="705" y="2073"/>
                </a:lnTo>
                <a:lnTo>
                  <a:pt x="669" y="2062"/>
                </a:lnTo>
                <a:lnTo>
                  <a:pt x="636" y="2047"/>
                </a:lnTo>
                <a:lnTo>
                  <a:pt x="117" y="2708"/>
                </a:lnTo>
                <a:lnTo>
                  <a:pt x="115" y="2709"/>
                </a:lnTo>
                <a:lnTo>
                  <a:pt x="102" y="2722"/>
                </a:lnTo>
                <a:lnTo>
                  <a:pt x="88" y="2728"/>
                </a:lnTo>
                <a:lnTo>
                  <a:pt x="72" y="2733"/>
                </a:lnTo>
                <a:lnTo>
                  <a:pt x="54" y="2732"/>
                </a:lnTo>
                <a:lnTo>
                  <a:pt x="38" y="2727"/>
                </a:lnTo>
                <a:lnTo>
                  <a:pt x="23" y="2718"/>
                </a:lnTo>
                <a:lnTo>
                  <a:pt x="12" y="2705"/>
                </a:lnTo>
                <a:lnTo>
                  <a:pt x="3" y="2692"/>
                </a:lnTo>
                <a:lnTo>
                  <a:pt x="0" y="2674"/>
                </a:lnTo>
                <a:lnTo>
                  <a:pt x="0" y="2658"/>
                </a:lnTo>
                <a:lnTo>
                  <a:pt x="5" y="2642"/>
                </a:lnTo>
                <a:lnTo>
                  <a:pt x="14" y="2627"/>
                </a:lnTo>
                <a:lnTo>
                  <a:pt x="533" y="1967"/>
                </a:lnTo>
                <a:lnTo>
                  <a:pt x="507" y="1931"/>
                </a:lnTo>
                <a:lnTo>
                  <a:pt x="485" y="1892"/>
                </a:lnTo>
                <a:lnTo>
                  <a:pt x="468" y="1849"/>
                </a:lnTo>
                <a:lnTo>
                  <a:pt x="459" y="1804"/>
                </a:lnTo>
                <a:lnTo>
                  <a:pt x="456" y="1757"/>
                </a:lnTo>
                <a:lnTo>
                  <a:pt x="459" y="1709"/>
                </a:lnTo>
                <a:lnTo>
                  <a:pt x="470" y="1663"/>
                </a:lnTo>
                <a:lnTo>
                  <a:pt x="486" y="1621"/>
                </a:lnTo>
                <a:lnTo>
                  <a:pt x="508" y="1580"/>
                </a:lnTo>
                <a:lnTo>
                  <a:pt x="535" y="1543"/>
                </a:lnTo>
                <a:lnTo>
                  <a:pt x="568" y="1512"/>
                </a:lnTo>
                <a:lnTo>
                  <a:pt x="603" y="1485"/>
                </a:lnTo>
                <a:lnTo>
                  <a:pt x="644" y="1462"/>
                </a:lnTo>
                <a:lnTo>
                  <a:pt x="688" y="1446"/>
                </a:lnTo>
                <a:lnTo>
                  <a:pt x="733" y="1435"/>
                </a:lnTo>
                <a:lnTo>
                  <a:pt x="781" y="1432"/>
                </a:lnTo>
                <a:lnTo>
                  <a:pt x="827" y="1435"/>
                </a:lnTo>
                <a:lnTo>
                  <a:pt x="872" y="1446"/>
                </a:lnTo>
                <a:lnTo>
                  <a:pt x="914" y="1460"/>
                </a:lnTo>
                <a:lnTo>
                  <a:pt x="953" y="1481"/>
                </a:lnTo>
                <a:lnTo>
                  <a:pt x="989" y="1508"/>
                </a:lnTo>
                <a:lnTo>
                  <a:pt x="1021" y="1539"/>
                </a:lnTo>
                <a:lnTo>
                  <a:pt x="1049" y="1573"/>
                </a:lnTo>
                <a:lnTo>
                  <a:pt x="1072" y="1611"/>
                </a:lnTo>
                <a:lnTo>
                  <a:pt x="1089" y="1653"/>
                </a:lnTo>
                <a:lnTo>
                  <a:pt x="1101" y="1697"/>
                </a:lnTo>
                <a:lnTo>
                  <a:pt x="1105" y="1743"/>
                </a:lnTo>
                <a:lnTo>
                  <a:pt x="1568" y="1816"/>
                </a:lnTo>
                <a:lnTo>
                  <a:pt x="1580" y="1763"/>
                </a:lnTo>
                <a:lnTo>
                  <a:pt x="1597" y="1712"/>
                </a:lnTo>
                <a:lnTo>
                  <a:pt x="1621" y="1663"/>
                </a:lnTo>
                <a:lnTo>
                  <a:pt x="1649" y="1620"/>
                </a:lnTo>
                <a:lnTo>
                  <a:pt x="1682" y="1579"/>
                </a:lnTo>
                <a:lnTo>
                  <a:pt x="1720" y="1542"/>
                </a:lnTo>
                <a:lnTo>
                  <a:pt x="1763" y="1510"/>
                </a:lnTo>
                <a:lnTo>
                  <a:pt x="1808" y="1484"/>
                </a:lnTo>
                <a:lnTo>
                  <a:pt x="1857" y="1462"/>
                </a:lnTo>
                <a:lnTo>
                  <a:pt x="1909" y="1446"/>
                </a:lnTo>
                <a:lnTo>
                  <a:pt x="1962" y="1435"/>
                </a:lnTo>
                <a:lnTo>
                  <a:pt x="2018" y="1432"/>
                </a:lnTo>
                <a:lnTo>
                  <a:pt x="2071" y="1435"/>
                </a:lnTo>
                <a:lnTo>
                  <a:pt x="2123" y="1444"/>
                </a:lnTo>
                <a:lnTo>
                  <a:pt x="2173" y="1459"/>
                </a:lnTo>
                <a:lnTo>
                  <a:pt x="2220" y="1479"/>
                </a:lnTo>
                <a:lnTo>
                  <a:pt x="2642" y="758"/>
                </a:lnTo>
                <a:lnTo>
                  <a:pt x="2612" y="727"/>
                </a:lnTo>
                <a:lnTo>
                  <a:pt x="2587" y="692"/>
                </a:lnTo>
                <a:lnTo>
                  <a:pt x="2566" y="652"/>
                </a:lnTo>
                <a:lnTo>
                  <a:pt x="2551" y="611"/>
                </a:lnTo>
                <a:lnTo>
                  <a:pt x="2542" y="567"/>
                </a:lnTo>
                <a:lnTo>
                  <a:pt x="2539" y="521"/>
                </a:lnTo>
                <a:lnTo>
                  <a:pt x="2542" y="474"/>
                </a:lnTo>
                <a:lnTo>
                  <a:pt x="2552" y="428"/>
                </a:lnTo>
                <a:lnTo>
                  <a:pt x="2569" y="385"/>
                </a:lnTo>
                <a:lnTo>
                  <a:pt x="2591" y="345"/>
                </a:lnTo>
                <a:lnTo>
                  <a:pt x="2618" y="309"/>
                </a:lnTo>
                <a:lnTo>
                  <a:pt x="2651" y="277"/>
                </a:lnTo>
                <a:lnTo>
                  <a:pt x="2687" y="249"/>
                </a:lnTo>
                <a:lnTo>
                  <a:pt x="2727" y="227"/>
                </a:lnTo>
                <a:lnTo>
                  <a:pt x="2771" y="210"/>
                </a:lnTo>
                <a:lnTo>
                  <a:pt x="2816" y="199"/>
                </a:lnTo>
                <a:lnTo>
                  <a:pt x="2864" y="196"/>
                </a:lnTo>
                <a:lnTo>
                  <a:pt x="2899" y="198"/>
                </a:lnTo>
                <a:lnTo>
                  <a:pt x="2931" y="204"/>
                </a:lnTo>
                <a:lnTo>
                  <a:pt x="2963" y="212"/>
                </a:lnTo>
                <a:lnTo>
                  <a:pt x="3068" y="33"/>
                </a:lnTo>
                <a:lnTo>
                  <a:pt x="3079" y="20"/>
                </a:lnTo>
                <a:lnTo>
                  <a:pt x="3092" y="9"/>
                </a:lnTo>
                <a:lnTo>
                  <a:pt x="3109" y="2"/>
                </a:lnTo>
                <a:lnTo>
                  <a:pt x="3126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4988325" y="4118821"/>
            <a:ext cx="883066" cy="868029"/>
          </a:xfrm>
          <a:custGeom>
            <a:avLst/>
            <a:gdLst>
              <a:gd name="T0" fmla="*/ 3290 w 3876"/>
              <a:gd name="T1" fmla="*/ 3225 h 3811"/>
              <a:gd name="T2" fmla="*/ 3177 w 3876"/>
              <a:gd name="T3" fmla="*/ 3305 h 3811"/>
              <a:gd name="T4" fmla="*/ 3226 w 3876"/>
              <a:gd name="T5" fmla="*/ 3061 h 3811"/>
              <a:gd name="T6" fmla="*/ 3226 w 3876"/>
              <a:gd name="T7" fmla="*/ 3623 h 3811"/>
              <a:gd name="T8" fmla="*/ 3739 w 3876"/>
              <a:gd name="T9" fmla="*/ 3392 h 3811"/>
              <a:gd name="T10" fmla="*/ 469 w 3876"/>
              <a:gd name="T11" fmla="*/ 2975 h 3811"/>
              <a:gd name="T12" fmla="*/ 314 w 3876"/>
              <a:gd name="T13" fmla="*/ 3144 h 3811"/>
              <a:gd name="T14" fmla="*/ 260 w 3876"/>
              <a:gd name="T15" fmla="*/ 3101 h 3811"/>
              <a:gd name="T16" fmla="*/ 215 w 3876"/>
              <a:gd name="T17" fmla="*/ 2990 h 3811"/>
              <a:gd name="T18" fmla="*/ 371 w 3876"/>
              <a:gd name="T19" fmla="*/ 3529 h 3811"/>
              <a:gd name="T20" fmla="*/ 799 w 3876"/>
              <a:gd name="T21" fmla="*/ 3159 h 3811"/>
              <a:gd name="T22" fmla="*/ 1458 w 3876"/>
              <a:gd name="T23" fmla="*/ 1984 h 3811"/>
              <a:gd name="T24" fmla="*/ 1934 w 3876"/>
              <a:gd name="T25" fmla="*/ 2425 h 3811"/>
              <a:gd name="T26" fmla="*/ 1586 w 3876"/>
              <a:gd name="T27" fmla="*/ 2332 h 3811"/>
              <a:gd name="T28" fmla="*/ 3423 w 3876"/>
              <a:gd name="T29" fmla="*/ 1440 h 3811"/>
              <a:gd name="T30" fmla="*/ 3244 w 3876"/>
              <a:gd name="T31" fmla="*/ 1638 h 3811"/>
              <a:gd name="T32" fmla="*/ 3219 w 3876"/>
              <a:gd name="T33" fmla="*/ 1533 h 3811"/>
              <a:gd name="T34" fmla="*/ 3128 w 3876"/>
              <a:gd name="T35" fmla="*/ 1490 h 3811"/>
              <a:gd name="T36" fmla="*/ 3359 w 3876"/>
              <a:gd name="T37" fmla="*/ 2002 h 3811"/>
              <a:gd name="T38" fmla="*/ 3728 w 3876"/>
              <a:gd name="T39" fmla="*/ 1574 h 3811"/>
              <a:gd name="T40" fmla="*/ 1689 w 3876"/>
              <a:gd name="T41" fmla="*/ 1391 h 3811"/>
              <a:gd name="T42" fmla="*/ 1367 w 3876"/>
              <a:gd name="T43" fmla="*/ 2130 h 3811"/>
              <a:gd name="T44" fmla="*/ 2067 w 3876"/>
              <a:gd name="T45" fmla="*/ 2527 h 3811"/>
              <a:gd name="T46" fmla="*/ 2536 w 3876"/>
              <a:gd name="T47" fmla="*/ 1874 h 3811"/>
              <a:gd name="T48" fmla="*/ 1938 w 3876"/>
              <a:gd name="T49" fmla="*/ 1337 h 3811"/>
              <a:gd name="T50" fmla="*/ 350 w 3876"/>
              <a:gd name="T51" fmla="*/ 884 h 3811"/>
              <a:gd name="T52" fmla="*/ 237 w 3876"/>
              <a:gd name="T53" fmla="*/ 966 h 3811"/>
              <a:gd name="T54" fmla="*/ 285 w 3876"/>
              <a:gd name="T55" fmla="*/ 722 h 3811"/>
              <a:gd name="T56" fmla="*/ 285 w 3876"/>
              <a:gd name="T57" fmla="*/ 1284 h 3811"/>
              <a:gd name="T58" fmla="*/ 799 w 3876"/>
              <a:gd name="T59" fmla="*/ 1052 h 3811"/>
              <a:gd name="T60" fmla="*/ 1939 w 3876"/>
              <a:gd name="T61" fmla="*/ 235 h 3811"/>
              <a:gd name="T62" fmla="*/ 1784 w 3876"/>
              <a:gd name="T63" fmla="*/ 403 h 3811"/>
              <a:gd name="T64" fmla="*/ 1730 w 3876"/>
              <a:gd name="T65" fmla="*/ 361 h 3811"/>
              <a:gd name="T66" fmla="*/ 1685 w 3876"/>
              <a:gd name="T67" fmla="*/ 249 h 3811"/>
              <a:gd name="T68" fmla="*/ 1842 w 3876"/>
              <a:gd name="T69" fmla="*/ 788 h 3811"/>
              <a:gd name="T70" fmla="*/ 2268 w 3876"/>
              <a:gd name="T71" fmla="*/ 419 h 3811"/>
              <a:gd name="T72" fmla="*/ 2107 w 3876"/>
              <a:gd name="T73" fmla="*/ 32 h 3811"/>
              <a:gd name="T74" fmla="*/ 2353 w 3876"/>
              <a:gd name="T75" fmla="*/ 686 h 3811"/>
              <a:gd name="T76" fmla="*/ 2327 w 3876"/>
              <a:gd name="T77" fmla="*/ 1316 h 3811"/>
              <a:gd name="T78" fmla="*/ 2995 w 3876"/>
              <a:gd name="T79" fmla="*/ 1452 h 3811"/>
              <a:gd name="T80" fmla="*/ 3675 w 3876"/>
              <a:gd name="T81" fmla="*/ 1287 h 3811"/>
              <a:gd name="T82" fmla="*/ 3757 w 3876"/>
              <a:gd name="T83" fmla="*/ 1982 h 3811"/>
              <a:gd name="T84" fmla="*/ 3074 w 3876"/>
              <a:gd name="T85" fmla="*/ 1997 h 3811"/>
              <a:gd name="T86" fmla="*/ 2514 w 3876"/>
              <a:gd name="T87" fmla="*/ 2395 h 3811"/>
              <a:gd name="T88" fmla="*/ 3757 w 3876"/>
              <a:gd name="T89" fmla="*/ 3032 h 3811"/>
              <a:gd name="T90" fmla="*/ 3675 w 3876"/>
              <a:gd name="T91" fmla="*/ 3726 h 3811"/>
              <a:gd name="T92" fmla="*/ 2995 w 3876"/>
              <a:gd name="T93" fmla="*/ 3562 h 3811"/>
              <a:gd name="T94" fmla="*/ 2260 w 3876"/>
              <a:gd name="T95" fmla="*/ 2600 h 3811"/>
              <a:gd name="T96" fmla="*/ 862 w 3876"/>
              <a:gd name="T97" fmla="*/ 2957 h 3811"/>
              <a:gd name="T98" fmla="*/ 687 w 3876"/>
              <a:gd name="T99" fmla="*/ 3622 h 3811"/>
              <a:gd name="T100" fmla="*/ 32 w 3876"/>
              <a:gd name="T101" fmla="*/ 3377 h 3811"/>
              <a:gd name="T102" fmla="*/ 352 w 3876"/>
              <a:gd name="T103" fmla="*/ 2755 h 3811"/>
              <a:gd name="T104" fmla="*/ 1214 w 3876"/>
              <a:gd name="T105" fmla="*/ 2072 h 3811"/>
              <a:gd name="T106" fmla="*/ 571 w 3876"/>
              <a:gd name="T107" fmla="*/ 1459 h 3811"/>
              <a:gd name="T108" fmla="*/ 4 w 3876"/>
              <a:gd name="T109" fmla="*/ 1062 h 3811"/>
              <a:gd name="T110" fmla="*/ 467 w 3876"/>
              <a:gd name="T111" fmla="*/ 536 h 3811"/>
              <a:gd name="T112" fmla="*/ 933 w 3876"/>
              <a:gd name="T113" fmla="*/ 1054 h 3811"/>
              <a:gd name="T114" fmla="*/ 1871 w 3876"/>
              <a:gd name="T115" fmla="*/ 931 h 3811"/>
              <a:gd name="T116" fmla="*/ 1485 w 3876"/>
              <a:gd name="T117" fmla="*/ 353 h 3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76" h="3811">
                <a:moveTo>
                  <a:pt x="3409" y="3108"/>
                </a:moveTo>
                <a:lnTo>
                  <a:pt x="3410" y="3108"/>
                </a:lnTo>
                <a:lnTo>
                  <a:pt x="3423" y="3112"/>
                </a:lnTo>
                <a:lnTo>
                  <a:pt x="3433" y="3119"/>
                </a:lnTo>
                <a:lnTo>
                  <a:pt x="3439" y="3130"/>
                </a:lnTo>
                <a:lnTo>
                  <a:pt x="3443" y="3143"/>
                </a:lnTo>
                <a:lnTo>
                  <a:pt x="3439" y="3155"/>
                </a:lnTo>
                <a:lnTo>
                  <a:pt x="3432" y="3166"/>
                </a:lnTo>
                <a:lnTo>
                  <a:pt x="3421" y="3173"/>
                </a:lnTo>
                <a:lnTo>
                  <a:pt x="3409" y="3175"/>
                </a:lnTo>
                <a:lnTo>
                  <a:pt x="3374" y="3179"/>
                </a:lnTo>
                <a:lnTo>
                  <a:pt x="3343" y="3188"/>
                </a:lnTo>
                <a:lnTo>
                  <a:pt x="3315" y="3204"/>
                </a:lnTo>
                <a:lnTo>
                  <a:pt x="3290" y="3225"/>
                </a:lnTo>
                <a:lnTo>
                  <a:pt x="3270" y="3249"/>
                </a:lnTo>
                <a:lnTo>
                  <a:pt x="3255" y="3278"/>
                </a:lnTo>
                <a:lnTo>
                  <a:pt x="3244" y="3309"/>
                </a:lnTo>
                <a:lnTo>
                  <a:pt x="3241" y="3342"/>
                </a:lnTo>
                <a:lnTo>
                  <a:pt x="3241" y="3343"/>
                </a:lnTo>
                <a:lnTo>
                  <a:pt x="3238" y="3356"/>
                </a:lnTo>
                <a:lnTo>
                  <a:pt x="3231" y="3367"/>
                </a:lnTo>
                <a:lnTo>
                  <a:pt x="3221" y="3374"/>
                </a:lnTo>
                <a:lnTo>
                  <a:pt x="3208" y="3376"/>
                </a:lnTo>
                <a:lnTo>
                  <a:pt x="3195" y="3374"/>
                </a:lnTo>
                <a:lnTo>
                  <a:pt x="3184" y="3367"/>
                </a:lnTo>
                <a:lnTo>
                  <a:pt x="3177" y="3355"/>
                </a:lnTo>
                <a:lnTo>
                  <a:pt x="3175" y="3342"/>
                </a:lnTo>
                <a:lnTo>
                  <a:pt x="3177" y="3305"/>
                </a:lnTo>
                <a:lnTo>
                  <a:pt x="3187" y="3268"/>
                </a:lnTo>
                <a:lnTo>
                  <a:pt x="3201" y="3235"/>
                </a:lnTo>
                <a:lnTo>
                  <a:pt x="3219" y="3205"/>
                </a:lnTo>
                <a:lnTo>
                  <a:pt x="3243" y="3178"/>
                </a:lnTo>
                <a:lnTo>
                  <a:pt x="3270" y="3154"/>
                </a:lnTo>
                <a:lnTo>
                  <a:pt x="3300" y="3134"/>
                </a:lnTo>
                <a:lnTo>
                  <a:pt x="3335" y="3120"/>
                </a:lnTo>
                <a:lnTo>
                  <a:pt x="3371" y="3112"/>
                </a:lnTo>
                <a:lnTo>
                  <a:pt x="3409" y="3108"/>
                </a:lnTo>
                <a:close/>
                <a:moveTo>
                  <a:pt x="3409" y="3009"/>
                </a:moveTo>
                <a:lnTo>
                  <a:pt x="3359" y="3012"/>
                </a:lnTo>
                <a:lnTo>
                  <a:pt x="3311" y="3023"/>
                </a:lnTo>
                <a:lnTo>
                  <a:pt x="3266" y="3039"/>
                </a:lnTo>
                <a:lnTo>
                  <a:pt x="3226" y="3061"/>
                </a:lnTo>
                <a:lnTo>
                  <a:pt x="3189" y="3090"/>
                </a:lnTo>
                <a:lnTo>
                  <a:pt x="3156" y="3123"/>
                </a:lnTo>
                <a:lnTo>
                  <a:pt x="3128" y="3160"/>
                </a:lnTo>
                <a:lnTo>
                  <a:pt x="3105" y="3201"/>
                </a:lnTo>
                <a:lnTo>
                  <a:pt x="3088" y="3246"/>
                </a:lnTo>
                <a:lnTo>
                  <a:pt x="3077" y="3293"/>
                </a:lnTo>
                <a:lnTo>
                  <a:pt x="3074" y="3342"/>
                </a:lnTo>
                <a:lnTo>
                  <a:pt x="3077" y="3392"/>
                </a:lnTo>
                <a:lnTo>
                  <a:pt x="3088" y="3440"/>
                </a:lnTo>
                <a:lnTo>
                  <a:pt x="3105" y="3484"/>
                </a:lnTo>
                <a:lnTo>
                  <a:pt x="3128" y="3524"/>
                </a:lnTo>
                <a:lnTo>
                  <a:pt x="3156" y="3562"/>
                </a:lnTo>
                <a:lnTo>
                  <a:pt x="3189" y="3595"/>
                </a:lnTo>
                <a:lnTo>
                  <a:pt x="3226" y="3623"/>
                </a:lnTo>
                <a:lnTo>
                  <a:pt x="3266" y="3645"/>
                </a:lnTo>
                <a:lnTo>
                  <a:pt x="3311" y="3663"/>
                </a:lnTo>
                <a:lnTo>
                  <a:pt x="3359" y="3674"/>
                </a:lnTo>
                <a:lnTo>
                  <a:pt x="3409" y="3677"/>
                </a:lnTo>
                <a:lnTo>
                  <a:pt x="3458" y="3674"/>
                </a:lnTo>
                <a:lnTo>
                  <a:pt x="3505" y="3663"/>
                </a:lnTo>
                <a:lnTo>
                  <a:pt x="3549" y="3645"/>
                </a:lnTo>
                <a:lnTo>
                  <a:pt x="3591" y="3623"/>
                </a:lnTo>
                <a:lnTo>
                  <a:pt x="3628" y="3595"/>
                </a:lnTo>
                <a:lnTo>
                  <a:pt x="3661" y="3562"/>
                </a:lnTo>
                <a:lnTo>
                  <a:pt x="3689" y="3524"/>
                </a:lnTo>
                <a:lnTo>
                  <a:pt x="3712" y="3484"/>
                </a:lnTo>
                <a:lnTo>
                  <a:pt x="3728" y="3440"/>
                </a:lnTo>
                <a:lnTo>
                  <a:pt x="3739" y="3392"/>
                </a:lnTo>
                <a:lnTo>
                  <a:pt x="3742" y="3342"/>
                </a:lnTo>
                <a:lnTo>
                  <a:pt x="3739" y="3293"/>
                </a:lnTo>
                <a:lnTo>
                  <a:pt x="3728" y="3246"/>
                </a:lnTo>
                <a:lnTo>
                  <a:pt x="3712" y="3201"/>
                </a:lnTo>
                <a:lnTo>
                  <a:pt x="3689" y="3160"/>
                </a:lnTo>
                <a:lnTo>
                  <a:pt x="3661" y="3123"/>
                </a:lnTo>
                <a:lnTo>
                  <a:pt x="3628" y="3090"/>
                </a:lnTo>
                <a:lnTo>
                  <a:pt x="3591" y="3061"/>
                </a:lnTo>
                <a:lnTo>
                  <a:pt x="3549" y="3039"/>
                </a:lnTo>
                <a:lnTo>
                  <a:pt x="3505" y="3023"/>
                </a:lnTo>
                <a:lnTo>
                  <a:pt x="3458" y="3012"/>
                </a:lnTo>
                <a:lnTo>
                  <a:pt x="3409" y="3009"/>
                </a:lnTo>
                <a:close/>
                <a:moveTo>
                  <a:pt x="467" y="2975"/>
                </a:moveTo>
                <a:lnTo>
                  <a:pt x="469" y="2975"/>
                </a:lnTo>
                <a:lnTo>
                  <a:pt x="482" y="2978"/>
                </a:lnTo>
                <a:lnTo>
                  <a:pt x="492" y="2985"/>
                </a:lnTo>
                <a:lnTo>
                  <a:pt x="499" y="2996"/>
                </a:lnTo>
                <a:lnTo>
                  <a:pt x="502" y="3009"/>
                </a:lnTo>
                <a:lnTo>
                  <a:pt x="499" y="3022"/>
                </a:lnTo>
                <a:lnTo>
                  <a:pt x="492" y="3032"/>
                </a:lnTo>
                <a:lnTo>
                  <a:pt x="480" y="3039"/>
                </a:lnTo>
                <a:lnTo>
                  <a:pt x="467" y="3041"/>
                </a:lnTo>
                <a:lnTo>
                  <a:pt x="435" y="3045"/>
                </a:lnTo>
                <a:lnTo>
                  <a:pt x="403" y="3054"/>
                </a:lnTo>
                <a:lnTo>
                  <a:pt x="375" y="3070"/>
                </a:lnTo>
                <a:lnTo>
                  <a:pt x="350" y="3091"/>
                </a:lnTo>
                <a:lnTo>
                  <a:pt x="329" y="3115"/>
                </a:lnTo>
                <a:lnTo>
                  <a:pt x="314" y="3144"/>
                </a:lnTo>
                <a:lnTo>
                  <a:pt x="304" y="3175"/>
                </a:lnTo>
                <a:lnTo>
                  <a:pt x="301" y="3208"/>
                </a:lnTo>
                <a:lnTo>
                  <a:pt x="301" y="3209"/>
                </a:lnTo>
                <a:lnTo>
                  <a:pt x="298" y="3222"/>
                </a:lnTo>
                <a:lnTo>
                  <a:pt x="290" y="3233"/>
                </a:lnTo>
                <a:lnTo>
                  <a:pt x="280" y="3240"/>
                </a:lnTo>
                <a:lnTo>
                  <a:pt x="267" y="3242"/>
                </a:lnTo>
                <a:lnTo>
                  <a:pt x="254" y="3240"/>
                </a:lnTo>
                <a:lnTo>
                  <a:pt x="243" y="3233"/>
                </a:lnTo>
                <a:lnTo>
                  <a:pt x="236" y="3222"/>
                </a:lnTo>
                <a:lnTo>
                  <a:pt x="234" y="3208"/>
                </a:lnTo>
                <a:lnTo>
                  <a:pt x="237" y="3171"/>
                </a:lnTo>
                <a:lnTo>
                  <a:pt x="245" y="3135"/>
                </a:lnTo>
                <a:lnTo>
                  <a:pt x="260" y="3101"/>
                </a:lnTo>
                <a:lnTo>
                  <a:pt x="280" y="3071"/>
                </a:lnTo>
                <a:lnTo>
                  <a:pt x="303" y="3044"/>
                </a:lnTo>
                <a:lnTo>
                  <a:pt x="330" y="3020"/>
                </a:lnTo>
                <a:lnTo>
                  <a:pt x="361" y="3002"/>
                </a:lnTo>
                <a:lnTo>
                  <a:pt x="393" y="2987"/>
                </a:lnTo>
                <a:lnTo>
                  <a:pt x="430" y="2978"/>
                </a:lnTo>
                <a:lnTo>
                  <a:pt x="467" y="2975"/>
                </a:lnTo>
                <a:close/>
                <a:moveTo>
                  <a:pt x="467" y="2875"/>
                </a:moveTo>
                <a:lnTo>
                  <a:pt x="418" y="2878"/>
                </a:lnTo>
                <a:lnTo>
                  <a:pt x="371" y="2889"/>
                </a:lnTo>
                <a:lnTo>
                  <a:pt x="327" y="2905"/>
                </a:lnTo>
                <a:lnTo>
                  <a:pt x="285" y="2929"/>
                </a:lnTo>
                <a:lnTo>
                  <a:pt x="248" y="2957"/>
                </a:lnTo>
                <a:lnTo>
                  <a:pt x="215" y="2990"/>
                </a:lnTo>
                <a:lnTo>
                  <a:pt x="187" y="3026"/>
                </a:lnTo>
                <a:lnTo>
                  <a:pt x="164" y="3067"/>
                </a:lnTo>
                <a:lnTo>
                  <a:pt x="148" y="3112"/>
                </a:lnTo>
                <a:lnTo>
                  <a:pt x="137" y="3159"/>
                </a:lnTo>
                <a:lnTo>
                  <a:pt x="134" y="3208"/>
                </a:lnTo>
                <a:lnTo>
                  <a:pt x="137" y="3259"/>
                </a:lnTo>
                <a:lnTo>
                  <a:pt x="148" y="3306"/>
                </a:lnTo>
                <a:lnTo>
                  <a:pt x="164" y="3350"/>
                </a:lnTo>
                <a:lnTo>
                  <a:pt x="187" y="3392"/>
                </a:lnTo>
                <a:lnTo>
                  <a:pt x="215" y="3428"/>
                </a:lnTo>
                <a:lnTo>
                  <a:pt x="248" y="3461"/>
                </a:lnTo>
                <a:lnTo>
                  <a:pt x="285" y="3489"/>
                </a:lnTo>
                <a:lnTo>
                  <a:pt x="327" y="3513"/>
                </a:lnTo>
                <a:lnTo>
                  <a:pt x="371" y="3529"/>
                </a:lnTo>
                <a:lnTo>
                  <a:pt x="418" y="3540"/>
                </a:lnTo>
                <a:lnTo>
                  <a:pt x="467" y="3543"/>
                </a:lnTo>
                <a:lnTo>
                  <a:pt x="517" y="3540"/>
                </a:lnTo>
                <a:lnTo>
                  <a:pt x="565" y="3529"/>
                </a:lnTo>
                <a:lnTo>
                  <a:pt x="610" y="3513"/>
                </a:lnTo>
                <a:lnTo>
                  <a:pt x="650" y="3489"/>
                </a:lnTo>
                <a:lnTo>
                  <a:pt x="687" y="3461"/>
                </a:lnTo>
                <a:lnTo>
                  <a:pt x="720" y="3428"/>
                </a:lnTo>
                <a:lnTo>
                  <a:pt x="748" y="3392"/>
                </a:lnTo>
                <a:lnTo>
                  <a:pt x="771" y="3350"/>
                </a:lnTo>
                <a:lnTo>
                  <a:pt x="788" y="3306"/>
                </a:lnTo>
                <a:lnTo>
                  <a:pt x="799" y="3259"/>
                </a:lnTo>
                <a:lnTo>
                  <a:pt x="802" y="3208"/>
                </a:lnTo>
                <a:lnTo>
                  <a:pt x="799" y="3159"/>
                </a:lnTo>
                <a:lnTo>
                  <a:pt x="788" y="3112"/>
                </a:lnTo>
                <a:lnTo>
                  <a:pt x="771" y="3067"/>
                </a:lnTo>
                <a:lnTo>
                  <a:pt x="748" y="3026"/>
                </a:lnTo>
                <a:lnTo>
                  <a:pt x="720" y="2990"/>
                </a:lnTo>
                <a:lnTo>
                  <a:pt x="687" y="2957"/>
                </a:lnTo>
                <a:lnTo>
                  <a:pt x="650" y="2929"/>
                </a:lnTo>
                <a:lnTo>
                  <a:pt x="610" y="2905"/>
                </a:lnTo>
                <a:lnTo>
                  <a:pt x="565" y="2889"/>
                </a:lnTo>
                <a:lnTo>
                  <a:pt x="517" y="2878"/>
                </a:lnTo>
                <a:lnTo>
                  <a:pt x="467" y="2875"/>
                </a:lnTo>
                <a:close/>
                <a:moveTo>
                  <a:pt x="1428" y="1969"/>
                </a:moveTo>
                <a:lnTo>
                  <a:pt x="1440" y="1970"/>
                </a:lnTo>
                <a:lnTo>
                  <a:pt x="1449" y="1975"/>
                </a:lnTo>
                <a:lnTo>
                  <a:pt x="1458" y="1984"/>
                </a:lnTo>
                <a:lnTo>
                  <a:pt x="1462" y="1995"/>
                </a:lnTo>
                <a:lnTo>
                  <a:pt x="1478" y="2050"/>
                </a:lnTo>
                <a:lnTo>
                  <a:pt x="1500" y="2103"/>
                </a:lnTo>
                <a:lnTo>
                  <a:pt x="1526" y="2153"/>
                </a:lnTo>
                <a:lnTo>
                  <a:pt x="1556" y="2199"/>
                </a:lnTo>
                <a:lnTo>
                  <a:pt x="1592" y="2243"/>
                </a:lnTo>
                <a:lnTo>
                  <a:pt x="1630" y="2283"/>
                </a:lnTo>
                <a:lnTo>
                  <a:pt x="1674" y="2318"/>
                </a:lnTo>
                <a:lnTo>
                  <a:pt x="1720" y="2348"/>
                </a:lnTo>
                <a:lnTo>
                  <a:pt x="1769" y="2375"/>
                </a:lnTo>
                <a:lnTo>
                  <a:pt x="1822" y="2396"/>
                </a:lnTo>
                <a:lnTo>
                  <a:pt x="1876" y="2413"/>
                </a:lnTo>
                <a:lnTo>
                  <a:pt x="1932" y="2425"/>
                </a:lnTo>
                <a:lnTo>
                  <a:pt x="1934" y="2425"/>
                </a:lnTo>
                <a:lnTo>
                  <a:pt x="1946" y="2429"/>
                </a:lnTo>
                <a:lnTo>
                  <a:pt x="1956" y="2438"/>
                </a:lnTo>
                <a:lnTo>
                  <a:pt x="1961" y="2449"/>
                </a:lnTo>
                <a:lnTo>
                  <a:pt x="1961" y="2462"/>
                </a:lnTo>
                <a:lnTo>
                  <a:pt x="1957" y="2475"/>
                </a:lnTo>
                <a:lnTo>
                  <a:pt x="1949" y="2485"/>
                </a:lnTo>
                <a:lnTo>
                  <a:pt x="1937" y="2490"/>
                </a:lnTo>
                <a:lnTo>
                  <a:pt x="1923" y="2490"/>
                </a:lnTo>
                <a:lnTo>
                  <a:pt x="1860" y="2479"/>
                </a:lnTo>
                <a:lnTo>
                  <a:pt x="1799" y="2460"/>
                </a:lnTo>
                <a:lnTo>
                  <a:pt x="1741" y="2435"/>
                </a:lnTo>
                <a:lnTo>
                  <a:pt x="1685" y="2406"/>
                </a:lnTo>
                <a:lnTo>
                  <a:pt x="1634" y="2372"/>
                </a:lnTo>
                <a:lnTo>
                  <a:pt x="1586" y="2332"/>
                </a:lnTo>
                <a:lnTo>
                  <a:pt x="1542" y="2287"/>
                </a:lnTo>
                <a:lnTo>
                  <a:pt x="1502" y="2239"/>
                </a:lnTo>
                <a:lnTo>
                  <a:pt x="1468" y="2186"/>
                </a:lnTo>
                <a:lnTo>
                  <a:pt x="1439" y="2131"/>
                </a:lnTo>
                <a:lnTo>
                  <a:pt x="1415" y="2072"/>
                </a:lnTo>
                <a:lnTo>
                  <a:pt x="1397" y="2010"/>
                </a:lnTo>
                <a:lnTo>
                  <a:pt x="1397" y="2003"/>
                </a:lnTo>
                <a:lnTo>
                  <a:pt x="1398" y="1990"/>
                </a:lnTo>
                <a:lnTo>
                  <a:pt x="1405" y="1979"/>
                </a:lnTo>
                <a:lnTo>
                  <a:pt x="1415" y="1971"/>
                </a:lnTo>
                <a:lnTo>
                  <a:pt x="1428" y="1969"/>
                </a:lnTo>
                <a:close/>
                <a:moveTo>
                  <a:pt x="3409" y="1438"/>
                </a:moveTo>
                <a:lnTo>
                  <a:pt x="3410" y="1438"/>
                </a:lnTo>
                <a:lnTo>
                  <a:pt x="3423" y="1440"/>
                </a:lnTo>
                <a:lnTo>
                  <a:pt x="3433" y="1447"/>
                </a:lnTo>
                <a:lnTo>
                  <a:pt x="3439" y="1458"/>
                </a:lnTo>
                <a:lnTo>
                  <a:pt x="3443" y="1472"/>
                </a:lnTo>
                <a:lnTo>
                  <a:pt x="3439" y="1485"/>
                </a:lnTo>
                <a:lnTo>
                  <a:pt x="3432" y="1495"/>
                </a:lnTo>
                <a:lnTo>
                  <a:pt x="3421" y="1502"/>
                </a:lnTo>
                <a:lnTo>
                  <a:pt x="3409" y="1505"/>
                </a:lnTo>
                <a:lnTo>
                  <a:pt x="3374" y="1507"/>
                </a:lnTo>
                <a:lnTo>
                  <a:pt x="3343" y="1518"/>
                </a:lnTo>
                <a:lnTo>
                  <a:pt x="3315" y="1533"/>
                </a:lnTo>
                <a:lnTo>
                  <a:pt x="3290" y="1553"/>
                </a:lnTo>
                <a:lnTo>
                  <a:pt x="3270" y="1578"/>
                </a:lnTo>
                <a:lnTo>
                  <a:pt x="3255" y="1606"/>
                </a:lnTo>
                <a:lnTo>
                  <a:pt x="3244" y="1638"/>
                </a:lnTo>
                <a:lnTo>
                  <a:pt x="3241" y="1672"/>
                </a:lnTo>
                <a:lnTo>
                  <a:pt x="3241" y="1673"/>
                </a:lnTo>
                <a:lnTo>
                  <a:pt x="3238" y="1686"/>
                </a:lnTo>
                <a:lnTo>
                  <a:pt x="3231" y="1696"/>
                </a:lnTo>
                <a:lnTo>
                  <a:pt x="3221" y="1703"/>
                </a:lnTo>
                <a:lnTo>
                  <a:pt x="3208" y="1706"/>
                </a:lnTo>
                <a:lnTo>
                  <a:pt x="3195" y="1702"/>
                </a:lnTo>
                <a:lnTo>
                  <a:pt x="3184" y="1695"/>
                </a:lnTo>
                <a:lnTo>
                  <a:pt x="3177" y="1685"/>
                </a:lnTo>
                <a:lnTo>
                  <a:pt x="3175" y="1672"/>
                </a:lnTo>
                <a:lnTo>
                  <a:pt x="3177" y="1634"/>
                </a:lnTo>
                <a:lnTo>
                  <a:pt x="3187" y="1598"/>
                </a:lnTo>
                <a:lnTo>
                  <a:pt x="3201" y="1565"/>
                </a:lnTo>
                <a:lnTo>
                  <a:pt x="3219" y="1533"/>
                </a:lnTo>
                <a:lnTo>
                  <a:pt x="3243" y="1506"/>
                </a:lnTo>
                <a:lnTo>
                  <a:pt x="3270" y="1482"/>
                </a:lnTo>
                <a:lnTo>
                  <a:pt x="3300" y="1464"/>
                </a:lnTo>
                <a:lnTo>
                  <a:pt x="3335" y="1450"/>
                </a:lnTo>
                <a:lnTo>
                  <a:pt x="3371" y="1440"/>
                </a:lnTo>
                <a:lnTo>
                  <a:pt x="3409" y="1438"/>
                </a:lnTo>
                <a:close/>
                <a:moveTo>
                  <a:pt x="3409" y="1337"/>
                </a:moveTo>
                <a:lnTo>
                  <a:pt x="3359" y="1340"/>
                </a:lnTo>
                <a:lnTo>
                  <a:pt x="3311" y="1351"/>
                </a:lnTo>
                <a:lnTo>
                  <a:pt x="3266" y="1369"/>
                </a:lnTo>
                <a:lnTo>
                  <a:pt x="3226" y="1391"/>
                </a:lnTo>
                <a:lnTo>
                  <a:pt x="3189" y="1419"/>
                </a:lnTo>
                <a:lnTo>
                  <a:pt x="3156" y="1452"/>
                </a:lnTo>
                <a:lnTo>
                  <a:pt x="3128" y="1490"/>
                </a:lnTo>
                <a:lnTo>
                  <a:pt x="3105" y="1531"/>
                </a:lnTo>
                <a:lnTo>
                  <a:pt x="3088" y="1574"/>
                </a:lnTo>
                <a:lnTo>
                  <a:pt x="3077" y="1622"/>
                </a:lnTo>
                <a:lnTo>
                  <a:pt x="3074" y="1672"/>
                </a:lnTo>
                <a:lnTo>
                  <a:pt x="3077" y="1721"/>
                </a:lnTo>
                <a:lnTo>
                  <a:pt x="3088" y="1768"/>
                </a:lnTo>
                <a:lnTo>
                  <a:pt x="3105" y="1813"/>
                </a:lnTo>
                <a:lnTo>
                  <a:pt x="3128" y="1854"/>
                </a:lnTo>
                <a:lnTo>
                  <a:pt x="3156" y="1891"/>
                </a:lnTo>
                <a:lnTo>
                  <a:pt x="3189" y="1924"/>
                </a:lnTo>
                <a:lnTo>
                  <a:pt x="3226" y="1952"/>
                </a:lnTo>
                <a:lnTo>
                  <a:pt x="3266" y="1975"/>
                </a:lnTo>
                <a:lnTo>
                  <a:pt x="3311" y="1991"/>
                </a:lnTo>
                <a:lnTo>
                  <a:pt x="3359" y="2002"/>
                </a:lnTo>
                <a:lnTo>
                  <a:pt x="3409" y="2005"/>
                </a:lnTo>
                <a:lnTo>
                  <a:pt x="3458" y="2002"/>
                </a:lnTo>
                <a:lnTo>
                  <a:pt x="3505" y="1991"/>
                </a:lnTo>
                <a:lnTo>
                  <a:pt x="3549" y="1975"/>
                </a:lnTo>
                <a:lnTo>
                  <a:pt x="3591" y="1952"/>
                </a:lnTo>
                <a:lnTo>
                  <a:pt x="3628" y="1924"/>
                </a:lnTo>
                <a:lnTo>
                  <a:pt x="3661" y="1891"/>
                </a:lnTo>
                <a:lnTo>
                  <a:pt x="3689" y="1854"/>
                </a:lnTo>
                <a:lnTo>
                  <a:pt x="3712" y="1813"/>
                </a:lnTo>
                <a:lnTo>
                  <a:pt x="3728" y="1768"/>
                </a:lnTo>
                <a:lnTo>
                  <a:pt x="3739" y="1721"/>
                </a:lnTo>
                <a:lnTo>
                  <a:pt x="3742" y="1672"/>
                </a:lnTo>
                <a:lnTo>
                  <a:pt x="3739" y="1622"/>
                </a:lnTo>
                <a:lnTo>
                  <a:pt x="3728" y="1574"/>
                </a:lnTo>
                <a:lnTo>
                  <a:pt x="3712" y="1531"/>
                </a:lnTo>
                <a:lnTo>
                  <a:pt x="3689" y="1490"/>
                </a:lnTo>
                <a:lnTo>
                  <a:pt x="3661" y="1452"/>
                </a:lnTo>
                <a:lnTo>
                  <a:pt x="3628" y="1419"/>
                </a:lnTo>
                <a:lnTo>
                  <a:pt x="3591" y="1391"/>
                </a:lnTo>
                <a:lnTo>
                  <a:pt x="3549" y="1369"/>
                </a:lnTo>
                <a:lnTo>
                  <a:pt x="3505" y="1351"/>
                </a:lnTo>
                <a:lnTo>
                  <a:pt x="3458" y="1340"/>
                </a:lnTo>
                <a:lnTo>
                  <a:pt x="3409" y="1337"/>
                </a:lnTo>
                <a:close/>
                <a:moveTo>
                  <a:pt x="1938" y="1337"/>
                </a:moveTo>
                <a:lnTo>
                  <a:pt x="1872" y="1340"/>
                </a:lnTo>
                <a:lnTo>
                  <a:pt x="1809" y="1351"/>
                </a:lnTo>
                <a:lnTo>
                  <a:pt x="1748" y="1367"/>
                </a:lnTo>
                <a:lnTo>
                  <a:pt x="1689" y="1391"/>
                </a:lnTo>
                <a:lnTo>
                  <a:pt x="1634" y="1419"/>
                </a:lnTo>
                <a:lnTo>
                  <a:pt x="1582" y="1453"/>
                </a:lnTo>
                <a:lnTo>
                  <a:pt x="1535" y="1492"/>
                </a:lnTo>
                <a:lnTo>
                  <a:pt x="1492" y="1535"/>
                </a:lnTo>
                <a:lnTo>
                  <a:pt x="1453" y="1584"/>
                </a:lnTo>
                <a:lnTo>
                  <a:pt x="1419" y="1635"/>
                </a:lnTo>
                <a:lnTo>
                  <a:pt x="1389" y="1690"/>
                </a:lnTo>
                <a:lnTo>
                  <a:pt x="1367" y="1748"/>
                </a:lnTo>
                <a:lnTo>
                  <a:pt x="1351" y="1809"/>
                </a:lnTo>
                <a:lnTo>
                  <a:pt x="1340" y="1874"/>
                </a:lnTo>
                <a:lnTo>
                  <a:pt x="1337" y="1938"/>
                </a:lnTo>
                <a:lnTo>
                  <a:pt x="1340" y="2004"/>
                </a:lnTo>
                <a:lnTo>
                  <a:pt x="1351" y="2069"/>
                </a:lnTo>
                <a:lnTo>
                  <a:pt x="1367" y="2130"/>
                </a:lnTo>
                <a:lnTo>
                  <a:pt x="1389" y="2187"/>
                </a:lnTo>
                <a:lnTo>
                  <a:pt x="1419" y="2243"/>
                </a:lnTo>
                <a:lnTo>
                  <a:pt x="1453" y="2294"/>
                </a:lnTo>
                <a:lnTo>
                  <a:pt x="1492" y="2342"/>
                </a:lnTo>
                <a:lnTo>
                  <a:pt x="1535" y="2386"/>
                </a:lnTo>
                <a:lnTo>
                  <a:pt x="1582" y="2425"/>
                </a:lnTo>
                <a:lnTo>
                  <a:pt x="1634" y="2459"/>
                </a:lnTo>
                <a:lnTo>
                  <a:pt x="1689" y="2487"/>
                </a:lnTo>
                <a:lnTo>
                  <a:pt x="1748" y="2509"/>
                </a:lnTo>
                <a:lnTo>
                  <a:pt x="1809" y="2527"/>
                </a:lnTo>
                <a:lnTo>
                  <a:pt x="1872" y="2537"/>
                </a:lnTo>
                <a:lnTo>
                  <a:pt x="1938" y="2541"/>
                </a:lnTo>
                <a:lnTo>
                  <a:pt x="2004" y="2537"/>
                </a:lnTo>
                <a:lnTo>
                  <a:pt x="2067" y="2527"/>
                </a:lnTo>
                <a:lnTo>
                  <a:pt x="2128" y="2509"/>
                </a:lnTo>
                <a:lnTo>
                  <a:pt x="2187" y="2487"/>
                </a:lnTo>
                <a:lnTo>
                  <a:pt x="2242" y="2459"/>
                </a:lnTo>
                <a:lnTo>
                  <a:pt x="2294" y="2425"/>
                </a:lnTo>
                <a:lnTo>
                  <a:pt x="2341" y="2386"/>
                </a:lnTo>
                <a:lnTo>
                  <a:pt x="2384" y="2342"/>
                </a:lnTo>
                <a:lnTo>
                  <a:pt x="2423" y="2294"/>
                </a:lnTo>
                <a:lnTo>
                  <a:pt x="2457" y="2243"/>
                </a:lnTo>
                <a:lnTo>
                  <a:pt x="2487" y="2187"/>
                </a:lnTo>
                <a:lnTo>
                  <a:pt x="2509" y="2130"/>
                </a:lnTo>
                <a:lnTo>
                  <a:pt x="2525" y="2069"/>
                </a:lnTo>
                <a:lnTo>
                  <a:pt x="2536" y="2004"/>
                </a:lnTo>
                <a:lnTo>
                  <a:pt x="2539" y="1938"/>
                </a:lnTo>
                <a:lnTo>
                  <a:pt x="2536" y="1874"/>
                </a:lnTo>
                <a:lnTo>
                  <a:pt x="2525" y="1809"/>
                </a:lnTo>
                <a:lnTo>
                  <a:pt x="2509" y="1748"/>
                </a:lnTo>
                <a:lnTo>
                  <a:pt x="2487" y="1690"/>
                </a:lnTo>
                <a:lnTo>
                  <a:pt x="2457" y="1635"/>
                </a:lnTo>
                <a:lnTo>
                  <a:pt x="2423" y="1584"/>
                </a:lnTo>
                <a:lnTo>
                  <a:pt x="2384" y="1535"/>
                </a:lnTo>
                <a:lnTo>
                  <a:pt x="2341" y="1492"/>
                </a:lnTo>
                <a:lnTo>
                  <a:pt x="2294" y="1453"/>
                </a:lnTo>
                <a:lnTo>
                  <a:pt x="2242" y="1419"/>
                </a:lnTo>
                <a:lnTo>
                  <a:pt x="2187" y="1391"/>
                </a:lnTo>
                <a:lnTo>
                  <a:pt x="2128" y="1367"/>
                </a:lnTo>
                <a:lnTo>
                  <a:pt x="2067" y="1351"/>
                </a:lnTo>
                <a:lnTo>
                  <a:pt x="2004" y="1340"/>
                </a:lnTo>
                <a:lnTo>
                  <a:pt x="1938" y="1337"/>
                </a:lnTo>
                <a:close/>
                <a:moveTo>
                  <a:pt x="467" y="769"/>
                </a:moveTo>
                <a:lnTo>
                  <a:pt x="469" y="769"/>
                </a:lnTo>
                <a:lnTo>
                  <a:pt x="482" y="772"/>
                </a:lnTo>
                <a:lnTo>
                  <a:pt x="492" y="779"/>
                </a:lnTo>
                <a:lnTo>
                  <a:pt x="499" y="789"/>
                </a:lnTo>
                <a:lnTo>
                  <a:pt x="502" y="803"/>
                </a:lnTo>
                <a:lnTo>
                  <a:pt x="499" y="816"/>
                </a:lnTo>
                <a:lnTo>
                  <a:pt x="492" y="827"/>
                </a:lnTo>
                <a:lnTo>
                  <a:pt x="480" y="834"/>
                </a:lnTo>
                <a:lnTo>
                  <a:pt x="467" y="836"/>
                </a:lnTo>
                <a:lnTo>
                  <a:pt x="435" y="840"/>
                </a:lnTo>
                <a:lnTo>
                  <a:pt x="403" y="849"/>
                </a:lnTo>
                <a:lnTo>
                  <a:pt x="375" y="865"/>
                </a:lnTo>
                <a:lnTo>
                  <a:pt x="350" y="884"/>
                </a:lnTo>
                <a:lnTo>
                  <a:pt x="329" y="909"/>
                </a:lnTo>
                <a:lnTo>
                  <a:pt x="314" y="937"/>
                </a:lnTo>
                <a:lnTo>
                  <a:pt x="304" y="969"/>
                </a:lnTo>
                <a:lnTo>
                  <a:pt x="301" y="1003"/>
                </a:lnTo>
                <a:lnTo>
                  <a:pt x="301" y="1004"/>
                </a:lnTo>
                <a:lnTo>
                  <a:pt x="298" y="1017"/>
                </a:lnTo>
                <a:lnTo>
                  <a:pt x="290" y="1028"/>
                </a:lnTo>
                <a:lnTo>
                  <a:pt x="280" y="1035"/>
                </a:lnTo>
                <a:lnTo>
                  <a:pt x="267" y="1037"/>
                </a:lnTo>
                <a:lnTo>
                  <a:pt x="254" y="1034"/>
                </a:lnTo>
                <a:lnTo>
                  <a:pt x="243" y="1027"/>
                </a:lnTo>
                <a:lnTo>
                  <a:pt x="236" y="1016"/>
                </a:lnTo>
                <a:lnTo>
                  <a:pt x="234" y="1003"/>
                </a:lnTo>
                <a:lnTo>
                  <a:pt x="237" y="966"/>
                </a:lnTo>
                <a:lnTo>
                  <a:pt x="245" y="929"/>
                </a:lnTo>
                <a:lnTo>
                  <a:pt x="260" y="896"/>
                </a:lnTo>
                <a:lnTo>
                  <a:pt x="280" y="865"/>
                </a:lnTo>
                <a:lnTo>
                  <a:pt x="303" y="837"/>
                </a:lnTo>
                <a:lnTo>
                  <a:pt x="330" y="814"/>
                </a:lnTo>
                <a:lnTo>
                  <a:pt x="361" y="795"/>
                </a:lnTo>
                <a:lnTo>
                  <a:pt x="393" y="781"/>
                </a:lnTo>
                <a:lnTo>
                  <a:pt x="430" y="772"/>
                </a:lnTo>
                <a:lnTo>
                  <a:pt x="467" y="769"/>
                </a:lnTo>
                <a:close/>
                <a:moveTo>
                  <a:pt x="467" y="668"/>
                </a:moveTo>
                <a:lnTo>
                  <a:pt x="418" y="672"/>
                </a:lnTo>
                <a:lnTo>
                  <a:pt x="371" y="682"/>
                </a:lnTo>
                <a:lnTo>
                  <a:pt x="327" y="700"/>
                </a:lnTo>
                <a:lnTo>
                  <a:pt x="285" y="722"/>
                </a:lnTo>
                <a:lnTo>
                  <a:pt x="248" y="751"/>
                </a:lnTo>
                <a:lnTo>
                  <a:pt x="215" y="783"/>
                </a:lnTo>
                <a:lnTo>
                  <a:pt x="187" y="821"/>
                </a:lnTo>
                <a:lnTo>
                  <a:pt x="164" y="862"/>
                </a:lnTo>
                <a:lnTo>
                  <a:pt x="148" y="906"/>
                </a:lnTo>
                <a:lnTo>
                  <a:pt x="137" y="954"/>
                </a:lnTo>
                <a:lnTo>
                  <a:pt x="134" y="1003"/>
                </a:lnTo>
                <a:lnTo>
                  <a:pt x="137" y="1052"/>
                </a:lnTo>
                <a:lnTo>
                  <a:pt x="148" y="1099"/>
                </a:lnTo>
                <a:lnTo>
                  <a:pt x="164" y="1144"/>
                </a:lnTo>
                <a:lnTo>
                  <a:pt x="187" y="1185"/>
                </a:lnTo>
                <a:lnTo>
                  <a:pt x="215" y="1223"/>
                </a:lnTo>
                <a:lnTo>
                  <a:pt x="248" y="1256"/>
                </a:lnTo>
                <a:lnTo>
                  <a:pt x="285" y="1284"/>
                </a:lnTo>
                <a:lnTo>
                  <a:pt x="327" y="1306"/>
                </a:lnTo>
                <a:lnTo>
                  <a:pt x="371" y="1323"/>
                </a:lnTo>
                <a:lnTo>
                  <a:pt x="418" y="1333"/>
                </a:lnTo>
                <a:lnTo>
                  <a:pt x="467" y="1337"/>
                </a:lnTo>
                <a:lnTo>
                  <a:pt x="517" y="1333"/>
                </a:lnTo>
                <a:lnTo>
                  <a:pt x="565" y="1323"/>
                </a:lnTo>
                <a:lnTo>
                  <a:pt x="610" y="1306"/>
                </a:lnTo>
                <a:lnTo>
                  <a:pt x="650" y="1284"/>
                </a:lnTo>
                <a:lnTo>
                  <a:pt x="687" y="1256"/>
                </a:lnTo>
                <a:lnTo>
                  <a:pt x="720" y="1223"/>
                </a:lnTo>
                <a:lnTo>
                  <a:pt x="748" y="1185"/>
                </a:lnTo>
                <a:lnTo>
                  <a:pt x="771" y="1144"/>
                </a:lnTo>
                <a:lnTo>
                  <a:pt x="788" y="1099"/>
                </a:lnTo>
                <a:lnTo>
                  <a:pt x="799" y="1052"/>
                </a:lnTo>
                <a:lnTo>
                  <a:pt x="802" y="1003"/>
                </a:lnTo>
                <a:lnTo>
                  <a:pt x="799" y="954"/>
                </a:lnTo>
                <a:lnTo>
                  <a:pt x="788" y="906"/>
                </a:lnTo>
                <a:lnTo>
                  <a:pt x="771" y="862"/>
                </a:lnTo>
                <a:lnTo>
                  <a:pt x="748" y="821"/>
                </a:lnTo>
                <a:lnTo>
                  <a:pt x="720" y="783"/>
                </a:lnTo>
                <a:lnTo>
                  <a:pt x="687" y="751"/>
                </a:lnTo>
                <a:lnTo>
                  <a:pt x="650" y="722"/>
                </a:lnTo>
                <a:lnTo>
                  <a:pt x="610" y="700"/>
                </a:lnTo>
                <a:lnTo>
                  <a:pt x="565" y="682"/>
                </a:lnTo>
                <a:lnTo>
                  <a:pt x="517" y="672"/>
                </a:lnTo>
                <a:lnTo>
                  <a:pt x="467" y="668"/>
                </a:lnTo>
                <a:close/>
                <a:moveTo>
                  <a:pt x="1938" y="235"/>
                </a:moveTo>
                <a:lnTo>
                  <a:pt x="1939" y="235"/>
                </a:lnTo>
                <a:lnTo>
                  <a:pt x="1952" y="237"/>
                </a:lnTo>
                <a:lnTo>
                  <a:pt x="1963" y="244"/>
                </a:lnTo>
                <a:lnTo>
                  <a:pt x="1970" y="255"/>
                </a:lnTo>
                <a:lnTo>
                  <a:pt x="1972" y="268"/>
                </a:lnTo>
                <a:lnTo>
                  <a:pt x="1969" y="281"/>
                </a:lnTo>
                <a:lnTo>
                  <a:pt x="1961" y="291"/>
                </a:lnTo>
                <a:lnTo>
                  <a:pt x="1951" y="298"/>
                </a:lnTo>
                <a:lnTo>
                  <a:pt x="1938" y="301"/>
                </a:lnTo>
                <a:lnTo>
                  <a:pt x="1904" y="304"/>
                </a:lnTo>
                <a:lnTo>
                  <a:pt x="1872" y="315"/>
                </a:lnTo>
                <a:lnTo>
                  <a:pt x="1844" y="330"/>
                </a:lnTo>
                <a:lnTo>
                  <a:pt x="1819" y="350"/>
                </a:lnTo>
                <a:lnTo>
                  <a:pt x="1799" y="375"/>
                </a:lnTo>
                <a:lnTo>
                  <a:pt x="1784" y="403"/>
                </a:lnTo>
                <a:lnTo>
                  <a:pt x="1775" y="435"/>
                </a:lnTo>
                <a:lnTo>
                  <a:pt x="1771" y="469"/>
                </a:lnTo>
                <a:lnTo>
                  <a:pt x="1771" y="470"/>
                </a:lnTo>
                <a:lnTo>
                  <a:pt x="1768" y="483"/>
                </a:lnTo>
                <a:lnTo>
                  <a:pt x="1761" y="493"/>
                </a:lnTo>
                <a:lnTo>
                  <a:pt x="1750" y="499"/>
                </a:lnTo>
                <a:lnTo>
                  <a:pt x="1737" y="503"/>
                </a:lnTo>
                <a:lnTo>
                  <a:pt x="1724" y="499"/>
                </a:lnTo>
                <a:lnTo>
                  <a:pt x="1714" y="492"/>
                </a:lnTo>
                <a:lnTo>
                  <a:pt x="1707" y="482"/>
                </a:lnTo>
                <a:lnTo>
                  <a:pt x="1704" y="469"/>
                </a:lnTo>
                <a:lnTo>
                  <a:pt x="1707" y="431"/>
                </a:lnTo>
                <a:lnTo>
                  <a:pt x="1716" y="395"/>
                </a:lnTo>
                <a:lnTo>
                  <a:pt x="1730" y="361"/>
                </a:lnTo>
                <a:lnTo>
                  <a:pt x="1749" y="330"/>
                </a:lnTo>
                <a:lnTo>
                  <a:pt x="1772" y="303"/>
                </a:lnTo>
                <a:lnTo>
                  <a:pt x="1801" y="279"/>
                </a:lnTo>
                <a:lnTo>
                  <a:pt x="1831" y="261"/>
                </a:lnTo>
                <a:lnTo>
                  <a:pt x="1864" y="247"/>
                </a:lnTo>
                <a:lnTo>
                  <a:pt x="1900" y="237"/>
                </a:lnTo>
                <a:lnTo>
                  <a:pt x="1938" y="235"/>
                </a:lnTo>
                <a:close/>
                <a:moveTo>
                  <a:pt x="1938" y="134"/>
                </a:moveTo>
                <a:lnTo>
                  <a:pt x="1889" y="137"/>
                </a:lnTo>
                <a:lnTo>
                  <a:pt x="1842" y="148"/>
                </a:lnTo>
                <a:lnTo>
                  <a:pt x="1797" y="165"/>
                </a:lnTo>
                <a:lnTo>
                  <a:pt x="1756" y="188"/>
                </a:lnTo>
                <a:lnTo>
                  <a:pt x="1718" y="216"/>
                </a:lnTo>
                <a:lnTo>
                  <a:pt x="1685" y="249"/>
                </a:lnTo>
                <a:lnTo>
                  <a:pt x="1657" y="286"/>
                </a:lnTo>
                <a:lnTo>
                  <a:pt x="1635" y="326"/>
                </a:lnTo>
                <a:lnTo>
                  <a:pt x="1619" y="371"/>
                </a:lnTo>
                <a:lnTo>
                  <a:pt x="1608" y="419"/>
                </a:lnTo>
                <a:lnTo>
                  <a:pt x="1604" y="469"/>
                </a:lnTo>
                <a:lnTo>
                  <a:pt x="1608" y="518"/>
                </a:lnTo>
                <a:lnTo>
                  <a:pt x="1619" y="565"/>
                </a:lnTo>
                <a:lnTo>
                  <a:pt x="1635" y="610"/>
                </a:lnTo>
                <a:lnTo>
                  <a:pt x="1657" y="651"/>
                </a:lnTo>
                <a:lnTo>
                  <a:pt x="1685" y="688"/>
                </a:lnTo>
                <a:lnTo>
                  <a:pt x="1718" y="721"/>
                </a:lnTo>
                <a:lnTo>
                  <a:pt x="1756" y="749"/>
                </a:lnTo>
                <a:lnTo>
                  <a:pt x="1797" y="772"/>
                </a:lnTo>
                <a:lnTo>
                  <a:pt x="1842" y="788"/>
                </a:lnTo>
                <a:lnTo>
                  <a:pt x="1889" y="799"/>
                </a:lnTo>
                <a:lnTo>
                  <a:pt x="1938" y="802"/>
                </a:lnTo>
                <a:lnTo>
                  <a:pt x="1987" y="799"/>
                </a:lnTo>
                <a:lnTo>
                  <a:pt x="2034" y="788"/>
                </a:lnTo>
                <a:lnTo>
                  <a:pt x="2079" y="772"/>
                </a:lnTo>
                <a:lnTo>
                  <a:pt x="2120" y="749"/>
                </a:lnTo>
                <a:lnTo>
                  <a:pt x="2158" y="721"/>
                </a:lnTo>
                <a:lnTo>
                  <a:pt x="2191" y="688"/>
                </a:lnTo>
                <a:lnTo>
                  <a:pt x="2219" y="651"/>
                </a:lnTo>
                <a:lnTo>
                  <a:pt x="2241" y="610"/>
                </a:lnTo>
                <a:lnTo>
                  <a:pt x="2257" y="565"/>
                </a:lnTo>
                <a:lnTo>
                  <a:pt x="2268" y="518"/>
                </a:lnTo>
                <a:lnTo>
                  <a:pt x="2272" y="469"/>
                </a:lnTo>
                <a:lnTo>
                  <a:pt x="2268" y="419"/>
                </a:lnTo>
                <a:lnTo>
                  <a:pt x="2257" y="371"/>
                </a:lnTo>
                <a:lnTo>
                  <a:pt x="2241" y="326"/>
                </a:lnTo>
                <a:lnTo>
                  <a:pt x="2219" y="286"/>
                </a:lnTo>
                <a:lnTo>
                  <a:pt x="2191" y="249"/>
                </a:lnTo>
                <a:lnTo>
                  <a:pt x="2158" y="216"/>
                </a:lnTo>
                <a:lnTo>
                  <a:pt x="2120" y="188"/>
                </a:lnTo>
                <a:lnTo>
                  <a:pt x="2079" y="165"/>
                </a:lnTo>
                <a:lnTo>
                  <a:pt x="2034" y="148"/>
                </a:lnTo>
                <a:lnTo>
                  <a:pt x="1987" y="137"/>
                </a:lnTo>
                <a:lnTo>
                  <a:pt x="1938" y="134"/>
                </a:lnTo>
                <a:close/>
                <a:moveTo>
                  <a:pt x="1938" y="0"/>
                </a:moveTo>
                <a:lnTo>
                  <a:pt x="1997" y="5"/>
                </a:lnTo>
                <a:lnTo>
                  <a:pt x="2053" y="15"/>
                </a:lnTo>
                <a:lnTo>
                  <a:pt x="2107" y="32"/>
                </a:lnTo>
                <a:lnTo>
                  <a:pt x="2158" y="55"/>
                </a:lnTo>
                <a:lnTo>
                  <a:pt x="2205" y="84"/>
                </a:lnTo>
                <a:lnTo>
                  <a:pt x="2248" y="118"/>
                </a:lnTo>
                <a:lnTo>
                  <a:pt x="2288" y="157"/>
                </a:lnTo>
                <a:lnTo>
                  <a:pt x="2322" y="201"/>
                </a:lnTo>
                <a:lnTo>
                  <a:pt x="2350" y="249"/>
                </a:lnTo>
                <a:lnTo>
                  <a:pt x="2374" y="299"/>
                </a:lnTo>
                <a:lnTo>
                  <a:pt x="2391" y="353"/>
                </a:lnTo>
                <a:lnTo>
                  <a:pt x="2402" y="410"/>
                </a:lnTo>
                <a:lnTo>
                  <a:pt x="2405" y="469"/>
                </a:lnTo>
                <a:lnTo>
                  <a:pt x="2402" y="526"/>
                </a:lnTo>
                <a:lnTo>
                  <a:pt x="2391" y="581"/>
                </a:lnTo>
                <a:lnTo>
                  <a:pt x="2375" y="635"/>
                </a:lnTo>
                <a:lnTo>
                  <a:pt x="2353" y="686"/>
                </a:lnTo>
                <a:lnTo>
                  <a:pt x="2323" y="733"/>
                </a:lnTo>
                <a:lnTo>
                  <a:pt x="2290" y="775"/>
                </a:lnTo>
                <a:lnTo>
                  <a:pt x="2252" y="815"/>
                </a:lnTo>
                <a:lnTo>
                  <a:pt x="2209" y="849"/>
                </a:lnTo>
                <a:lnTo>
                  <a:pt x="2162" y="879"/>
                </a:lnTo>
                <a:lnTo>
                  <a:pt x="2113" y="902"/>
                </a:lnTo>
                <a:lnTo>
                  <a:pt x="2060" y="920"/>
                </a:lnTo>
                <a:lnTo>
                  <a:pt x="2005" y="931"/>
                </a:lnTo>
                <a:lnTo>
                  <a:pt x="2005" y="1206"/>
                </a:lnTo>
                <a:lnTo>
                  <a:pt x="2074" y="1217"/>
                </a:lnTo>
                <a:lnTo>
                  <a:pt x="2141" y="1232"/>
                </a:lnTo>
                <a:lnTo>
                  <a:pt x="2207" y="1255"/>
                </a:lnTo>
                <a:lnTo>
                  <a:pt x="2268" y="1283"/>
                </a:lnTo>
                <a:lnTo>
                  <a:pt x="2327" y="1316"/>
                </a:lnTo>
                <a:lnTo>
                  <a:pt x="2382" y="1354"/>
                </a:lnTo>
                <a:lnTo>
                  <a:pt x="2434" y="1397"/>
                </a:lnTo>
                <a:lnTo>
                  <a:pt x="2482" y="1445"/>
                </a:lnTo>
                <a:lnTo>
                  <a:pt x="2524" y="1497"/>
                </a:lnTo>
                <a:lnTo>
                  <a:pt x="2562" y="1552"/>
                </a:lnTo>
                <a:lnTo>
                  <a:pt x="2596" y="1611"/>
                </a:lnTo>
                <a:lnTo>
                  <a:pt x="2623" y="1673"/>
                </a:lnTo>
                <a:lnTo>
                  <a:pt x="2645" y="1737"/>
                </a:lnTo>
                <a:lnTo>
                  <a:pt x="2941" y="1688"/>
                </a:lnTo>
                <a:lnTo>
                  <a:pt x="2940" y="1672"/>
                </a:lnTo>
                <a:lnTo>
                  <a:pt x="2945" y="1613"/>
                </a:lnTo>
                <a:lnTo>
                  <a:pt x="2955" y="1556"/>
                </a:lnTo>
                <a:lnTo>
                  <a:pt x="2972" y="1502"/>
                </a:lnTo>
                <a:lnTo>
                  <a:pt x="2995" y="1452"/>
                </a:lnTo>
                <a:lnTo>
                  <a:pt x="3024" y="1405"/>
                </a:lnTo>
                <a:lnTo>
                  <a:pt x="3059" y="1361"/>
                </a:lnTo>
                <a:lnTo>
                  <a:pt x="3097" y="1322"/>
                </a:lnTo>
                <a:lnTo>
                  <a:pt x="3141" y="1287"/>
                </a:lnTo>
                <a:lnTo>
                  <a:pt x="3189" y="1258"/>
                </a:lnTo>
                <a:lnTo>
                  <a:pt x="3239" y="1235"/>
                </a:lnTo>
                <a:lnTo>
                  <a:pt x="3293" y="1218"/>
                </a:lnTo>
                <a:lnTo>
                  <a:pt x="3350" y="1208"/>
                </a:lnTo>
                <a:lnTo>
                  <a:pt x="3409" y="1204"/>
                </a:lnTo>
                <a:lnTo>
                  <a:pt x="3467" y="1208"/>
                </a:lnTo>
                <a:lnTo>
                  <a:pt x="3524" y="1218"/>
                </a:lnTo>
                <a:lnTo>
                  <a:pt x="3576" y="1235"/>
                </a:lnTo>
                <a:lnTo>
                  <a:pt x="3628" y="1258"/>
                </a:lnTo>
                <a:lnTo>
                  <a:pt x="3675" y="1287"/>
                </a:lnTo>
                <a:lnTo>
                  <a:pt x="3719" y="1322"/>
                </a:lnTo>
                <a:lnTo>
                  <a:pt x="3757" y="1361"/>
                </a:lnTo>
                <a:lnTo>
                  <a:pt x="3791" y="1405"/>
                </a:lnTo>
                <a:lnTo>
                  <a:pt x="3821" y="1452"/>
                </a:lnTo>
                <a:lnTo>
                  <a:pt x="3844" y="1502"/>
                </a:lnTo>
                <a:lnTo>
                  <a:pt x="3862" y="1556"/>
                </a:lnTo>
                <a:lnTo>
                  <a:pt x="3872" y="1613"/>
                </a:lnTo>
                <a:lnTo>
                  <a:pt x="3876" y="1672"/>
                </a:lnTo>
                <a:lnTo>
                  <a:pt x="3872" y="1730"/>
                </a:lnTo>
                <a:lnTo>
                  <a:pt x="3862" y="1787"/>
                </a:lnTo>
                <a:lnTo>
                  <a:pt x="3844" y="1841"/>
                </a:lnTo>
                <a:lnTo>
                  <a:pt x="3821" y="1891"/>
                </a:lnTo>
                <a:lnTo>
                  <a:pt x="3791" y="1938"/>
                </a:lnTo>
                <a:lnTo>
                  <a:pt x="3757" y="1982"/>
                </a:lnTo>
                <a:lnTo>
                  <a:pt x="3719" y="2021"/>
                </a:lnTo>
                <a:lnTo>
                  <a:pt x="3675" y="2056"/>
                </a:lnTo>
                <a:lnTo>
                  <a:pt x="3628" y="2084"/>
                </a:lnTo>
                <a:lnTo>
                  <a:pt x="3576" y="2107"/>
                </a:lnTo>
                <a:lnTo>
                  <a:pt x="3524" y="2125"/>
                </a:lnTo>
                <a:lnTo>
                  <a:pt x="3467" y="2136"/>
                </a:lnTo>
                <a:lnTo>
                  <a:pt x="3409" y="2139"/>
                </a:lnTo>
                <a:lnTo>
                  <a:pt x="3353" y="2136"/>
                </a:lnTo>
                <a:lnTo>
                  <a:pt x="3299" y="2126"/>
                </a:lnTo>
                <a:lnTo>
                  <a:pt x="3249" y="2111"/>
                </a:lnTo>
                <a:lnTo>
                  <a:pt x="3199" y="2090"/>
                </a:lnTo>
                <a:lnTo>
                  <a:pt x="3154" y="2064"/>
                </a:lnTo>
                <a:lnTo>
                  <a:pt x="3111" y="2033"/>
                </a:lnTo>
                <a:lnTo>
                  <a:pt x="3074" y="1997"/>
                </a:lnTo>
                <a:lnTo>
                  <a:pt x="3040" y="1958"/>
                </a:lnTo>
                <a:lnTo>
                  <a:pt x="3009" y="1915"/>
                </a:lnTo>
                <a:lnTo>
                  <a:pt x="2985" y="1869"/>
                </a:lnTo>
                <a:lnTo>
                  <a:pt x="2965" y="1820"/>
                </a:lnTo>
                <a:lnTo>
                  <a:pt x="2670" y="1869"/>
                </a:lnTo>
                <a:lnTo>
                  <a:pt x="2672" y="1903"/>
                </a:lnTo>
                <a:lnTo>
                  <a:pt x="2673" y="1938"/>
                </a:lnTo>
                <a:lnTo>
                  <a:pt x="2670" y="2012"/>
                </a:lnTo>
                <a:lnTo>
                  <a:pt x="2659" y="2083"/>
                </a:lnTo>
                <a:lnTo>
                  <a:pt x="2642" y="2151"/>
                </a:lnTo>
                <a:lnTo>
                  <a:pt x="2618" y="2218"/>
                </a:lnTo>
                <a:lnTo>
                  <a:pt x="2589" y="2280"/>
                </a:lnTo>
                <a:lnTo>
                  <a:pt x="2553" y="2340"/>
                </a:lnTo>
                <a:lnTo>
                  <a:pt x="2514" y="2395"/>
                </a:lnTo>
                <a:lnTo>
                  <a:pt x="3120" y="2975"/>
                </a:lnTo>
                <a:lnTo>
                  <a:pt x="3161" y="2945"/>
                </a:lnTo>
                <a:lnTo>
                  <a:pt x="3205" y="2920"/>
                </a:lnTo>
                <a:lnTo>
                  <a:pt x="3253" y="2902"/>
                </a:lnTo>
                <a:lnTo>
                  <a:pt x="3303" y="2886"/>
                </a:lnTo>
                <a:lnTo>
                  <a:pt x="3355" y="2878"/>
                </a:lnTo>
                <a:lnTo>
                  <a:pt x="3409" y="2875"/>
                </a:lnTo>
                <a:lnTo>
                  <a:pt x="3467" y="2878"/>
                </a:lnTo>
                <a:lnTo>
                  <a:pt x="3524" y="2889"/>
                </a:lnTo>
                <a:lnTo>
                  <a:pt x="3576" y="2906"/>
                </a:lnTo>
                <a:lnTo>
                  <a:pt x="3628" y="2930"/>
                </a:lnTo>
                <a:lnTo>
                  <a:pt x="3675" y="2959"/>
                </a:lnTo>
                <a:lnTo>
                  <a:pt x="3719" y="2993"/>
                </a:lnTo>
                <a:lnTo>
                  <a:pt x="3757" y="3032"/>
                </a:lnTo>
                <a:lnTo>
                  <a:pt x="3791" y="3076"/>
                </a:lnTo>
                <a:lnTo>
                  <a:pt x="3821" y="3123"/>
                </a:lnTo>
                <a:lnTo>
                  <a:pt x="3844" y="3174"/>
                </a:lnTo>
                <a:lnTo>
                  <a:pt x="3862" y="3227"/>
                </a:lnTo>
                <a:lnTo>
                  <a:pt x="3872" y="3283"/>
                </a:lnTo>
                <a:lnTo>
                  <a:pt x="3876" y="3342"/>
                </a:lnTo>
                <a:lnTo>
                  <a:pt x="3872" y="3401"/>
                </a:lnTo>
                <a:lnTo>
                  <a:pt x="3862" y="3457"/>
                </a:lnTo>
                <a:lnTo>
                  <a:pt x="3844" y="3511"/>
                </a:lnTo>
                <a:lnTo>
                  <a:pt x="3821" y="3562"/>
                </a:lnTo>
                <a:lnTo>
                  <a:pt x="3791" y="3610"/>
                </a:lnTo>
                <a:lnTo>
                  <a:pt x="3757" y="3654"/>
                </a:lnTo>
                <a:lnTo>
                  <a:pt x="3719" y="3692"/>
                </a:lnTo>
                <a:lnTo>
                  <a:pt x="3675" y="3726"/>
                </a:lnTo>
                <a:lnTo>
                  <a:pt x="3628" y="3756"/>
                </a:lnTo>
                <a:lnTo>
                  <a:pt x="3576" y="3779"/>
                </a:lnTo>
                <a:lnTo>
                  <a:pt x="3524" y="3796"/>
                </a:lnTo>
                <a:lnTo>
                  <a:pt x="3467" y="3806"/>
                </a:lnTo>
                <a:lnTo>
                  <a:pt x="3409" y="3811"/>
                </a:lnTo>
                <a:lnTo>
                  <a:pt x="3350" y="3806"/>
                </a:lnTo>
                <a:lnTo>
                  <a:pt x="3293" y="3796"/>
                </a:lnTo>
                <a:lnTo>
                  <a:pt x="3239" y="3779"/>
                </a:lnTo>
                <a:lnTo>
                  <a:pt x="3189" y="3756"/>
                </a:lnTo>
                <a:lnTo>
                  <a:pt x="3141" y="3726"/>
                </a:lnTo>
                <a:lnTo>
                  <a:pt x="3097" y="3692"/>
                </a:lnTo>
                <a:lnTo>
                  <a:pt x="3059" y="3654"/>
                </a:lnTo>
                <a:lnTo>
                  <a:pt x="3024" y="3610"/>
                </a:lnTo>
                <a:lnTo>
                  <a:pt x="2995" y="3562"/>
                </a:lnTo>
                <a:lnTo>
                  <a:pt x="2972" y="3511"/>
                </a:lnTo>
                <a:lnTo>
                  <a:pt x="2955" y="3457"/>
                </a:lnTo>
                <a:lnTo>
                  <a:pt x="2945" y="3401"/>
                </a:lnTo>
                <a:lnTo>
                  <a:pt x="2940" y="3342"/>
                </a:lnTo>
                <a:lnTo>
                  <a:pt x="2943" y="3293"/>
                </a:lnTo>
                <a:lnTo>
                  <a:pt x="2950" y="3245"/>
                </a:lnTo>
                <a:lnTo>
                  <a:pt x="2963" y="3198"/>
                </a:lnTo>
                <a:lnTo>
                  <a:pt x="2981" y="3153"/>
                </a:lnTo>
                <a:lnTo>
                  <a:pt x="3002" y="3111"/>
                </a:lnTo>
                <a:lnTo>
                  <a:pt x="3028" y="3072"/>
                </a:lnTo>
                <a:lnTo>
                  <a:pt x="2421" y="2493"/>
                </a:lnTo>
                <a:lnTo>
                  <a:pt x="2370" y="2533"/>
                </a:lnTo>
                <a:lnTo>
                  <a:pt x="2317" y="2568"/>
                </a:lnTo>
                <a:lnTo>
                  <a:pt x="2260" y="2600"/>
                </a:lnTo>
                <a:lnTo>
                  <a:pt x="2200" y="2626"/>
                </a:lnTo>
                <a:lnTo>
                  <a:pt x="2138" y="2647"/>
                </a:lnTo>
                <a:lnTo>
                  <a:pt x="2073" y="2662"/>
                </a:lnTo>
                <a:lnTo>
                  <a:pt x="2006" y="2671"/>
                </a:lnTo>
                <a:lnTo>
                  <a:pt x="1938" y="2674"/>
                </a:lnTo>
                <a:lnTo>
                  <a:pt x="1865" y="2670"/>
                </a:lnTo>
                <a:lnTo>
                  <a:pt x="1794" y="2660"/>
                </a:lnTo>
                <a:lnTo>
                  <a:pt x="1724" y="2642"/>
                </a:lnTo>
                <a:lnTo>
                  <a:pt x="1658" y="2619"/>
                </a:lnTo>
                <a:lnTo>
                  <a:pt x="1595" y="2589"/>
                </a:lnTo>
                <a:lnTo>
                  <a:pt x="1536" y="2554"/>
                </a:lnTo>
                <a:lnTo>
                  <a:pt x="1480" y="2513"/>
                </a:lnTo>
                <a:lnTo>
                  <a:pt x="1428" y="2468"/>
                </a:lnTo>
                <a:lnTo>
                  <a:pt x="862" y="2957"/>
                </a:lnTo>
                <a:lnTo>
                  <a:pt x="887" y="3003"/>
                </a:lnTo>
                <a:lnTo>
                  <a:pt x="908" y="3051"/>
                </a:lnTo>
                <a:lnTo>
                  <a:pt x="923" y="3101"/>
                </a:lnTo>
                <a:lnTo>
                  <a:pt x="933" y="3154"/>
                </a:lnTo>
                <a:lnTo>
                  <a:pt x="936" y="3208"/>
                </a:lnTo>
                <a:lnTo>
                  <a:pt x="931" y="3267"/>
                </a:lnTo>
                <a:lnTo>
                  <a:pt x="921" y="3323"/>
                </a:lnTo>
                <a:lnTo>
                  <a:pt x="904" y="3377"/>
                </a:lnTo>
                <a:lnTo>
                  <a:pt x="881" y="3428"/>
                </a:lnTo>
                <a:lnTo>
                  <a:pt x="852" y="3476"/>
                </a:lnTo>
                <a:lnTo>
                  <a:pt x="817" y="3520"/>
                </a:lnTo>
                <a:lnTo>
                  <a:pt x="779" y="3558"/>
                </a:lnTo>
                <a:lnTo>
                  <a:pt x="735" y="3592"/>
                </a:lnTo>
                <a:lnTo>
                  <a:pt x="687" y="3622"/>
                </a:lnTo>
                <a:lnTo>
                  <a:pt x="637" y="3645"/>
                </a:lnTo>
                <a:lnTo>
                  <a:pt x="583" y="3663"/>
                </a:lnTo>
                <a:lnTo>
                  <a:pt x="526" y="3674"/>
                </a:lnTo>
                <a:lnTo>
                  <a:pt x="467" y="3677"/>
                </a:lnTo>
                <a:lnTo>
                  <a:pt x="409" y="3674"/>
                </a:lnTo>
                <a:lnTo>
                  <a:pt x="352" y="3663"/>
                </a:lnTo>
                <a:lnTo>
                  <a:pt x="300" y="3645"/>
                </a:lnTo>
                <a:lnTo>
                  <a:pt x="248" y="3622"/>
                </a:lnTo>
                <a:lnTo>
                  <a:pt x="201" y="3592"/>
                </a:lnTo>
                <a:lnTo>
                  <a:pt x="157" y="3558"/>
                </a:lnTo>
                <a:lnTo>
                  <a:pt x="119" y="3520"/>
                </a:lnTo>
                <a:lnTo>
                  <a:pt x="85" y="3476"/>
                </a:lnTo>
                <a:lnTo>
                  <a:pt x="55" y="3428"/>
                </a:lnTo>
                <a:lnTo>
                  <a:pt x="32" y="3377"/>
                </a:lnTo>
                <a:lnTo>
                  <a:pt x="14" y="3323"/>
                </a:lnTo>
                <a:lnTo>
                  <a:pt x="4" y="3267"/>
                </a:lnTo>
                <a:lnTo>
                  <a:pt x="0" y="3208"/>
                </a:lnTo>
                <a:lnTo>
                  <a:pt x="4" y="3151"/>
                </a:lnTo>
                <a:lnTo>
                  <a:pt x="14" y="3094"/>
                </a:lnTo>
                <a:lnTo>
                  <a:pt x="32" y="3040"/>
                </a:lnTo>
                <a:lnTo>
                  <a:pt x="55" y="2990"/>
                </a:lnTo>
                <a:lnTo>
                  <a:pt x="85" y="2942"/>
                </a:lnTo>
                <a:lnTo>
                  <a:pt x="119" y="2898"/>
                </a:lnTo>
                <a:lnTo>
                  <a:pt x="157" y="2859"/>
                </a:lnTo>
                <a:lnTo>
                  <a:pt x="201" y="2825"/>
                </a:lnTo>
                <a:lnTo>
                  <a:pt x="248" y="2796"/>
                </a:lnTo>
                <a:lnTo>
                  <a:pt x="300" y="2772"/>
                </a:lnTo>
                <a:lnTo>
                  <a:pt x="352" y="2755"/>
                </a:lnTo>
                <a:lnTo>
                  <a:pt x="409" y="2744"/>
                </a:lnTo>
                <a:lnTo>
                  <a:pt x="467" y="2741"/>
                </a:lnTo>
                <a:lnTo>
                  <a:pt x="525" y="2744"/>
                </a:lnTo>
                <a:lnTo>
                  <a:pt x="581" y="2755"/>
                </a:lnTo>
                <a:lnTo>
                  <a:pt x="634" y="2771"/>
                </a:lnTo>
                <a:lnTo>
                  <a:pt x="684" y="2795"/>
                </a:lnTo>
                <a:lnTo>
                  <a:pt x="731" y="2823"/>
                </a:lnTo>
                <a:lnTo>
                  <a:pt x="774" y="2856"/>
                </a:lnTo>
                <a:lnTo>
                  <a:pt x="1340" y="2367"/>
                </a:lnTo>
                <a:lnTo>
                  <a:pt x="1306" y="2313"/>
                </a:lnTo>
                <a:lnTo>
                  <a:pt x="1276" y="2257"/>
                </a:lnTo>
                <a:lnTo>
                  <a:pt x="1250" y="2198"/>
                </a:lnTo>
                <a:lnTo>
                  <a:pt x="1230" y="2136"/>
                </a:lnTo>
                <a:lnTo>
                  <a:pt x="1214" y="2072"/>
                </a:lnTo>
                <a:lnTo>
                  <a:pt x="1206" y="2006"/>
                </a:lnTo>
                <a:lnTo>
                  <a:pt x="1203" y="1938"/>
                </a:lnTo>
                <a:lnTo>
                  <a:pt x="1206" y="1867"/>
                </a:lnTo>
                <a:lnTo>
                  <a:pt x="1217" y="1797"/>
                </a:lnTo>
                <a:lnTo>
                  <a:pt x="1233" y="1729"/>
                </a:lnTo>
                <a:lnTo>
                  <a:pt x="1257" y="1665"/>
                </a:lnTo>
                <a:lnTo>
                  <a:pt x="1285" y="1602"/>
                </a:lnTo>
                <a:lnTo>
                  <a:pt x="822" y="1307"/>
                </a:lnTo>
                <a:lnTo>
                  <a:pt x="788" y="1344"/>
                </a:lnTo>
                <a:lnTo>
                  <a:pt x="751" y="1376"/>
                </a:lnTo>
                <a:lnTo>
                  <a:pt x="709" y="1404"/>
                </a:lnTo>
                <a:lnTo>
                  <a:pt x="666" y="1427"/>
                </a:lnTo>
                <a:lnTo>
                  <a:pt x="619" y="1446"/>
                </a:lnTo>
                <a:lnTo>
                  <a:pt x="571" y="1459"/>
                </a:lnTo>
                <a:lnTo>
                  <a:pt x="520" y="1468"/>
                </a:lnTo>
                <a:lnTo>
                  <a:pt x="467" y="1471"/>
                </a:lnTo>
                <a:lnTo>
                  <a:pt x="409" y="1467"/>
                </a:lnTo>
                <a:lnTo>
                  <a:pt x="352" y="1457"/>
                </a:lnTo>
                <a:lnTo>
                  <a:pt x="300" y="1439"/>
                </a:lnTo>
                <a:lnTo>
                  <a:pt x="248" y="1416"/>
                </a:lnTo>
                <a:lnTo>
                  <a:pt x="201" y="1387"/>
                </a:lnTo>
                <a:lnTo>
                  <a:pt x="157" y="1352"/>
                </a:lnTo>
                <a:lnTo>
                  <a:pt x="119" y="1313"/>
                </a:lnTo>
                <a:lnTo>
                  <a:pt x="85" y="1270"/>
                </a:lnTo>
                <a:lnTo>
                  <a:pt x="55" y="1223"/>
                </a:lnTo>
                <a:lnTo>
                  <a:pt x="32" y="1172"/>
                </a:lnTo>
                <a:lnTo>
                  <a:pt x="14" y="1118"/>
                </a:lnTo>
                <a:lnTo>
                  <a:pt x="4" y="1062"/>
                </a:lnTo>
                <a:lnTo>
                  <a:pt x="0" y="1003"/>
                </a:lnTo>
                <a:lnTo>
                  <a:pt x="4" y="944"/>
                </a:lnTo>
                <a:lnTo>
                  <a:pt x="14" y="888"/>
                </a:lnTo>
                <a:lnTo>
                  <a:pt x="32" y="834"/>
                </a:lnTo>
                <a:lnTo>
                  <a:pt x="55" y="783"/>
                </a:lnTo>
                <a:lnTo>
                  <a:pt x="85" y="736"/>
                </a:lnTo>
                <a:lnTo>
                  <a:pt x="119" y="693"/>
                </a:lnTo>
                <a:lnTo>
                  <a:pt x="157" y="653"/>
                </a:lnTo>
                <a:lnTo>
                  <a:pt x="201" y="619"/>
                </a:lnTo>
                <a:lnTo>
                  <a:pt x="248" y="590"/>
                </a:lnTo>
                <a:lnTo>
                  <a:pt x="300" y="567"/>
                </a:lnTo>
                <a:lnTo>
                  <a:pt x="352" y="550"/>
                </a:lnTo>
                <a:lnTo>
                  <a:pt x="409" y="539"/>
                </a:lnTo>
                <a:lnTo>
                  <a:pt x="467" y="536"/>
                </a:lnTo>
                <a:lnTo>
                  <a:pt x="526" y="539"/>
                </a:lnTo>
                <a:lnTo>
                  <a:pt x="583" y="550"/>
                </a:lnTo>
                <a:lnTo>
                  <a:pt x="637" y="567"/>
                </a:lnTo>
                <a:lnTo>
                  <a:pt x="687" y="590"/>
                </a:lnTo>
                <a:lnTo>
                  <a:pt x="735" y="619"/>
                </a:lnTo>
                <a:lnTo>
                  <a:pt x="779" y="653"/>
                </a:lnTo>
                <a:lnTo>
                  <a:pt x="817" y="693"/>
                </a:lnTo>
                <a:lnTo>
                  <a:pt x="852" y="736"/>
                </a:lnTo>
                <a:lnTo>
                  <a:pt x="881" y="783"/>
                </a:lnTo>
                <a:lnTo>
                  <a:pt x="904" y="834"/>
                </a:lnTo>
                <a:lnTo>
                  <a:pt x="921" y="888"/>
                </a:lnTo>
                <a:lnTo>
                  <a:pt x="931" y="944"/>
                </a:lnTo>
                <a:lnTo>
                  <a:pt x="936" y="1003"/>
                </a:lnTo>
                <a:lnTo>
                  <a:pt x="933" y="1054"/>
                </a:lnTo>
                <a:lnTo>
                  <a:pt x="924" y="1103"/>
                </a:lnTo>
                <a:lnTo>
                  <a:pt x="911" y="1150"/>
                </a:lnTo>
                <a:lnTo>
                  <a:pt x="894" y="1195"/>
                </a:lnTo>
                <a:lnTo>
                  <a:pt x="1357" y="1490"/>
                </a:lnTo>
                <a:lnTo>
                  <a:pt x="1400" y="1439"/>
                </a:lnTo>
                <a:lnTo>
                  <a:pt x="1447" y="1393"/>
                </a:lnTo>
                <a:lnTo>
                  <a:pt x="1498" y="1351"/>
                </a:lnTo>
                <a:lnTo>
                  <a:pt x="1553" y="1313"/>
                </a:lnTo>
                <a:lnTo>
                  <a:pt x="1610" y="1280"/>
                </a:lnTo>
                <a:lnTo>
                  <a:pt x="1673" y="1253"/>
                </a:lnTo>
                <a:lnTo>
                  <a:pt x="1736" y="1232"/>
                </a:lnTo>
                <a:lnTo>
                  <a:pt x="1803" y="1216"/>
                </a:lnTo>
                <a:lnTo>
                  <a:pt x="1871" y="1206"/>
                </a:lnTo>
                <a:lnTo>
                  <a:pt x="1871" y="931"/>
                </a:lnTo>
                <a:lnTo>
                  <a:pt x="1816" y="920"/>
                </a:lnTo>
                <a:lnTo>
                  <a:pt x="1763" y="902"/>
                </a:lnTo>
                <a:lnTo>
                  <a:pt x="1714" y="879"/>
                </a:lnTo>
                <a:lnTo>
                  <a:pt x="1667" y="849"/>
                </a:lnTo>
                <a:lnTo>
                  <a:pt x="1624" y="815"/>
                </a:lnTo>
                <a:lnTo>
                  <a:pt x="1586" y="775"/>
                </a:lnTo>
                <a:lnTo>
                  <a:pt x="1553" y="733"/>
                </a:lnTo>
                <a:lnTo>
                  <a:pt x="1523" y="686"/>
                </a:lnTo>
                <a:lnTo>
                  <a:pt x="1501" y="635"/>
                </a:lnTo>
                <a:lnTo>
                  <a:pt x="1485" y="581"/>
                </a:lnTo>
                <a:lnTo>
                  <a:pt x="1474" y="526"/>
                </a:lnTo>
                <a:lnTo>
                  <a:pt x="1471" y="469"/>
                </a:lnTo>
                <a:lnTo>
                  <a:pt x="1474" y="410"/>
                </a:lnTo>
                <a:lnTo>
                  <a:pt x="1485" y="353"/>
                </a:lnTo>
                <a:lnTo>
                  <a:pt x="1502" y="299"/>
                </a:lnTo>
                <a:lnTo>
                  <a:pt x="1526" y="249"/>
                </a:lnTo>
                <a:lnTo>
                  <a:pt x="1554" y="201"/>
                </a:lnTo>
                <a:lnTo>
                  <a:pt x="1588" y="157"/>
                </a:lnTo>
                <a:lnTo>
                  <a:pt x="1628" y="118"/>
                </a:lnTo>
                <a:lnTo>
                  <a:pt x="1671" y="84"/>
                </a:lnTo>
                <a:lnTo>
                  <a:pt x="1718" y="55"/>
                </a:lnTo>
                <a:lnTo>
                  <a:pt x="1769" y="32"/>
                </a:lnTo>
                <a:lnTo>
                  <a:pt x="1823" y="15"/>
                </a:lnTo>
                <a:lnTo>
                  <a:pt x="1879" y="5"/>
                </a:lnTo>
                <a:lnTo>
                  <a:pt x="1937" y="0"/>
                </a:lnTo>
                <a:lnTo>
                  <a:pt x="1938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63861" y="2751967"/>
            <a:ext cx="324260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为保证老师的教育资质的真实性和提供服务的可靠性和安全性，将向老师收取一定数量的保证金，这笔保证金将在老师完成一定量的订单后予以返还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笔保证金将可沉淀为移动内部的流动资金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3749" y="2105636"/>
            <a:ext cx="2701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1607E"/>
                </a:solidFill>
              </a:rPr>
              <a:t>向老师收取一定的保证金</a:t>
            </a:r>
            <a:endParaRPr lang="zh-CN" altLang="en-US" b="1" dirty="0">
              <a:solidFill>
                <a:srgbClr val="11607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77518" y="2751967"/>
            <a:ext cx="324260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以学生的学费通过移动支付平台支付，平台将在教学完成后把学生学费支付给老师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，学费作为流动资金，可以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拿来周转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投资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可以鼓励学生购买包年或是多门课程，予以一定的返现或优惠奖励，以获取更多的资金沉淀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26530" y="2105636"/>
            <a:ext cx="324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3838C"/>
                </a:solidFill>
              </a:rPr>
              <a:t>学生的学费通过移动支付收取</a:t>
            </a:r>
            <a:endParaRPr lang="zh-CN" altLang="en-US" b="1" dirty="0">
              <a:solidFill>
                <a:srgbClr val="038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42583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推广方案</a:t>
            </a:r>
            <a:endParaRPr lang="en-US" altLang="zh-CN" sz="32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>
            <a:spLocks noChangeAspect="1"/>
          </p:cNvSpPr>
          <p:nvPr/>
        </p:nvSpPr>
        <p:spPr>
          <a:xfrm>
            <a:off x="4880709" y="2370193"/>
            <a:ext cx="2432903" cy="2432903"/>
          </a:xfrm>
          <a:prstGeom prst="ellipse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利用移动数据优势进行目标人群筛选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5480050" y="2970668"/>
            <a:ext cx="3514725" cy="2168525"/>
          </a:xfrm>
          <a:custGeom>
            <a:avLst/>
            <a:gdLst>
              <a:gd name="T0" fmla="*/ 567 w 988"/>
              <a:gd name="T1" fmla="*/ 174 h 610"/>
              <a:gd name="T2" fmla="*/ 988 w 988"/>
              <a:gd name="T3" fmla="*/ 174 h 610"/>
              <a:gd name="T4" fmla="*/ 988 w 988"/>
              <a:gd name="T5" fmla="*/ 39 h 610"/>
              <a:gd name="T6" fmla="*/ 977 w 988"/>
              <a:gd name="T7" fmla="*/ 39 h 610"/>
              <a:gd name="T8" fmla="*/ 872 w 988"/>
              <a:gd name="T9" fmla="*/ 39 h 610"/>
              <a:gd name="T10" fmla="*/ 552 w 988"/>
              <a:gd name="T11" fmla="*/ 39 h 610"/>
              <a:gd name="T12" fmla="*/ 539 w 988"/>
              <a:gd name="T13" fmla="*/ 31 h 610"/>
              <a:gd name="T14" fmla="*/ 525 w 988"/>
              <a:gd name="T15" fmla="*/ 0 h 610"/>
              <a:gd name="T16" fmla="*/ 417 w 988"/>
              <a:gd name="T17" fmla="*/ 54 h 610"/>
              <a:gd name="T18" fmla="*/ 367 w 988"/>
              <a:gd name="T19" fmla="*/ 363 h 610"/>
              <a:gd name="T20" fmla="*/ 120 w 988"/>
              <a:gd name="T21" fmla="*/ 441 h 610"/>
              <a:gd name="T22" fmla="*/ 126 w 988"/>
              <a:gd name="T23" fmla="*/ 391 h 610"/>
              <a:gd name="T24" fmla="*/ 0 w 988"/>
              <a:gd name="T25" fmla="*/ 479 h 610"/>
              <a:gd name="T26" fmla="*/ 85 w 988"/>
              <a:gd name="T27" fmla="*/ 610 h 610"/>
              <a:gd name="T28" fmla="*/ 96 w 988"/>
              <a:gd name="T29" fmla="*/ 560 h 610"/>
              <a:gd name="T30" fmla="*/ 421 w 988"/>
              <a:gd name="T31" fmla="*/ 478 h 610"/>
              <a:gd name="T32" fmla="*/ 567 w 988"/>
              <a:gd name="T33" fmla="*/ 17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8" h="610">
                <a:moveTo>
                  <a:pt x="567" y="174"/>
                </a:moveTo>
                <a:cubicBezTo>
                  <a:pt x="707" y="174"/>
                  <a:pt x="847" y="174"/>
                  <a:pt x="988" y="174"/>
                </a:cubicBezTo>
                <a:cubicBezTo>
                  <a:pt x="988" y="128"/>
                  <a:pt x="988" y="84"/>
                  <a:pt x="988" y="39"/>
                </a:cubicBezTo>
                <a:cubicBezTo>
                  <a:pt x="984" y="39"/>
                  <a:pt x="980" y="39"/>
                  <a:pt x="977" y="39"/>
                </a:cubicBezTo>
                <a:cubicBezTo>
                  <a:pt x="942" y="39"/>
                  <a:pt x="907" y="39"/>
                  <a:pt x="872" y="39"/>
                </a:cubicBezTo>
                <a:cubicBezTo>
                  <a:pt x="765" y="39"/>
                  <a:pt x="659" y="39"/>
                  <a:pt x="552" y="39"/>
                </a:cubicBezTo>
                <a:cubicBezTo>
                  <a:pt x="545" y="39"/>
                  <a:pt x="541" y="37"/>
                  <a:pt x="539" y="31"/>
                </a:cubicBezTo>
                <a:cubicBezTo>
                  <a:pt x="535" y="21"/>
                  <a:pt x="530" y="11"/>
                  <a:pt x="525" y="0"/>
                </a:cubicBezTo>
                <a:cubicBezTo>
                  <a:pt x="488" y="19"/>
                  <a:pt x="452" y="37"/>
                  <a:pt x="417" y="54"/>
                </a:cubicBezTo>
                <a:cubicBezTo>
                  <a:pt x="463" y="168"/>
                  <a:pt x="453" y="274"/>
                  <a:pt x="367" y="363"/>
                </a:cubicBezTo>
                <a:cubicBezTo>
                  <a:pt x="301" y="433"/>
                  <a:pt x="216" y="460"/>
                  <a:pt x="120" y="441"/>
                </a:cubicBezTo>
                <a:cubicBezTo>
                  <a:pt x="121" y="424"/>
                  <a:pt x="130" y="410"/>
                  <a:pt x="126" y="391"/>
                </a:cubicBezTo>
                <a:cubicBezTo>
                  <a:pt x="83" y="421"/>
                  <a:pt x="42" y="450"/>
                  <a:pt x="0" y="479"/>
                </a:cubicBezTo>
                <a:cubicBezTo>
                  <a:pt x="29" y="523"/>
                  <a:pt x="56" y="566"/>
                  <a:pt x="85" y="610"/>
                </a:cubicBezTo>
                <a:cubicBezTo>
                  <a:pt x="89" y="593"/>
                  <a:pt x="92" y="577"/>
                  <a:pt x="96" y="560"/>
                </a:cubicBezTo>
                <a:cubicBezTo>
                  <a:pt x="217" y="582"/>
                  <a:pt x="326" y="556"/>
                  <a:pt x="421" y="478"/>
                </a:cubicBezTo>
                <a:cubicBezTo>
                  <a:pt x="517" y="401"/>
                  <a:pt x="561" y="298"/>
                  <a:pt x="567" y="1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3190875" y="2035630"/>
            <a:ext cx="3478213" cy="2174875"/>
          </a:xfrm>
          <a:custGeom>
            <a:avLst/>
            <a:gdLst>
              <a:gd name="T0" fmla="*/ 0 w 978"/>
              <a:gd name="T1" fmla="*/ 437 h 612"/>
              <a:gd name="T2" fmla="*/ 0 w 978"/>
              <a:gd name="T3" fmla="*/ 448 h 612"/>
              <a:gd name="T4" fmla="*/ 0 w 978"/>
              <a:gd name="T5" fmla="*/ 561 h 612"/>
              <a:gd name="T6" fmla="*/ 11 w 978"/>
              <a:gd name="T7" fmla="*/ 572 h 612"/>
              <a:gd name="T8" fmla="*/ 191 w 978"/>
              <a:gd name="T9" fmla="*/ 572 h 612"/>
              <a:gd name="T10" fmla="*/ 437 w 978"/>
              <a:gd name="T11" fmla="*/ 572 h 612"/>
              <a:gd name="T12" fmla="*/ 450 w 978"/>
              <a:gd name="T13" fmla="*/ 580 h 612"/>
              <a:gd name="T14" fmla="*/ 463 w 978"/>
              <a:gd name="T15" fmla="*/ 612 h 612"/>
              <a:gd name="T16" fmla="*/ 573 w 978"/>
              <a:gd name="T17" fmla="*/ 558 h 612"/>
              <a:gd name="T18" fmla="*/ 615 w 978"/>
              <a:gd name="T19" fmla="*/ 257 h 612"/>
              <a:gd name="T20" fmla="*/ 857 w 978"/>
              <a:gd name="T21" fmla="*/ 170 h 612"/>
              <a:gd name="T22" fmla="*/ 849 w 978"/>
              <a:gd name="T23" fmla="*/ 222 h 612"/>
              <a:gd name="T24" fmla="*/ 978 w 978"/>
              <a:gd name="T25" fmla="*/ 132 h 612"/>
              <a:gd name="T26" fmla="*/ 892 w 978"/>
              <a:gd name="T27" fmla="*/ 0 h 612"/>
              <a:gd name="T28" fmla="*/ 881 w 978"/>
              <a:gd name="T29" fmla="*/ 50 h 612"/>
              <a:gd name="T30" fmla="*/ 563 w 978"/>
              <a:gd name="T31" fmla="*/ 137 h 612"/>
              <a:gd name="T32" fmla="*/ 422 w 978"/>
              <a:gd name="T33" fmla="*/ 437 h 612"/>
              <a:gd name="T34" fmla="*/ 0 w 978"/>
              <a:gd name="T35" fmla="*/ 43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8" h="612">
                <a:moveTo>
                  <a:pt x="0" y="437"/>
                </a:moveTo>
                <a:cubicBezTo>
                  <a:pt x="0" y="442"/>
                  <a:pt x="0" y="445"/>
                  <a:pt x="0" y="448"/>
                </a:cubicBezTo>
                <a:cubicBezTo>
                  <a:pt x="0" y="486"/>
                  <a:pt x="0" y="524"/>
                  <a:pt x="0" y="561"/>
                </a:cubicBezTo>
                <a:cubicBezTo>
                  <a:pt x="0" y="571"/>
                  <a:pt x="3" y="572"/>
                  <a:pt x="11" y="572"/>
                </a:cubicBezTo>
                <a:cubicBezTo>
                  <a:pt x="71" y="572"/>
                  <a:pt x="131" y="572"/>
                  <a:pt x="191" y="572"/>
                </a:cubicBezTo>
                <a:cubicBezTo>
                  <a:pt x="273" y="572"/>
                  <a:pt x="355" y="572"/>
                  <a:pt x="437" y="572"/>
                </a:cubicBezTo>
                <a:cubicBezTo>
                  <a:pt x="444" y="572"/>
                  <a:pt x="447" y="574"/>
                  <a:pt x="450" y="580"/>
                </a:cubicBezTo>
                <a:cubicBezTo>
                  <a:pt x="454" y="591"/>
                  <a:pt x="459" y="601"/>
                  <a:pt x="463" y="612"/>
                </a:cubicBezTo>
                <a:cubicBezTo>
                  <a:pt x="501" y="593"/>
                  <a:pt x="537" y="576"/>
                  <a:pt x="573" y="558"/>
                </a:cubicBezTo>
                <a:cubicBezTo>
                  <a:pt x="527" y="449"/>
                  <a:pt x="536" y="346"/>
                  <a:pt x="615" y="257"/>
                </a:cubicBezTo>
                <a:cubicBezTo>
                  <a:pt x="678" y="186"/>
                  <a:pt x="761" y="157"/>
                  <a:pt x="857" y="170"/>
                </a:cubicBezTo>
                <a:cubicBezTo>
                  <a:pt x="854" y="187"/>
                  <a:pt x="852" y="203"/>
                  <a:pt x="849" y="222"/>
                </a:cubicBezTo>
                <a:cubicBezTo>
                  <a:pt x="893" y="191"/>
                  <a:pt x="935" y="162"/>
                  <a:pt x="978" y="132"/>
                </a:cubicBezTo>
                <a:cubicBezTo>
                  <a:pt x="950" y="88"/>
                  <a:pt x="922" y="45"/>
                  <a:pt x="892" y="0"/>
                </a:cubicBezTo>
                <a:cubicBezTo>
                  <a:pt x="888" y="18"/>
                  <a:pt x="885" y="34"/>
                  <a:pt x="881" y="50"/>
                </a:cubicBezTo>
                <a:cubicBezTo>
                  <a:pt x="762" y="31"/>
                  <a:pt x="655" y="60"/>
                  <a:pt x="563" y="137"/>
                </a:cubicBezTo>
                <a:cubicBezTo>
                  <a:pt x="470" y="215"/>
                  <a:pt x="427" y="317"/>
                  <a:pt x="422" y="437"/>
                </a:cubicBezTo>
                <a:cubicBezTo>
                  <a:pt x="281" y="437"/>
                  <a:pt x="141" y="437"/>
                  <a:pt x="0" y="4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5089160" y="2578644"/>
            <a:ext cx="2016000" cy="20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5480050" y="2970668"/>
            <a:ext cx="3514725" cy="2168525"/>
          </a:xfrm>
          <a:custGeom>
            <a:avLst/>
            <a:gdLst>
              <a:gd name="T0" fmla="*/ 567 w 988"/>
              <a:gd name="T1" fmla="*/ 174 h 610"/>
              <a:gd name="T2" fmla="*/ 421 w 988"/>
              <a:gd name="T3" fmla="*/ 478 h 610"/>
              <a:gd name="T4" fmla="*/ 96 w 988"/>
              <a:gd name="T5" fmla="*/ 560 h 610"/>
              <a:gd name="T6" fmla="*/ 85 w 988"/>
              <a:gd name="T7" fmla="*/ 610 h 610"/>
              <a:gd name="T8" fmla="*/ 0 w 988"/>
              <a:gd name="T9" fmla="*/ 479 h 610"/>
              <a:gd name="T10" fmla="*/ 126 w 988"/>
              <a:gd name="T11" fmla="*/ 391 h 610"/>
              <a:gd name="T12" fmla="*/ 120 w 988"/>
              <a:gd name="T13" fmla="*/ 441 h 610"/>
              <a:gd name="T14" fmla="*/ 367 w 988"/>
              <a:gd name="T15" fmla="*/ 363 h 610"/>
              <a:gd name="T16" fmla="*/ 417 w 988"/>
              <a:gd name="T17" fmla="*/ 54 h 610"/>
              <a:gd name="T18" fmla="*/ 525 w 988"/>
              <a:gd name="T19" fmla="*/ 0 h 610"/>
              <a:gd name="T20" fmla="*/ 539 w 988"/>
              <a:gd name="T21" fmla="*/ 31 h 610"/>
              <a:gd name="T22" fmla="*/ 552 w 988"/>
              <a:gd name="T23" fmla="*/ 39 h 610"/>
              <a:gd name="T24" fmla="*/ 872 w 988"/>
              <a:gd name="T25" fmla="*/ 39 h 610"/>
              <a:gd name="T26" fmla="*/ 977 w 988"/>
              <a:gd name="T27" fmla="*/ 39 h 610"/>
              <a:gd name="T28" fmla="*/ 988 w 988"/>
              <a:gd name="T29" fmla="*/ 39 h 610"/>
              <a:gd name="T30" fmla="*/ 988 w 988"/>
              <a:gd name="T31" fmla="*/ 174 h 610"/>
              <a:gd name="T32" fmla="*/ 567 w 988"/>
              <a:gd name="T33" fmla="*/ 17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8" h="610">
                <a:moveTo>
                  <a:pt x="567" y="174"/>
                </a:moveTo>
                <a:cubicBezTo>
                  <a:pt x="561" y="298"/>
                  <a:pt x="517" y="401"/>
                  <a:pt x="421" y="478"/>
                </a:cubicBezTo>
                <a:cubicBezTo>
                  <a:pt x="326" y="556"/>
                  <a:pt x="217" y="582"/>
                  <a:pt x="96" y="560"/>
                </a:cubicBezTo>
                <a:cubicBezTo>
                  <a:pt x="92" y="577"/>
                  <a:pt x="89" y="593"/>
                  <a:pt x="85" y="610"/>
                </a:cubicBezTo>
                <a:cubicBezTo>
                  <a:pt x="56" y="566"/>
                  <a:pt x="29" y="523"/>
                  <a:pt x="0" y="479"/>
                </a:cubicBezTo>
                <a:cubicBezTo>
                  <a:pt x="42" y="450"/>
                  <a:pt x="83" y="421"/>
                  <a:pt x="126" y="391"/>
                </a:cubicBezTo>
                <a:cubicBezTo>
                  <a:pt x="130" y="410"/>
                  <a:pt x="121" y="424"/>
                  <a:pt x="120" y="441"/>
                </a:cubicBezTo>
                <a:cubicBezTo>
                  <a:pt x="216" y="460"/>
                  <a:pt x="301" y="433"/>
                  <a:pt x="367" y="363"/>
                </a:cubicBezTo>
                <a:cubicBezTo>
                  <a:pt x="453" y="274"/>
                  <a:pt x="463" y="168"/>
                  <a:pt x="417" y="54"/>
                </a:cubicBezTo>
                <a:cubicBezTo>
                  <a:pt x="452" y="37"/>
                  <a:pt x="488" y="19"/>
                  <a:pt x="525" y="0"/>
                </a:cubicBezTo>
                <a:cubicBezTo>
                  <a:pt x="530" y="11"/>
                  <a:pt x="535" y="21"/>
                  <a:pt x="539" y="31"/>
                </a:cubicBezTo>
                <a:cubicBezTo>
                  <a:pt x="541" y="37"/>
                  <a:pt x="545" y="39"/>
                  <a:pt x="552" y="39"/>
                </a:cubicBezTo>
                <a:cubicBezTo>
                  <a:pt x="659" y="39"/>
                  <a:pt x="765" y="39"/>
                  <a:pt x="872" y="39"/>
                </a:cubicBezTo>
                <a:cubicBezTo>
                  <a:pt x="907" y="39"/>
                  <a:pt x="942" y="39"/>
                  <a:pt x="977" y="39"/>
                </a:cubicBezTo>
                <a:cubicBezTo>
                  <a:pt x="980" y="39"/>
                  <a:pt x="984" y="39"/>
                  <a:pt x="988" y="39"/>
                </a:cubicBezTo>
                <a:cubicBezTo>
                  <a:pt x="988" y="84"/>
                  <a:pt x="988" y="128"/>
                  <a:pt x="988" y="174"/>
                </a:cubicBezTo>
                <a:cubicBezTo>
                  <a:pt x="847" y="174"/>
                  <a:pt x="707" y="174"/>
                  <a:pt x="567" y="174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3190875" y="2035630"/>
            <a:ext cx="3478213" cy="2174875"/>
          </a:xfrm>
          <a:custGeom>
            <a:avLst/>
            <a:gdLst>
              <a:gd name="T0" fmla="*/ 0 w 978"/>
              <a:gd name="T1" fmla="*/ 437 h 612"/>
              <a:gd name="T2" fmla="*/ 422 w 978"/>
              <a:gd name="T3" fmla="*/ 437 h 612"/>
              <a:gd name="T4" fmla="*/ 563 w 978"/>
              <a:gd name="T5" fmla="*/ 137 h 612"/>
              <a:gd name="T6" fmla="*/ 881 w 978"/>
              <a:gd name="T7" fmla="*/ 50 h 612"/>
              <a:gd name="T8" fmla="*/ 892 w 978"/>
              <a:gd name="T9" fmla="*/ 0 h 612"/>
              <a:gd name="T10" fmla="*/ 978 w 978"/>
              <a:gd name="T11" fmla="*/ 132 h 612"/>
              <a:gd name="T12" fmla="*/ 849 w 978"/>
              <a:gd name="T13" fmla="*/ 222 h 612"/>
              <a:gd name="T14" fmla="*/ 857 w 978"/>
              <a:gd name="T15" fmla="*/ 170 h 612"/>
              <a:gd name="T16" fmla="*/ 615 w 978"/>
              <a:gd name="T17" fmla="*/ 257 h 612"/>
              <a:gd name="T18" fmla="*/ 573 w 978"/>
              <a:gd name="T19" fmla="*/ 558 h 612"/>
              <a:gd name="T20" fmla="*/ 463 w 978"/>
              <a:gd name="T21" fmla="*/ 612 h 612"/>
              <a:gd name="T22" fmla="*/ 450 w 978"/>
              <a:gd name="T23" fmla="*/ 580 h 612"/>
              <a:gd name="T24" fmla="*/ 437 w 978"/>
              <a:gd name="T25" fmla="*/ 572 h 612"/>
              <a:gd name="T26" fmla="*/ 191 w 978"/>
              <a:gd name="T27" fmla="*/ 572 h 612"/>
              <a:gd name="T28" fmla="*/ 11 w 978"/>
              <a:gd name="T29" fmla="*/ 572 h 612"/>
              <a:gd name="T30" fmla="*/ 0 w 978"/>
              <a:gd name="T31" fmla="*/ 561 h 612"/>
              <a:gd name="T32" fmla="*/ 0 w 978"/>
              <a:gd name="T33" fmla="*/ 448 h 612"/>
              <a:gd name="T34" fmla="*/ 0 w 978"/>
              <a:gd name="T35" fmla="*/ 43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8" h="612">
                <a:moveTo>
                  <a:pt x="0" y="437"/>
                </a:moveTo>
                <a:cubicBezTo>
                  <a:pt x="141" y="437"/>
                  <a:pt x="281" y="437"/>
                  <a:pt x="422" y="437"/>
                </a:cubicBezTo>
                <a:cubicBezTo>
                  <a:pt x="427" y="317"/>
                  <a:pt x="470" y="215"/>
                  <a:pt x="563" y="137"/>
                </a:cubicBezTo>
                <a:cubicBezTo>
                  <a:pt x="655" y="60"/>
                  <a:pt x="762" y="31"/>
                  <a:pt x="881" y="50"/>
                </a:cubicBezTo>
                <a:cubicBezTo>
                  <a:pt x="885" y="34"/>
                  <a:pt x="888" y="18"/>
                  <a:pt x="892" y="0"/>
                </a:cubicBezTo>
                <a:cubicBezTo>
                  <a:pt x="922" y="45"/>
                  <a:pt x="950" y="88"/>
                  <a:pt x="978" y="132"/>
                </a:cubicBezTo>
                <a:cubicBezTo>
                  <a:pt x="935" y="162"/>
                  <a:pt x="893" y="191"/>
                  <a:pt x="849" y="222"/>
                </a:cubicBezTo>
                <a:cubicBezTo>
                  <a:pt x="852" y="203"/>
                  <a:pt x="854" y="187"/>
                  <a:pt x="857" y="170"/>
                </a:cubicBezTo>
                <a:cubicBezTo>
                  <a:pt x="761" y="157"/>
                  <a:pt x="678" y="186"/>
                  <a:pt x="615" y="257"/>
                </a:cubicBezTo>
                <a:cubicBezTo>
                  <a:pt x="536" y="346"/>
                  <a:pt x="527" y="449"/>
                  <a:pt x="573" y="558"/>
                </a:cubicBezTo>
                <a:cubicBezTo>
                  <a:pt x="537" y="576"/>
                  <a:pt x="501" y="593"/>
                  <a:pt x="463" y="612"/>
                </a:cubicBezTo>
                <a:cubicBezTo>
                  <a:pt x="459" y="601"/>
                  <a:pt x="454" y="591"/>
                  <a:pt x="450" y="580"/>
                </a:cubicBezTo>
                <a:cubicBezTo>
                  <a:pt x="447" y="574"/>
                  <a:pt x="444" y="572"/>
                  <a:pt x="437" y="572"/>
                </a:cubicBezTo>
                <a:cubicBezTo>
                  <a:pt x="355" y="572"/>
                  <a:pt x="273" y="572"/>
                  <a:pt x="191" y="572"/>
                </a:cubicBezTo>
                <a:cubicBezTo>
                  <a:pt x="131" y="572"/>
                  <a:pt x="71" y="572"/>
                  <a:pt x="11" y="572"/>
                </a:cubicBezTo>
                <a:cubicBezTo>
                  <a:pt x="3" y="572"/>
                  <a:pt x="0" y="571"/>
                  <a:pt x="0" y="561"/>
                </a:cubicBezTo>
                <a:cubicBezTo>
                  <a:pt x="0" y="524"/>
                  <a:pt x="0" y="486"/>
                  <a:pt x="0" y="448"/>
                </a:cubicBezTo>
                <a:cubicBezTo>
                  <a:pt x="0" y="445"/>
                  <a:pt x="0" y="442"/>
                  <a:pt x="0" y="437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5557160" y="3046644"/>
            <a:ext cx="1080000" cy="1080000"/>
          </a:xfrm>
          <a:prstGeom prst="ellipse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85187" y="2202105"/>
            <a:ext cx="3480258" cy="1346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通过位置信息初选，频率出现在各大校园基站的用户为基础用户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通过年龄、交往圈、消费行为、校园集团用户等信息，筛选出老师用户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6290" y="363702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</a:rPr>
              <a:t>老师的准确定位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6783" y="3178789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</a:rPr>
              <a:t>学生的精准筛选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2177" y="3798604"/>
            <a:ext cx="3294551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位置信息、年龄、消费行为、流量使用习惯等找出学生用户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通过订购产品，老师的交往圈，通话行为等数据找出学生家长用户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14"/>
          <p:cNvSpPr>
            <a:spLocks noEditPoints="1"/>
          </p:cNvSpPr>
          <p:nvPr/>
        </p:nvSpPr>
        <p:spPr bwMode="auto">
          <a:xfrm>
            <a:off x="6811968" y="1786394"/>
            <a:ext cx="635000" cy="715963"/>
          </a:xfrm>
          <a:custGeom>
            <a:avLst/>
            <a:gdLst>
              <a:gd name="T0" fmla="*/ 2099 w 3205"/>
              <a:gd name="T1" fmla="*/ 2924 h 3608"/>
              <a:gd name="T2" fmla="*/ 2181 w 3205"/>
              <a:gd name="T3" fmla="*/ 3264 h 3608"/>
              <a:gd name="T4" fmla="*/ 2816 w 3205"/>
              <a:gd name="T5" fmla="*/ 3181 h 3608"/>
              <a:gd name="T6" fmla="*/ 2734 w 3205"/>
              <a:gd name="T7" fmla="*/ 2841 h 3608"/>
              <a:gd name="T8" fmla="*/ 2991 w 3205"/>
              <a:gd name="T9" fmla="*/ 2492 h 3608"/>
              <a:gd name="T10" fmla="*/ 3193 w 3205"/>
              <a:gd name="T11" fmla="*/ 2827 h 3608"/>
              <a:gd name="T12" fmla="*/ 3164 w 3205"/>
              <a:gd name="T13" fmla="*/ 3597 h 3608"/>
              <a:gd name="T14" fmla="*/ 12 w 3205"/>
              <a:gd name="T15" fmla="*/ 3567 h 3608"/>
              <a:gd name="T16" fmla="*/ 46 w 3205"/>
              <a:gd name="T17" fmla="*/ 2717 h 3608"/>
              <a:gd name="T18" fmla="*/ 310 w 3205"/>
              <a:gd name="T19" fmla="*/ 2429 h 3608"/>
              <a:gd name="T20" fmla="*/ 1181 w 3205"/>
              <a:gd name="T21" fmla="*/ 2144 h 3608"/>
              <a:gd name="T22" fmla="*/ 1349 w 3205"/>
              <a:gd name="T23" fmla="*/ 2363 h 3608"/>
              <a:gd name="T24" fmla="*/ 1799 w 3205"/>
              <a:gd name="T25" fmla="*/ 2312 h 3608"/>
              <a:gd name="T26" fmla="*/ 1855 w 3205"/>
              <a:gd name="T27" fmla="*/ 2423 h 3608"/>
              <a:gd name="T28" fmla="*/ 2078 w 3205"/>
              <a:gd name="T29" fmla="*/ 2111 h 3608"/>
              <a:gd name="T30" fmla="*/ 1178 w 3205"/>
              <a:gd name="T31" fmla="*/ 826 h 3608"/>
              <a:gd name="T32" fmla="*/ 987 w 3205"/>
              <a:gd name="T33" fmla="*/ 974 h 3608"/>
              <a:gd name="T34" fmla="*/ 981 w 3205"/>
              <a:gd name="T35" fmla="*/ 1087 h 3608"/>
              <a:gd name="T36" fmla="*/ 900 w 3205"/>
              <a:gd name="T37" fmla="*/ 1146 h 3608"/>
              <a:gd name="T38" fmla="*/ 892 w 3205"/>
              <a:gd name="T39" fmla="*/ 1302 h 3608"/>
              <a:gd name="T40" fmla="*/ 984 w 3205"/>
              <a:gd name="T41" fmla="*/ 1444 h 3608"/>
              <a:gd name="T42" fmla="*/ 1062 w 3205"/>
              <a:gd name="T43" fmla="*/ 1452 h 3608"/>
              <a:gd name="T44" fmla="*/ 1151 w 3205"/>
              <a:gd name="T45" fmla="*/ 1572 h 3608"/>
              <a:gd name="T46" fmla="*/ 1290 w 3205"/>
              <a:gd name="T47" fmla="*/ 1798 h 3608"/>
              <a:gd name="T48" fmla="*/ 1525 w 3205"/>
              <a:gd name="T49" fmla="*/ 1929 h 3608"/>
              <a:gd name="T50" fmla="*/ 1847 w 3205"/>
              <a:gd name="T51" fmla="*/ 1866 h 3608"/>
              <a:gd name="T52" fmla="*/ 1999 w 3205"/>
              <a:gd name="T53" fmla="*/ 1669 h 3608"/>
              <a:gd name="T54" fmla="*/ 2102 w 3205"/>
              <a:gd name="T55" fmla="*/ 1478 h 3608"/>
              <a:gd name="T56" fmla="*/ 2196 w 3205"/>
              <a:gd name="T57" fmla="*/ 1452 h 3608"/>
              <a:gd name="T58" fmla="*/ 2290 w 3205"/>
              <a:gd name="T59" fmla="*/ 1367 h 3608"/>
              <a:gd name="T60" fmla="*/ 2321 w 3205"/>
              <a:gd name="T61" fmla="*/ 1174 h 3608"/>
              <a:gd name="T62" fmla="*/ 2246 w 3205"/>
              <a:gd name="T63" fmla="*/ 1119 h 3608"/>
              <a:gd name="T64" fmla="*/ 2219 w 3205"/>
              <a:gd name="T65" fmla="*/ 1011 h 3608"/>
              <a:gd name="T66" fmla="*/ 2030 w 3205"/>
              <a:gd name="T67" fmla="*/ 905 h 3608"/>
              <a:gd name="T68" fmla="*/ 1629 w 3205"/>
              <a:gd name="T69" fmla="*/ 829 h 3608"/>
              <a:gd name="T70" fmla="*/ 1298 w 3205"/>
              <a:gd name="T71" fmla="*/ 651 h 3608"/>
              <a:gd name="T72" fmla="*/ 2082 w 3205"/>
              <a:gd name="T73" fmla="*/ 129 h 3608"/>
              <a:gd name="T74" fmla="*/ 2314 w 3205"/>
              <a:gd name="T75" fmla="*/ 400 h 3608"/>
              <a:gd name="T76" fmla="*/ 2373 w 3205"/>
              <a:gd name="T77" fmla="*/ 690 h 3608"/>
              <a:gd name="T78" fmla="*/ 2378 w 3205"/>
              <a:gd name="T79" fmla="*/ 890 h 3608"/>
              <a:gd name="T80" fmla="*/ 2450 w 3205"/>
              <a:gd name="T81" fmla="*/ 1066 h 3608"/>
              <a:gd name="T82" fmla="*/ 2473 w 3205"/>
              <a:gd name="T83" fmla="*/ 1344 h 3608"/>
              <a:gd name="T84" fmla="*/ 2338 w 3205"/>
              <a:gd name="T85" fmla="*/ 1565 h 3608"/>
              <a:gd name="T86" fmla="*/ 2202 w 3205"/>
              <a:gd name="T87" fmla="*/ 1644 h 3608"/>
              <a:gd name="T88" fmla="*/ 2041 w 3205"/>
              <a:gd name="T89" fmla="*/ 1903 h 3608"/>
              <a:gd name="T90" fmla="*/ 1782 w 3205"/>
              <a:gd name="T91" fmla="*/ 2074 h 3608"/>
              <a:gd name="T92" fmla="*/ 1366 w 3205"/>
              <a:gd name="T93" fmla="*/ 2054 h 3608"/>
              <a:gd name="T94" fmla="*/ 1137 w 3205"/>
              <a:gd name="T95" fmla="*/ 1867 h 3608"/>
              <a:gd name="T96" fmla="*/ 989 w 3205"/>
              <a:gd name="T97" fmla="*/ 1615 h 3608"/>
              <a:gd name="T98" fmla="*/ 844 w 3205"/>
              <a:gd name="T99" fmla="*/ 1547 h 3608"/>
              <a:gd name="T100" fmla="*/ 722 w 3205"/>
              <a:gd name="T101" fmla="*/ 1296 h 3608"/>
              <a:gd name="T102" fmla="*/ 771 w 3205"/>
              <a:gd name="T103" fmla="*/ 1044 h 3608"/>
              <a:gd name="T104" fmla="*/ 815 w 3205"/>
              <a:gd name="T105" fmla="*/ 899 h 3608"/>
              <a:gd name="T106" fmla="*/ 765 w 3205"/>
              <a:gd name="T107" fmla="*/ 712 h 3608"/>
              <a:gd name="T108" fmla="*/ 855 w 3205"/>
              <a:gd name="T109" fmla="*/ 428 h 3608"/>
              <a:gd name="T110" fmla="*/ 1028 w 3205"/>
              <a:gd name="T111" fmla="*/ 308 h 3608"/>
              <a:gd name="T112" fmla="*/ 1171 w 3205"/>
              <a:gd name="T113" fmla="*/ 209 h 3608"/>
              <a:gd name="T114" fmla="*/ 1479 w 3205"/>
              <a:gd name="T115" fmla="*/ 21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05" h="3608">
                <a:moveTo>
                  <a:pt x="2181" y="2841"/>
                </a:moveTo>
                <a:lnTo>
                  <a:pt x="2159" y="2844"/>
                </a:lnTo>
                <a:lnTo>
                  <a:pt x="2140" y="2853"/>
                </a:lnTo>
                <a:lnTo>
                  <a:pt x="2123" y="2865"/>
                </a:lnTo>
                <a:lnTo>
                  <a:pt x="2110" y="2883"/>
                </a:lnTo>
                <a:lnTo>
                  <a:pt x="2102" y="2903"/>
                </a:lnTo>
                <a:lnTo>
                  <a:pt x="2099" y="2924"/>
                </a:lnTo>
                <a:lnTo>
                  <a:pt x="2099" y="3181"/>
                </a:lnTo>
                <a:lnTo>
                  <a:pt x="2102" y="3203"/>
                </a:lnTo>
                <a:lnTo>
                  <a:pt x="2110" y="3223"/>
                </a:lnTo>
                <a:lnTo>
                  <a:pt x="2123" y="3239"/>
                </a:lnTo>
                <a:lnTo>
                  <a:pt x="2140" y="3253"/>
                </a:lnTo>
                <a:lnTo>
                  <a:pt x="2159" y="3261"/>
                </a:lnTo>
                <a:lnTo>
                  <a:pt x="2181" y="3264"/>
                </a:lnTo>
                <a:lnTo>
                  <a:pt x="2734" y="3264"/>
                </a:lnTo>
                <a:lnTo>
                  <a:pt x="2756" y="3261"/>
                </a:lnTo>
                <a:lnTo>
                  <a:pt x="2776" y="3253"/>
                </a:lnTo>
                <a:lnTo>
                  <a:pt x="2792" y="3239"/>
                </a:lnTo>
                <a:lnTo>
                  <a:pt x="2804" y="3223"/>
                </a:lnTo>
                <a:lnTo>
                  <a:pt x="2813" y="3203"/>
                </a:lnTo>
                <a:lnTo>
                  <a:pt x="2816" y="3181"/>
                </a:lnTo>
                <a:lnTo>
                  <a:pt x="2816" y="2924"/>
                </a:lnTo>
                <a:lnTo>
                  <a:pt x="2813" y="2903"/>
                </a:lnTo>
                <a:lnTo>
                  <a:pt x="2804" y="2883"/>
                </a:lnTo>
                <a:lnTo>
                  <a:pt x="2792" y="2865"/>
                </a:lnTo>
                <a:lnTo>
                  <a:pt x="2776" y="2853"/>
                </a:lnTo>
                <a:lnTo>
                  <a:pt x="2756" y="2844"/>
                </a:lnTo>
                <a:lnTo>
                  <a:pt x="2734" y="2841"/>
                </a:lnTo>
                <a:lnTo>
                  <a:pt x="2181" y="2841"/>
                </a:lnTo>
                <a:close/>
                <a:moveTo>
                  <a:pt x="2100" y="2110"/>
                </a:moveTo>
                <a:lnTo>
                  <a:pt x="2122" y="2116"/>
                </a:lnTo>
                <a:lnTo>
                  <a:pt x="2840" y="2404"/>
                </a:lnTo>
                <a:lnTo>
                  <a:pt x="2894" y="2429"/>
                </a:lnTo>
                <a:lnTo>
                  <a:pt x="2945" y="2458"/>
                </a:lnTo>
                <a:lnTo>
                  <a:pt x="2991" y="2492"/>
                </a:lnTo>
                <a:lnTo>
                  <a:pt x="3034" y="2531"/>
                </a:lnTo>
                <a:lnTo>
                  <a:pt x="3072" y="2572"/>
                </a:lnTo>
                <a:lnTo>
                  <a:pt x="3106" y="2618"/>
                </a:lnTo>
                <a:lnTo>
                  <a:pt x="3134" y="2666"/>
                </a:lnTo>
                <a:lnTo>
                  <a:pt x="3160" y="2717"/>
                </a:lnTo>
                <a:lnTo>
                  <a:pt x="3178" y="2771"/>
                </a:lnTo>
                <a:lnTo>
                  <a:pt x="3193" y="2827"/>
                </a:lnTo>
                <a:lnTo>
                  <a:pt x="3201" y="2884"/>
                </a:lnTo>
                <a:lnTo>
                  <a:pt x="3205" y="2943"/>
                </a:lnTo>
                <a:lnTo>
                  <a:pt x="3205" y="3526"/>
                </a:lnTo>
                <a:lnTo>
                  <a:pt x="3201" y="3548"/>
                </a:lnTo>
                <a:lnTo>
                  <a:pt x="3194" y="3567"/>
                </a:lnTo>
                <a:lnTo>
                  <a:pt x="3180" y="3584"/>
                </a:lnTo>
                <a:lnTo>
                  <a:pt x="3164" y="3597"/>
                </a:lnTo>
                <a:lnTo>
                  <a:pt x="3144" y="3606"/>
                </a:lnTo>
                <a:lnTo>
                  <a:pt x="3122" y="3608"/>
                </a:lnTo>
                <a:lnTo>
                  <a:pt x="82" y="3608"/>
                </a:lnTo>
                <a:lnTo>
                  <a:pt x="61" y="3606"/>
                </a:lnTo>
                <a:lnTo>
                  <a:pt x="42" y="3597"/>
                </a:lnTo>
                <a:lnTo>
                  <a:pt x="24" y="3584"/>
                </a:lnTo>
                <a:lnTo>
                  <a:pt x="12" y="3567"/>
                </a:lnTo>
                <a:lnTo>
                  <a:pt x="3" y="3548"/>
                </a:lnTo>
                <a:lnTo>
                  <a:pt x="0" y="3526"/>
                </a:lnTo>
                <a:lnTo>
                  <a:pt x="0" y="2943"/>
                </a:lnTo>
                <a:lnTo>
                  <a:pt x="3" y="2884"/>
                </a:lnTo>
                <a:lnTo>
                  <a:pt x="12" y="2827"/>
                </a:lnTo>
                <a:lnTo>
                  <a:pt x="26" y="2771"/>
                </a:lnTo>
                <a:lnTo>
                  <a:pt x="46" y="2717"/>
                </a:lnTo>
                <a:lnTo>
                  <a:pt x="70" y="2666"/>
                </a:lnTo>
                <a:lnTo>
                  <a:pt x="100" y="2618"/>
                </a:lnTo>
                <a:lnTo>
                  <a:pt x="134" y="2572"/>
                </a:lnTo>
                <a:lnTo>
                  <a:pt x="172" y="2531"/>
                </a:lnTo>
                <a:lnTo>
                  <a:pt x="214" y="2492"/>
                </a:lnTo>
                <a:lnTo>
                  <a:pt x="261" y="2458"/>
                </a:lnTo>
                <a:lnTo>
                  <a:pt x="310" y="2429"/>
                </a:lnTo>
                <a:lnTo>
                  <a:pt x="364" y="2404"/>
                </a:lnTo>
                <a:lnTo>
                  <a:pt x="1083" y="2116"/>
                </a:lnTo>
                <a:lnTo>
                  <a:pt x="1104" y="2110"/>
                </a:lnTo>
                <a:lnTo>
                  <a:pt x="1126" y="2111"/>
                </a:lnTo>
                <a:lnTo>
                  <a:pt x="1147" y="2117"/>
                </a:lnTo>
                <a:lnTo>
                  <a:pt x="1166" y="2129"/>
                </a:lnTo>
                <a:lnTo>
                  <a:pt x="1181" y="2144"/>
                </a:lnTo>
                <a:lnTo>
                  <a:pt x="1191" y="2164"/>
                </a:lnTo>
                <a:lnTo>
                  <a:pt x="1372" y="2666"/>
                </a:lnTo>
                <a:lnTo>
                  <a:pt x="1408" y="2563"/>
                </a:lnTo>
                <a:lnTo>
                  <a:pt x="1351" y="2423"/>
                </a:lnTo>
                <a:lnTo>
                  <a:pt x="1346" y="2403"/>
                </a:lnTo>
                <a:lnTo>
                  <a:pt x="1345" y="2383"/>
                </a:lnTo>
                <a:lnTo>
                  <a:pt x="1349" y="2363"/>
                </a:lnTo>
                <a:lnTo>
                  <a:pt x="1359" y="2346"/>
                </a:lnTo>
                <a:lnTo>
                  <a:pt x="1372" y="2330"/>
                </a:lnTo>
                <a:lnTo>
                  <a:pt x="1388" y="2319"/>
                </a:lnTo>
                <a:lnTo>
                  <a:pt x="1407" y="2312"/>
                </a:lnTo>
                <a:lnTo>
                  <a:pt x="1427" y="2309"/>
                </a:lnTo>
                <a:lnTo>
                  <a:pt x="1778" y="2309"/>
                </a:lnTo>
                <a:lnTo>
                  <a:pt x="1799" y="2312"/>
                </a:lnTo>
                <a:lnTo>
                  <a:pt x="1817" y="2319"/>
                </a:lnTo>
                <a:lnTo>
                  <a:pt x="1834" y="2330"/>
                </a:lnTo>
                <a:lnTo>
                  <a:pt x="1847" y="2346"/>
                </a:lnTo>
                <a:lnTo>
                  <a:pt x="1856" y="2363"/>
                </a:lnTo>
                <a:lnTo>
                  <a:pt x="1860" y="2383"/>
                </a:lnTo>
                <a:lnTo>
                  <a:pt x="1860" y="2403"/>
                </a:lnTo>
                <a:lnTo>
                  <a:pt x="1855" y="2423"/>
                </a:lnTo>
                <a:lnTo>
                  <a:pt x="1797" y="2563"/>
                </a:lnTo>
                <a:lnTo>
                  <a:pt x="1834" y="2666"/>
                </a:lnTo>
                <a:lnTo>
                  <a:pt x="2014" y="2164"/>
                </a:lnTo>
                <a:lnTo>
                  <a:pt x="2025" y="2144"/>
                </a:lnTo>
                <a:lnTo>
                  <a:pt x="2039" y="2129"/>
                </a:lnTo>
                <a:lnTo>
                  <a:pt x="2057" y="2117"/>
                </a:lnTo>
                <a:lnTo>
                  <a:pt x="2078" y="2111"/>
                </a:lnTo>
                <a:lnTo>
                  <a:pt x="2100" y="2110"/>
                </a:lnTo>
                <a:close/>
                <a:moveTo>
                  <a:pt x="1298" y="651"/>
                </a:moveTo>
                <a:lnTo>
                  <a:pt x="1282" y="687"/>
                </a:lnTo>
                <a:lnTo>
                  <a:pt x="1262" y="723"/>
                </a:lnTo>
                <a:lnTo>
                  <a:pt x="1239" y="759"/>
                </a:lnTo>
                <a:lnTo>
                  <a:pt x="1212" y="792"/>
                </a:lnTo>
                <a:lnTo>
                  <a:pt x="1178" y="826"/>
                </a:lnTo>
                <a:lnTo>
                  <a:pt x="1144" y="854"/>
                </a:lnTo>
                <a:lnTo>
                  <a:pt x="1110" y="880"/>
                </a:lnTo>
                <a:lnTo>
                  <a:pt x="1076" y="902"/>
                </a:lnTo>
                <a:lnTo>
                  <a:pt x="1044" y="920"/>
                </a:lnTo>
                <a:lnTo>
                  <a:pt x="1014" y="935"/>
                </a:lnTo>
                <a:lnTo>
                  <a:pt x="988" y="947"/>
                </a:lnTo>
                <a:lnTo>
                  <a:pt x="987" y="974"/>
                </a:lnTo>
                <a:lnTo>
                  <a:pt x="986" y="999"/>
                </a:lnTo>
                <a:lnTo>
                  <a:pt x="987" y="1017"/>
                </a:lnTo>
                <a:lnTo>
                  <a:pt x="987" y="1033"/>
                </a:lnTo>
                <a:lnTo>
                  <a:pt x="987" y="1041"/>
                </a:lnTo>
                <a:lnTo>
                  <a:pt x="988" y="1045"/>
                </a:lnTo>
                <a:lnTo>
                  <a:pt x="987" y="1067"/>
                </a:lnTo>
                <a:lnTo>
                  <a:pt x="981" y="1087"/>
                </a:lnTo>
                <a:lnTo>
                  <a:pt x="972" y="1104"/>
                </a:lnTo>
                <a:lnTo>
                  <a:pt x="958" y="1119"/>
                </a:lnTo>
                <a:lnTo>
                  <a:pt x="941" y="1128"/>
                </a:lnTo>
                <a:lnTo>
                  <a:pt x="920" y="1133"/>
                </a:lnTo>
                <a:lnTo>
                  <a:pt x="916" y="1135"/>
                </a:lnTo>
                <a:lnTo>
                  <a:pt x="908" y="1139"/>
                </a:lnTo>
                <a:lnTo>
                  <a:pt x="900" y="1146"/>
                </a:lnTo>
                <a:lnTo>
                  <a:pt x="892" y="1157"/>
                </a:lnTo>
                <a:lnTo>
                  <a:pt x="885" y="1174"/>
                </a:lnTo>
                <a:lnTo>
                  <a:pt x="881" y="1193"/>
                </a:lnTo>
                <a:lnTo>
                  <a:pt x="879" y="1216"/>
                </a:lnTo>
                <a:lnTo>
                  <a:pt x="881" y="1242"/>
                </a:lnTo>
                <a:lnTo>
                  <a:pt x="885" y="1270"/>
                </a:lnTo>
                <a:lnTo>
                  <a:pt x="892" y="1302"/>
                </a:lnTo>
                <a:lnTo>
                  <a:pt x="903" y="1338"/>
                </a:lnTo>
                <a:lnTo>
                  <a:pt x="915" y="1367"/>
                </a:lnTo>
                <a:lnTo>
                  <a:pt x="928" y="1393"/>
                </a:lnTo>
                <a:lnTo>
                  <a:pt x="942" y="1411"/>
                </a:lnTo>
                <a:lnTo>
                  <a:pt x="956" y="1427"/>
                </a:lnTo>
                <a:lnTo>
                  <a:pt x="971" y="1437"/>
                </a:lnTo>
                <a:lnTo>
                  <a:pt x="984" y="1444"/>
                </a:lnTo>
                <a:lnTo>
                  <a:pt x="997" y="1450"/>
                </a:lnTo>
                <a:lnTo>
                  <a:pt x="1009" y="1452"/>
                </a:lnTo>
                <a:lnTo>
                  <a:pt x="1020" y="1452"/>
                </a:lnTo>
                <a:lnTo>
                  <a:pt x="1023" y="1452"/>
                </a:lnTo>
                <a:lnTo>
                  <a:pt x="1025" y="1452"/>
                </a:lnTo>
                <a:lnTo>
                  <a:pt x="1044" y="1450"/>
                </a:lnTo>
                <a:lnTo>
                  <a:pt x="1062" y="1452"/>
                </a:lnTo>
                <a:lnTo>
                  <a:pt x="1078" y="1459"/>
                </a:lnTo>
                <a:lnTo>
                  <a:pt x="1093" y="1469"/>
                </a:lnTo>
                <a:lnTo>
                  <a:pt x="1105" y="1482"/>
                </a:lnTo>
                <a:lnTo>
                  <a:pt x="1115" y="1498"/>
                </a:lnTo>
                <a:lnTo>
                  <a:pt x="1124" y="1519"/>
                </a:lnTo>
                <a:lnTo>
                  <a:pt x="1137" y="1543"/>
                </a:lnTo>
                <a:lnTo>
                  <a:pt x="1151" y="1572"/>
                </a:lnTo>
                <a:lnTo>
                  <a:pt x="1168" y="1603"/>
                </a:lnTo>
                <a:lnTo>
                  <a:pt x="1185" y="1636"/>
                </a:lnTo>
                <a:lnTo>
                  <a:pt x="1205" y="1669"/>
                </a:lnTo>
                <a:lnTo>
                  <a:pt x="1226" y="1703"/>
                </a:lnTo>
                <a:lnTo>
                  <a:pt x="1247" y="1737"/>
                </a:lnTo>
                <a:lnTo>
                  <a:pt x="1269" y="1768"/>
                </a:lnTo>
                <a:lnTo>
                  <a:pt x="1290" y="1798"/>
                </a:lnTo>
                <a:lnTo>
                  <a:pt x="1312" y="1824"/>
                </a:lnTo>
                <a:lnTo>
                  <a:pt x="1332" y="1845"/>
                </a:lnTo>
                <a:lnTo>
                  <a:pt x="1359" y="1866"/>
                </a:lnTo>
                <a:lnTo>
                  <a:pt x="1389" y="1885"/>
                </a:lnTo>
                <a:lnTo>
                  <a:pt x="1427" y="1901"/>
                </a:lnTo>
                <a:lnTo>
                  <a:pt x="1476" y="1918"/>
                </a:lnTo>
                <a:lnTo>
                  <a:pt x="1525" y="1929"/>
                </a:lnTo>
                <a:lnTo>
                  <a:pt x="1577" y="1934"/>
                </a:lnTo>
                <a:lnTo>
                  <a:pt x="1629" y="1934"/>
                </a:lnTo>
                <a:lnTo>
                  <a:pt x="1679" y="1929"/>
                </a:lnTo>
                <a:lnTo>
                  <a:pt x="1729" y="1918"/>
                </a:lnTo>
                <a:lnTo>
                  <a:pt x="1778" y="1901"/>
                </a:lnTo>
                <a:lnTo>
                  <a:pt x="1815" y="1885"/>
                </a:lnTo>
                <a:lnTo>
                  <a:pt x="1847" y="1866"/>
                </a:lnTo>
                <a:lnTo>
                  <a:pt x="1872" y="1845"/>
                </a:lnTo>
                <a:lnTo>
                  <a:pt x="1893" y="1824"/>
                </a:lnTo>
                <a:lnTo>
                  <a:pt x="1915" y="1798"/>
                </a:lnTo>
                <a:lnTo>
                  <a:pt x="1937" y="1768"/>
                </a:lnTo>
                <a:lnTo>
                  <a:pt x="1958" y="1737"/>
                </a:lnTo>
                <a:lnTo>
                  <a:pt x="1980" y="1703"/>
                </a:lnTo>
                <a:lnTo>
                  <a:pt x="1999" y="1669"/>
                </a:lnTo>
                <a:lnTo>
                  <a:pt x="2019" y="1636"/>
                </a:lnTo>
                <a:lnTo>
                  <a:pt x="2038" y="1603"/>
                </a:lnTo>
                <a:lnTo>
                  <a:pt x="2054" y="1572"/>
                </a:lnTo>
                <a:lnTo>
                  <a:pt x="2068" y="1543"/>
                </a:lnTo>
                <a:lnTo>
                  <a:pt x="2080" y="1519"/>
                </a:lnTo>
                <a:lnTo>
                  <a:pt x="2090" y="1498"/>
                </a:lnTo>
                <a:lnTo>
                  <a:pt x="2102" y="1478"/>
                </a:lnTo>
                <a:lnTo>
                  <a:pt x="2118" y="1464"/>
                </a:lnTo>
                <a:lnTo>
                  <a:pt x="2136" y="1454"/>
                </a:lnTo>
                <a:lnTo>
                  <a:pt x="2157" y="1450"/>
                </a:lnTo>
                <a:lnTo>
                  <a:pt x="2180" y="1452"/>
                </a:lnTo>
                <a:lnTo>
                  <a:pt x="2182" y="1452"/>
                </a:lnTo>
                <a:lnTo>
                  <a:pt x="2185" y="1452"/>
                </a:lnTo>
                <a:lnTo>
                  <a:pt x="2196" y="1452"/>
                </a:lnTo>
                <a:lnTo>
                  <a:pt x="2208" y="1450"/>
                </a:lnTo>
                <a:lnTo>
                  <a:pt x="2221" y="1444"/>
                </a:lnTo>
                <a:lnTo>
                  <a:pt x="2235" y="1437"/>
                </a:lnTo>
                <a:lnTo>
                  <a:pt x="2249" y="1427"/>
                </a:lnTo>
                <a:lnTo>
                  <a:pt x="2264" y="1411"/>
                </a:lnTo>
                <a:lnTo>
                  <a:pt x="2277" y="1393"/>
                </a:lnTo>
                <a:lnTo>
                  <a:pt x="2290" y="1367"/>
                </a:lnTo>
                <a:lnTo>
                  <a:pt x="2302" y="1338"/>
                </a:lnTo>
                <a:lnTo>
                  <a:pt x="2313" y="1302"/>
                </a:lnTo>
                <a:lnTo>
                  <a:pt x="2321" y="1270"/>
                </a:lnTo>
                <a:lnTo>
                  <a:pt x="2325" y="1242"/>
                </a:lnTo>
                <a:lnTo>
                  <a:pt x="2326" y="1216"/>
                </a:lnTo>
                <a:lnTo>
                  <a:pt x="2325" y="1193"/>
                </a:lnTo>
                <a:lnTo>
                  <a:pt x="2321" y="1174"/>
                </a:lnTo>
                <a:lnTo>
                  <a:pt x="2313" y="1157"/>
                </a:lnTo>
                <a:lnTo>
                  <a:pt x="2305" y="1146"/>
                </a:lnTo>
                <a:lnTo>
                  <a:pt x="2297" y="1139"/>
                </a:lnTo>
                <a:lnTo>
                  <a:pt x="2290" y="1135"/>
                </a:lnTo>
                <a:lnTo>
                  <a:pt x="2284" y="1133"/>
                </a:lnTo>
                <a:lnTo>
                  <a:pt x="2264" y="1128"/>
                </a:lnTo>
                <a:lnTo>
                  <a:pt x="2246" y="1119"/>
                </a:lnTo>
                <a:lnTo>
                  <a:pt x="2233" y="1104"/>
                </a:lnTo>
                <a:lnTo>
                  <a:pt x="2223" y="1087"/>
                </a:lnTo>
                <a:lnTo>
                  <a:pt x="2218" y="1067"/>
                </a:lnTo>
                <a:lnTo>
                  <a:pt x="2218" y="1045"/>
                </a:lnTo>
                <a:lnTo>
                  <a:pt x="2218" y="1040"/>
                </a:lnTo>
                <a:lnTo>
                  <a:pt x="2219" y="1029"/>
                </a:lnTo>
                <a:lnTo>
                  <a:pt x="2219" y="1011"/>
                </a:lnTo>
                <a:lnTo>
                  <a:pt x="2219" y="986"/>
                </a:lnTo>
                <a:lnTo>
                  <a:pt x="2218" y="958"/>
                </a:lnTo>
                <a:lnTo>
                  <a:pt x="2215" y="924"/>
                </a:lnTo>
                <a:lnTo>
                  <a:pt x="2177" y="920"/>
                </a:lnTo>
                <a:lnTo>
                  <a:pt x="2133" y="916"/>
                </a:lnTo>
                <a:lnTo>
                  <a:pt x="2084" y="911"/>
                </a:lnTo>
                <a:lnTo>
                  <a:pt x="2030" y="905"/>
                </a:lnTo>
                <a:lnTo>
                  <a:pt x="1974" y="897"/>
                </a:lnTo>
                <a:lnTo>
                  <a:pt x="1915" y="888"/>
                </a:lnTo>
                <a:lnTo>
                  <a:pt x="1856" y="880"/>
                </a:lnTo>
                <a:lnTo>
                  <a:pt x="1796" y="869"/>
                </a:lnTo>
                <a:lnTo>
                  <a:pt x="1737" y="857"/>
                </a:lnTo>
                <a:lnTo>
                  <a:pt x="1681" y="843"/>
                </a:lnTo>
                <a:lnTo>
                  <a:pt x="1629" y="829"/>
                </a:lnTo>
                <a:lnTo>
                  <a:pt x="1579" y="813"/>
                </a:lnTo>
                <a:lnTo>
                  <a:pt x="1535" y="795"/>
                </a:lnTo>
                <a:lnTo>
                  <a:pt x="1476" y="767"/>
                </a:lnTo>
                <a:lnTo>
                  <a:pt x="1423" y="738"/>
                </a:lnTo>
                <a:lnTo>
                  <a:pt x="1376" y="708"/>
                </a:lnTo>
                <a:lnTo>
                  <a:pt x="1335" y="679"/>
                </a:lnTo>
                <a:lnTo>
                  <a:pt x="1298" y="651"/>
                </a:lnTo>
                <a:close/>
                <a:moveTo>
                  <a:pt x="1652" y="0"/>
                </a:moveTo>
                <a:lnTo>
                  <a:pt x="1725" y="4"/>
                </a:lnTo>
                <a:lnTo>
                  <a:pt x="1799" y="15"/>
                </a:lnTo>
                <a:lnTo>
                  <a:pt x="1871" y="32"/>
                </a:lnTo>
                <a:lnTo>
                  <a:pt x="1942" y="58"/>
                </a:lnTo>
                <a:lnTo>
                  <a:pt x="2012" y="89"/>
                </a:lnTo>
                <a:lnTo>
                  <a:pt x="2082" y="129"/>
                </a:lnTo>
                <a:lnTo>
                  <a:pt x="2148" y="174"/>
                </a:lnTo>
                <a:lnTo>
                  <a:pt x="2186" y="205"/>
                </a:lnTo>
                <a:lnTo>
                  <a:pt x="2220" y="239"/>
                </a:lnTo>
                <a:lnTo>
                  <a:pt x="2248" y="277"/>
                </a:lnTo>
                <a:lnTo>
                  <a:pt x="2273" y="316"/>
                </a:lnTo>
                <a:lnTo>
                  <a:pt x="2295" y="357"/>
                </a:lnTo>
                <a:lnTo>
                  <a:pt x="2314" y="400"/>
                </a:lnTo>
                <a:lnTo>
                  <a:pt x="2329" y="443"/>
                </a:lnTo>
                <a:lnTo>
                  <a:pt x="2341" y="486"/>
                </a:lnTo>
                <a:lnTo>
                  <a:pt x="2352" y="530"/>
                </a:lnTo>
                <a:lnTo>
                  <a:pt x="2360" y="572"/>
                </a:lnTo>
                <a:lnTo>
                  <a:pt x="2366" y="613"/>
                </a:lnTo>
                <a:lnTo>
                  <a:pt x="2370" y="653"/>
                </a:lnTo>
                <a:lnTo>
                  <a:pt x="2373" y="690"/>
                </a:lnTo>
                <a:lnTo>
                  <a:pt x="2374" y="726"/>
                </a:lnTo>
                <a:lnTo>
                  <a:pt x="2374" y="758"/>
                </a:lnTo>
                <a:lnTo>
                  <a:pt x="2374" y="786"/>
                </a:lnTo>
                <a:lnTo>
                  <a:pt x="2373" y="810"/>
                </a:lnTo>
                <a:lnTo>
                  <a:pt x="2372" y="830"/>
                </a:lnTo>
                <a:lnTo>
                  <a:pt x="2371" y="844"/>
                </a:lnTo>
                <a:lnTo>
                  <a:pt x="2378" y="890"/>
                </a:lnTo>
                <a:lnTo>
                  <a:pt x="2381" y="930"/>
                </a:lnTo>
                <a:lnTo>
                  <a:pt x="2383" y="968"/>
                </a:lnTo>
                <a:lnTo>
                  <a:pt x="2383" y="1000"/>
                </a:lnTo>
                <a:lnTo>
                  <a:pt x="2401" y="1011"/>
                </a:lnTo>
                <a:lnTo>
                  <a:pt x="2417" y="1026"/>
                </a:lnTo>
                <a:lnTo>
                  <a:pt x="2435" y="1044"/>
                </a:lnTo>
                <a:lnTo>
                  <a:pt x="2450" y="1066"/>
                </a:lnTo>
                <a:lnTo>
                  <a:pt x="2466" y="1097"/>
                </a:lnTo>
                <a:lnTo>
                  <a:pt x="2480" y="1131"/>
                </a:lnTo>
                <a:lnTo>
                  <a:pt x="2487" y="1168"/>
                </a:lnTo>
                <a:lnTo>
                  <a:pt x="2491" y="1208"/>
                </a:lnTo>
                <a:lnTo>
                  <a:pt x="2490" y="1251"/>
                </a:lnTo>
                <a:lnTo>
                  <a:pt x="2483" y="1296"/>
                </a:lnTo>
                <a:lnTo>
                  <a:pt x="2473" y="1344"/>
                </a:lnTo>
                <a:lnTo>
                  <a:pt x="2459" y="1390"/>
                </a:lnTo>
                <a:lnTo>
                  <a:pt x="2442" y="1431"/>
                </a:lnTo>
                <a:lnTo>
                  <a:pt x="2424" y="1467"/>
                </a:lnTo>
                <a:lnTo>
                  <a:pt x="2404" y="1498"/>
                </a:lnTo>
                <a:lnTo>
                  <a:pt x="2383" y="1525"/>
                </a:lnTo>
                <a:lnTo>
                  <a:pt x="2361" y="1547"/>
                </a:lnTo>
                <a:lnTo>
                  <a:pt x="2338" y="1565"/>
                </a:lnTo>
                <a:lnTo>
                  <a:pt x="2316" y="1580"/>
                </a:lnTo>
                <a:lnTo>
                  <a:pt x="2294" y="1592"/>
                </a:lnTo>
                <a:lnTo>
                  <a:pt x="2272" y="1601"/>
                </a:lnTo>
                <a:lnTo>
                  <a:pt x="2253" y="1607"/>
                </a:lnTo>
                <a:lnTo>
                  <a:pt x="2233" y="1613"/>
                </a:lnTo>
                <a:lnTo>
                  <a:pt x="2216" y="1615"/>
                </a:lnTo>
                <a:lnTo>
                  <a:pt x="2202" y="1644"/>
                </a:lnTo>
                <a:lnTo>
                  <a:pt x="2185" y="1677"/>
                </a:lnTo>
                <a:lnTo>
                  <a:pt x="2165" y="1712"/>
                </a:lnTo>
                <a:lnTo>
                  <a:pt x="2143" y="1750"/>
                </a:lnTo>
                <a:lnTo>
                  <a:pt x="2120" y="1790"/>
                </a:lnTo>
                <a:lnTo>
                  <a:pt x="2095" y="1830"/>
                </a:lnTo>
                <a:lnTo>
                  <a:pt x="2068" y="1867"/>
                </a:lnTo>
                <a:lnTo>
                  <a:pt x="2041" y="1903"/>
                </a:lnTo>
                <a:lnTo>
                  <a:pt x="2012" y="1937"/>
                </a:lnTo>
                <a:lnTo>
                  <a:pt x="1985" y="1966"/>
                </a:lnTo>
                <a:lnTo>
                  <a:pt x="1954" y="1991"/>
                </a:lnTo>
                <a:lnTo>
                  <a:pt x="1919" y="2014"/>
                </a:lnTo>
                <a:lnTo>
                  <a:pt x="1881" y="2035"/>
                </a:lnTo>
                <a:lnTo>
                  <a:pt x="1839" y="2054"/>
                </a:lnTo>
                <a:lnTo>
                  <a:pt x="1782" y="2074"/>
                </a:lnTo>
                <a:lnTo>
                  <a:pt x="1723" y="2088"/>
                </a:lnTo>
                <a:lnTo>
                  <a:pt x="1664" y="2097"/>
                </a:lnTo>
                <a:lnTo>
                  <a:pt x="1602" y="2099"/>
                </a:lnTo>
                <a:lnTo>
                  <a:pt x="1542" y="2097"/>
                </a:lnTo>
                <a:lnTo>
                  <a:pt x="1482" y="2088"/>
                </a:lnTo>
                <a:lnTo>
                  <a:pt x="1423" y="2074"/>
                </a:lnTo>
                <a:lnTo>
                  <a:pt x="1366" y="2054"/>
                </a:lnTo>
                <a:lnTo>
                  <a:pt x="1324" y="2035"/>
                </a:lnTo>
                <a:lnTo>
                  <a:pt x="1285" y="2014"/>
                </a:lnTo>
                <a:lnTo>
                  <a:pt x="1251" y="1991"/>
                </a:lnTo>
                <a:lnTo>
                  <a:pt x="1221" y="1966"/>
                </a:lnTo>
                <a:lnTo>
                  <a:pt x="1192" y="1937"/>
                </a:lnTo>
                <a:lnTo>
                  <a:pt x="1165" y="1903"/>
                </a:lnTo>
                <a:lnTo>
                  <a:pt x="1137" y="1867"/>
                </a:lnTo>
                <a:lnTo>
                  <a:pt x="1111" y="1830"/>
                </a:lnTo>
                <a:lnTo>
                  <a:pt x="1086" y="1790"/>
                </a:lnTo>
                <a:lnTo>
                  <a:pt x="1062" y="1750"/>
                </a:lnTo>
                <a:lnTo>
                  <a:pt x="1040" y="1712"/>
                </a:lnTo>
                <a:lnTo>
                  <a:pt x="1020" y="1677"/>
                </a:lnTo>
                <a:lnTo>
                  <a:pt x="1003" y="1644"/>
                </a:lnTo>
                <a:lnTo>
                  <a:pt x="989" y="1615"/>
                </a:lnTo>
                <a:lnTo>
                  <a:pt x="972" y="1613"/>
                </a:lnTo>
                <a:lnTo>
                  <a:pt x="953" y="1607"/>
                </a:lnTo>
                <a:lnTo>
                  <a:pt x="932" y="1601"/>
                </a:lnTo>
                <a:lnTo>
                  <a:pt x="911" y="1592"/>
                </a:lnTo>
                <a:lnTo>
                  <a:pt x="889" y="1580"/>
                </a:lnTo>
                <a:lnTo>
                  <a:pt x="866" y="1565"/>
                </a:lnTo>
                <a:lnTo>
                  <a:pt x="844" y="1547"/>
                </a:lnTo>
                <a:lnTo>
                  <a:pt x="822" y="1525"/>
                </a:lnTo>
                <a:lnTo>
                  <a:pt x="802" y="1498"/>
                </a:lnTo>
                <a:lnTo>
                  <a:pt x="782" y="1467"/>
                </a:lnTo>
                <a:lnTo>
                  <a:pt x="763" y="1431"/>
                </a:lnTo>
                <a:lnTo>
                  <a:pt x="747" y="1390"/>
                </a:lnTo>
                <a:lnTo>
                  <a:pt x="733" y="1344"/>
                </a:lnTo>
                <a:lnTo>
                  <a:pt x="722" y="1296"/>
                </a:lnTo>
                <a:lnTo>
                  <a:pt x="716" y="1251"/>
                </a:lnTo>
                <a:lnTo>
                  <a:pt x="715" y="1208"/>
                </a:lnTo>
                <a:lnTo>
                  <a:pt x="718" y="1168"/>
                </a:lnTo>
                <a:lnTo>
                  <a:pt x="726" y="1131"/>
                </a:lnTo>
                <a:lnTo>
                  <a:pt x="738" y="1097"/>
                </a:lnTo>
                <a:lnTo>
                  <a:pt x="756" y="1066"/>
                </a:lnTo>
                <a:lnTo>
                  <a:pt x="771" y="1044"/>
                </a:lnTo>
                <a:lnTo>
                  <a:pt x="787" y="1026"/>
                </a:lnTo>
                <a:lnTo>
                  <a:pt x="805" y="1011"/>
                </a:lnTo>
                <a:lnTo>
                  <a:pt x="821" y="1000"/>
                </a:lnTo>
                <a:lnTo>
                  <a:pt x="822" y="974"/>
                </a:lnTo>
                <a:lnTo>
                  <a:pt x="824" y="946"/>
                </a:lnTo>
                <a:lnTo>
                  <a:pt x="826" y="915"/>
                </a:lnTo>
                <a:lnTo>
                  <a:pt x="815" y="899"/>
                </a:lnTo>
                <a:lnTo>
                  <a:pt x="805" y="881"/>
                </a:lnTo>
                <a:lnTo>
                  <a:pt x="794" y="860"/>
                </a:lnTo>
                <a:lnTo>
                  <a:pt x="785" y="837"/>
                </a:lnTo>
                <a:lnTo>
                  <a:pt x="778" y="809"/>
                </a:lnTo>
                <a:lnTo>
                  <a:pt x="771" y="780"/>
                </a:lnTo>
                <a:lnTo>
                  <a:pt x="767" y="748"/>
                </a:lnTo>
                <a:lnTo>
                  <a:pt x="765" y="712"/>
                </a:lnTo>
                <a:lnTo>
                  <a:pt x="768" y="674"/>
                </a:lnTo>
                <a:lnTo>
                  <a:pt x="773" y="632"/>
                </a:lnTo>
                <a:lnTo>
                  <a:pt x="783" y="587"/>
                </a:lnTo>
                <a:lnTo>
                  <a:pt x="798" y="540"/>
                </a:lnTo>
                <a:lnTo>
                  <a:pt x="815" y="498"/>
                </a:lnTo>
                <a:lnTo>
                  <a:pt x="833" y="460"/>
                </a:lnTo>
                <a:lnTo>
                  <a:pt x="855" y="428"/>
                </a:lnTo>
                <a:lnTo>
                  <a:pt x="878" y="401"/>
                </a:lnTo>
                <a:lnTo>
                  <a:pt x="903" y="377"/>
                </a:lnTo>
                <a:lnTo>
                  <a:pt x="927" y="357"/>
                </a:lnTo>
                <a:lnTo>
                  <a:pt x="952" y="340"/>
                </a:lnTo>
                <a:lnTo>
                  <a:pt x="978" y="327"/>
                </a:lnTo>
                <a:lnTo>
                  <a:pt x="1003" y="317"/>
                </a:lnTo>
                <a:lnTo>
                  <a:pt x="1028" y="308"/>
                </a:lnTo>
                <a:lnTo>
                  <a:pt x="1052" y="303"/>
                </a:lnTo>
                <a:lnTo>
                  <a:pt x="1074" y="300"/>
                </a:lnTo>
                <a:lnTo>
                  <a:pt x="1093" y="297"/>
                </a:lnTo>
                <a:lnTo>
                  <a:pt x="1112" y="296"/>
                </a:lnTo>
                <a:lnTo>
                  <a:pt x="1127" y="270"/>
                </a:lnTo>
                <a:lnTo>
                  <a:pt x="1147" y="240"/>
                </a:lnTo>
                <a:lnTo>
                  <a:pt x="1171" y="209"/>
                </a:lnTo>
                <a:lnTo>
                  <a:pt x="1202" y="176"/>
                </a:lnTo>
                <a:lnTo>
                  <a:pt x="1237" y="144"/>
                </a:lnTo>
                <a:lnTo>
                  <a:pt x="1280" y="111"/>
                </a:lnTo>
                <a:lnTo>
                  <a:pt x="1325" y="83"/>
                </a:lnTo>
                <a:lnTo>
                  <a:pt x="1373" y="58"/>
                </a:lnTo>
                <a:lnTo>
                  <a:pt x="1425" y="38"/>
                </a:lnTo>
                <a:lnTo>
                  <a:pt x="1479" y="21"/>
                </a:lnTo>
                <a:lnTo>
                  <a:pt x="1535" y="9"/>
                </a:lnTo>
                <a:lnTo>
                  <a:pt x="1592" y="3"/>
                </a:lnTo>
                <a:lnTo>
                  <a:pt x="1652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9"/>
          <p:cNvSpPr>
            <a:spLocks noEditPoints="1"/>
          </p:cNvSpPr>
          <p:nvPr/>
        </p:nvSpPr>
        <p:spPr bwMode="auto">
          <a:xfrm>
            <a:off x="4711700" y="4418468"/>
            <a:ext cx="587375" cy="720725"/>
          </a:xfrm>
          <a:custGeom>
            <a:avLst/>
            <a:gdLst>
              <a:gd name="T0" fmla="*/ 1604 w 2958"/>
              <a:gd name="T1" fmla="*/ 2039 h 3632"/>
              <a:gd name="T2" fmla="*/ 1438 w 2958"/>
              <a:gd name="T3" fmla="*/ 2053 h 3632"/>
              <a:gd name="T4" fmla="*/ 1270 w 2958"/>
              <a:gd name="T5" fmla="*/ 2014 h 3632"/>
              <a:gd name="T6" fmla="*/ 1989 w 2958"/>
              <a:gd name="T7" fmla="*/ 2417 h 3632"/>
              <a:gd name="T8" fmla="*/ 1780 w 2958"/>
              <a:gd name="T9" fmla="*/ 571 h 3632"/>
              <a:gd name="T10" fmla="*/ 1633 w 2958"/>
              <a:gd name="T11" fmla="*/ 590 h 3632"/>
              <a:gd name="T12" fmla="*/ 1411 w 2958"/>
              <a:gd name="T13" fmla="*/ 652 h 3632"/>
              <a:gd name="T14" fmla="*/ 1133 w 2958"/>
              <a:gd name="T15" fmla="*/ 781 h 3632"/>
              <a:gd name="T16" fmla="*/ 823 w 2958"/>
              <a:gd name="T17" fmla="*/ 1006 h 3632"/>
              <a:gd name="T18" fmla="*/ 821 w 2958"/>
              <a:gd name="T19" fmla="*/ 1129 h 3632"/>
              <a:gd name="T20" fmla="*/ 856 w 2958"/>
              <a:gd name="T21" fmla="*/ 1293 h 3632"/>
              <a:gd name="T22" fmla="*/ 928 w 2958"/>
              <a:gd name="T23" fmla="*/ 1473 h 3632"/>
              <a:gd name="T24" fmla="*/ 1038 w 2958"/>
              <a:gd name="T25" fmla="*/ 1643 h 3632"/>
              <a:gd name="T26" fmla="*/ 1185 w 2958"/>
              <a:gd name="T27" fmla="*/ 1781 h 3632"/>
              <a:gd name="T28" fmla="*/ 1371 w 2958"/>
              <a:gd name="T29" fmla="*/ 1862 h 3632"/>
              <a:gd name="T30" fmla="*/ 1586 w 2958"/>
              <a:gd name="T31" fmla="*/ 1857 h 3632"/>
              <a:gd name="T32" fmla="*/ 1793 w 2958"/>
              <a:gd name="T33" fmla="*/ 1744 h 3632"/>
              <a:gd name="T34" fmla="*/ 1970 w 2958"/>
              <a:gd name="T35" fmla="*/ 1554 h 3632"/>
              <a:gd name="T36" fmla="*/ 2094 w 2958"/>
              <a:gd name="T37" fmla="*/ 1327 h 3632"/>
              <a:gd name="T38" fmla="*/ 2100 w 2958"/>
              <a:gd name="T39" fmla="*/ 1096 h 3632"/>
              <a:gd name="T40" fmla="*/ 1971 w 2958"/>
              <a:gd name="T41" fmla="*/ 878 h 3632"/>
              <a:gd name="T42" fmla="*/ 1887 w 2958"/>
              <a:gd name="T43" fmla="*/ 705 h 3632"/>
              <a:gd name="T44" fmla="*/ 1844 w 2958"/>
              <a:gd name="T45" fmla="*/ 598 h 3632"/>
              <a:gd name="T46" fmla="*/ 1831 w 2958"/>
              <a:gd name="T47" fmla="*/ 571 h 3632"/>
              <a:gd name="T48" fmla="*/ 1630 w 2958"/>
              <a:gd name="T49" fmla="*/ 14 h 3632"/>
              <a:gd name="T50" fmla="*/ 1907 w 2958"/>
              <a:gd name="T51" fmla="*/ 123 h 3632"/>
              <a:gd name="T52" fmla="*/ 2141 w 2958"/>
              <a:gd name="T53" fmla="*/ 325 h 3632"/>
              <a:gd name="T54" fmla="*/ 2318 w 2958"/>
              <a:gd name="T55" fmla="*/ 602 h 3632"/>
              <a:gd name="T56" fmla="*/ 2426 w 2958"/>
              <a:gd name="T57" fmla="*/ 937 h 3632"/>
              <a:gd name="T58" fmla="*/ 2452 w 2958"/>
              <a:gd name="T59" fmla="*/ 1327 h 3632"/>
              <a:gd name="T60" fmla="*/ 2443 w 2958"/>
              <a:gd name="T61" fmla="*/ 1708 h 3632"/>
              <a:gd name="T62" fmla="*/ 2424 w 2958"/>
              <a:gd name="T63" fmla="*/ 1992 h 3632"/>
              <a:gd name="T64" fmla="*/ 2519 w 2958"/>
              <a:gd name="T65" fmla="*/ 2198 h 3632"/>
              <a:gd name="T66" fmla="*/ 2688 w 2958"/>
              <a:gd name="T67" fmla="*/ 2424 h 3632"/>
              <a:gd name="T68" fmla="*/ 2804 w 2958"/>
              <a:gd name="T69" fmla="*/ 2678 h 3632"/>
              <a:gd name="T70" fmla="*/ 2880 w 2958"/>
              <a:gd name="T71" fmla="*/ 2934 h 3632"/>
              <a:gd name="T72" fmla="*/ 2929 w 2958"/>
              <a:gd name="T73" fmla="*/ 3171 h 3632"/>
              <a:gd name="T74" fmla="*/ 2957 w 2958"/>
              <a:gd name="T75" fmla="*/ 3389 h 3632"/>
              <a:gd name="T76" fmla="*/ 2896 w 2958"/>
              <a:gd name="T77" fmla="*/ 3530 h 3632"/>
              <a:gd name="T78" fmla="*/ 2769 w 2958"/>
              <a:gd name="T79" fmla="*/ 3618 h 3632"/>
              <a:gd name="T80" fmla="*/ 1241 w 2958"/>
              <a:gd name="T81" fmla="*/ 3632 h 3632"/>
              <a:gd name="T82" fmla="*/ 229 w 2958"/>
              <a:gd name="T83" fmla="*/ 3628 h 3632"/>
              <a:gd name="T84" fmla="*/ 89 w 2958"/>
              <a:gd name="T85" fmla="*/ 3559 h 3632"/>
              <a:gd name="T86" fmla="*/ 10 w 2958"/>
              <a:gd name="T87" fmla="*/ 3428 h 3632"/>
              <a:gd name="T88" fmla="*/ 19 w 2958"/>
              <a:gd name="T89" fmla="*/ 3225 h 3632"/>
              <a:gd name="T90" fmla="*/ 64 w 2958"/>
              <a:gd name="T91" fmla="*/ 2997 h 3632"/>
              <a:gd name="T92" fmla="*/ 131 w 2958"/>
              <a:gd name="T93" fmla="*/ 2743 h 3632"/>
              <a:gd name="T94" fmla="*/ 235 w 2958"/>
              <a:gd name="T95" fmla="*/ 2485 h 3632"/>
              <a:gd name="T96" fmla="*/ 391 w 2958"/>
              <a:gd name="T97" fmla="*/ 2249 h 3632"/>
              <a:gd name="T98" fmla="*/ 540 w 2958"/>
              <a:gd name="T99" fmla="*/ 2049 h 3632"/>
              <a:gd name="T100" fmla="*/ 519 w 2958"/>
              <a:gd name="T101" fmla="*/ 1787 h 3632"/>
              <a:gd name="T102" fmla="*/ 507 w 2958"/>
              <a:gd name="T103" fmla="*/ 1433 h 3632"/>
              <a:gd name="T104" fmla="*/ 518 w 2958"/>
              <a:gd name="T105" fmla="*/ 1027 h 3632"/>
              <a:gd name="T106" fmla="*/ 609 w 2958"/>
              <a:gd name="T107" fmla="*/ 676 h 3632"/>
              <a:gd name="T108" fmla="*/ 774 w 2958"/>
              <a:gd name="T109" fmla="*/ 381 h 3632"/>
              <a:gd name="T110" fmla="*/ 888 w 2958"/>
              <a:gd name="T111" fmla="*/ 252 h 3632"/>
              <a:gd name="T112" fmla="*/ 946 w 2958"/>
              <a:gd name="T113" fmla="*/ 198 h 3632"/>
              <a:gd name="T114" fmla="*/ 1059 w 2958"/>
              <a:gd name="T115" fmla="*/ 120 h 3632"/>
              <a:gd name="T116" fmla="*/ 1219 w 2958"/>
              <a:gd name="T117" fmla="*/ 44 h 3632"/>
              <a:gd name="T118" fmla="*/ 1423 w 2958"/>
              <a:gd name="T119" fmla="*/ 2 h 3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58" h="3632">
                <a:moveTo>
                  <a:pt x="1724" y="1996"/>
                </a:moveTo>
                <a:lnTo>
                  <a:pt x="1687" y="2013"/>
                </a:lnTo>
                <a:lnTo>
                  <a:pt x="1646" y="2027"/>
                </a:lnTo>
                <a:lnTo>
                  <a:pt x="1604" y="2039"/>
                </a:lnTo>
                <a:lnTo>
                  <a:pt x="1563" y="2047"/>
                </a:lnTo>
                <a:lnTo>
                  <a:pt x="1520" y="2053"/>
                </a:lnTo>
                <a:lnTo>
                  <a:pt x="1479" y="2055"/>
                </a:lnTo>
                <a:lnTo>
                  <a:pt x="1438" y="2053"/>
                </a:lnTo>
                <a:lnTo>
                  <a:pt x="1396" y="2048"/>
                </a:lnTo>
                <a:lnTo>
                  <a:pt x="1353" y="2039"/>
                </a:lnTo>
                <a:lnTo>
                  <a:pt x="1311" y="2028"/>
                </a:lnTo>
                <a:lnTo>
                  <a:pt x="1270" y="2014"/>
                </a:lnTo>
                <a:lnTo>
                  <a:pt x="1232" y="1996"/>
                </a:lnTo>
                <a:lnTo>
                  <a:pt x="966" y="2417"/>
                </a:lnTo>
                <a:lnTo>
                  <a:pt x="1479" y="2678"/>
                </a:lnTo>
                <a:lnTo>
                  <a:pt x="1989" y="2417"/>
                </a:lnTo>
                <a:lnTo>
                  <a:pt x="1724" y="1996"/>
                </a:lnTo>
                <a:close/>
                <a:moveTo>
                  <a:pt x="1821" y="571"/>
                </a:moveTo>
                <a:lnTo>
                  <a:pt x="1804" y="571"/>
                </a:lnTo>
                <a:lnTo>
                  <a:pt x="1780" y="571"/>
                </a:lnTo>
                <a:lnTo>
                  <a:pt x="1752" y="573"/>
                </a:lnTo>
                <a:lnTo>
                  <a:pt x="1718" y="577"/>
                </a:lnTo>
                <a:lnTo>
                  <a:pt x="1678" y="582"/>
                </a:lnTo>
                <a:lnTo>
                  <a:pt x="1633" y="590"/>
                </a:lnTo>
                <a:lnTo>
                  <a:pt x="1583" y="600"/>
                </a:lnTo>
                <a:lnTo>
                  <a:pt x="1530" y="613"/>
                </a:lnTo>
                <a:lnTo>
                  <a:pt x="1472" y="631"/>
                </a:lnTo>
                <a:lnTo>
                  <a:pt x="1411" y="652"/>
                </a:lnTo>
                <a:lnTo>
                  <a:pt x="1346" y="676"/>
                </a:lnTo>
                <a:lnTo>
                  <a:pt x="1278" y="707"/>
                </a:lnTo>
                <a:lnTo>
                  <a:pt x="1207" y="741"/>
                </a:lnTo>
                <a:lnTo>
                  <a:pt x="1133" y="781"/>
                </a:lnTo>
                <a:lnTo>
                  <a:pt x="1059" y="828"/>
                </a:lnTo>
                <a:lnTo>
                  <a:pt x="982" y="880"/>
                </a:lnTo>
                <a:lnTo>
                  <a:pt x="902" y="940"/>
                </a:lnTo>
                <a:lnTo>
                  <a:pt x="823" y="1006"/>
                </a:lnTo>
                <a:lnTo>
                  <a:pt x="819" y="1031"/>
                </a:lnTo>
                <a:lnTo>
                  <a:pt x="818" y="1061"/>
                </a:lnTo>
                <a:lnTo>
                  <a:pt x="819" y="1094"/>
                </a:lnTo>
                <a:lnTo>
                  <a:pt x="821" y="1129"/>
                </a:lnTo>
                <a:lnTo>
                  <a:pt x="826" y="1168"/>
                </a:lnTo>
                <a:lnTo>
                  <a:pt x="834" y="1207"/>
                </a:lnTo>
                <a:lnTo>
                  <a:pt x="844" y="1249"/>
                </a:lnTo>
                <a:lnTo>
                  <a:pt x="856" y="1293"/>
                </a:lnTo>
                <a:lnTo>
                  <a:pt x="870" y="1337"/>
                </a:lnTo>
                <a:lnTo>
                  <a:pt x="888" y="1382"/>
                </a:lnTo>
                <a:lnTo>
                  <a:pt x="907" y="1427"/>
                </a:lnTo>
                <a:lnTo>
                  <a:pt x="928" y="1473"/>
                </a:lnTo>
                <a:lnTo>
                  <a:pt x="952" y="1517"/>
                </a:lnTo>
                <a:lnTo>
                  <a:pt x="978" y="1561"/>
                </a:lnTo>
                <a:lnTo>
                  <a:pt x="1007" y="1602"/>
                </a:lnTo>
                <a:lnTo>
                  <a:pt x="1038" y="1643"/>
                </a:lnTo>
                <a:lnTo>
                  <a:pt x="1071" y="1682"/>
                </a:lnTo>
                <a:lnTo>
                  <a:pt x="1107" y="1718"/>
                </a:lnTo>
                <a:lnTo>
                  <a:pt x="1144" y="1751"/>
                </a:lnTo>
                <a:lnTo>
                  <a:pt x="1185" y="1781"/>
                </a:lnTo>
                <a:lnTo>
                  <a:pt x="1228" y="1807"/>
                </a:lnTo>
                <a:lnTo>
                  <a:pt x="1273" y="1830"/>
                </a:lnTo>
                <a:lnTo>
                  <a:pt x="1322" y="1848"/>
                </a:lnTo>
                <a:lnTo>
                  <a:pt x="1371" y="1862"/>
                </a:lnTo>
                <a:lnTo>
                  <a:pt x="1424" y="1870"/>
                </a:lnTo>
                <a:lnTo>
                  <a:pt x="1479" y="1873"/>
                </a:lnTo>
                <a:lnTo>
                  <a:pt x="1533" y="1869"/>
                </a:lnTo>
                <a:lnTo>
                  <a:pt x="1586" y="1857"/>
                </a:lnTo>
                <a:lnTo>
                  <a:pt x="1640" y="1838"/>
                </a:lnTo>
                <a:lnTo>
                  <a:pt x="1691" y="1813"/>
                </a:lnTo>
                <a:lnTo>
                  <a:pt x="1743" y="1781"/>
                </a:lnTo>
                <a:lnTo>
                  <a:pt x="1793" y="1744"/>
                </a:lnTo>
                <a:lnTo>
                  <a:pt x="1840" y="1703"/>
                </a:lnTo>
                <a:lnTo>
                  <a:pt x="1886" y="1656"/>
                </a:lnTo>
                <a:lnTo>
                  <a:pt x="1929" y="1607"/>
                </a:lnTo>
                <a:lnTo>
                  <a:pt x="1970" y="1554"/>
                </a:lnTo>
                <a:lnTo>
                  <a:pt x="2006" y="1500"/>
                </a:lnTo>
                <a:lnTo>
                  <a:pt x="2040" y="1443"/>
                </a:lnTo>
                <a:lnTo>
                  <a:pt x="2069" y="1386"/>
                </a:lnTo>
                <a:lnTo>
                  <a:pt x="2094" y="1327"/>
                </a:lnTo>
                <a:lnTo>
                  <a:pt x="2114" y="1269"/>
                </a:lnTo>
                <a:lnTo>
                  <a:pt x="2129" y="1212"/>
                </a:lnTo>
                <a:lnTo>
                  <a:pt x="2139" y="1156"/>
                </a:lnTo>
                <a:lnTo>
                  <a:pt x="2100" y="1096"/>
                </a:lnTo>
                <a:lnTo>
                  <a:pt x="2063" y="1039"/>
                </a:lnTo>
                <a:lnTo>
                  <a:pt x="2029" y="983"/>
                </a:lnTo>
                <a:lnTo>
                  <a:pt x="1998" y="929"/>
                </a:lnTo>
                <a:lnTo>
                  <a:pt x="1971" y="878"/>
                </a:lnTo>
                <a:lnTo>
                  <a:pt x="1947" y="830"/>
                </a:lnTo>
                <a:lnTo>
                  <a:pt x="1925" y="785"/>
                </a:lnTo>
                <a:lnTo>
                  <a:pt x="1905" y="744"/>
                </a:lnTo>
                <a:lnTo>
                  <a:pt x="1887" y="705"/>
                </a:lnTo>
                <a:lnTo>
                  <a:pt x="1873" y="671"/>
                </a:lnTo>
                <a:lnTo>
                  <a:pt x="1861" y="643"/>
                </a:lnTo>
                <a:lnTo>
                  <a:pt x="1851" y="617"/>
                </a:lnTo>
                <a:lnTo>
                  <a:pt x="1844" y="598"/>
                </a:lnTo>
                <a:lnTo>
                  <a:pt x="1839" y="583"/>
                </a:lnTo>
                <a:lnTo>
                  <a:pt x="1835" y="575"/>
                </a:lnTo>
                <a:lnTo>
                  <a:pt x="1834" y="571"/>
                </a:lnTo>
                <a:lnTo>
                  <a:pt x="1831" y="571"/>
                </a:lnTo>
                <a:lnTo>
                  <a:pt x="1821" y="571"/>
                </a:lnTo>
                <a:close/>
                <a:moveTo>
                  <a:pt x="1479" y="0"/>
                </a:moveTo>
                <a:lnTo>
                  <a:pt x="1555" y="3"/>
                </a:lnTo>
                <a:lnTo>
                  <a:pt x="1630" y="14"/>
                </a:lnTo>
                <a:lnTo>
                  <a:pt x="1702" y="32"/>
                </a:lnTo>
                <a:lnTo>
                  <a:pt x="1773" y="56"/>
                </a:lnTo>
                <a:lnTo>
                  <a:pt x="1841" y="87"/>
                </a:lnTo>
                <a:lnTo>
                  <a:pt x="1907" y="123"/>
                </a:lnTo>
                <a:lnTo>
                  <a:pt x="1970" y="166"/>
                </a:lnTo>
                <a:lnTo>
                  <a:pt x="2030" y="214"/>
                </a:lnTo>
                <a:lnTo>
                  <a:pt x="2087" y="267"/>
                </a:lnTo>
                <a:lnTo>
                  <a:pt x="2141" y="325"/>
                </a:lnTo>
                <a:lnTo>
                  <a:pt x="2192" y="387"/>
                </a:lnTo>
                <a:lnTo>
                  <a:pt x="2238" y="456"/>
                </a:lnTo>
                <a:lnTo>
                  <a:pt x="2281" y="526"/>
                </a:lnTo>
                <a:lnTo>
                  <a:pt x="2318" y="602"/>
                </a:lnTo>
                <a:lnTo>
                  <a:pt x="2353" y="681"/>
                </a:lnTo>
                <a:lnTo>
                  <a:pt x="2382" y="763"/>
                </a:lnTo>
                <a:lnTo>
                  <a:pt x="2407" y="849"/>
                </a:lnTo>
                <a:lnTo>
                  <a:pt x="2426" y="937"/>
                </a:lnTo>
                <a:lnTo>
                  <a:pt x="2441" y="1028"/>
                </a:lnTo>
                <a:lnTo>
                  <a:pt x="2448" y="1120"/>
                </a:lnTo>
                <a:lnTo>
                  <a:pt x="2452" y="1216"/>
                </a:lnTo>
                <a:lnTo>
                  <a:pt x="2452" y="1327"/>
                </a:lnTo>
                <a:lnTo>
                  <a:pt x="2451" y="1432"/>
                </a:lnTo>
                <a:lnTo>
                  <a:pt x="2448" y="1530"/>
                </a:lnTo>
                <a:lnTo>
                  <a:pt x="2446" y="1622"/>
                </a:lnTo>
                <a:lnTo>
                  <a:pt x="2443" y="1708"/>
                </a:lnTo>
                <a:lnTo>
                  <a:pt x="2440" y="1787"/>
                </a:lnTo>
                <a:lnTo>
                  <a:pt x="2435" y="1861"/>
                </a:lnTo>
                <a:lnTo>
                  <a:pt x="2430" y="1929"/>
                </a:lnTo>
                <a:lnTo>
                  <a:pt x="2424" y="1992"/>
                </a:lnTo>
                <a:lnTo>
                  <a:pt x="2418" y="2049"/>
                </a:lnTo>
                <a:lnTo>
                  <a:pt x="2410" y="2102"/>
                </a:lnTo>
                <a:lnTo>
                  <a:pt x="2467" y="2147"/>
                </a:lnTo>
                <a:lnTo>
                  <a:pt x="2519" y="2198"/>
                </a:lnTo>
                <a:lnTo>
                  <a:pt x="2567" y="2251"/>
                </a:lnTo>
                <a:lnTo>
                  <a:pt x="2611" y="2306"/>
                </a:lnTo>
                <a:lnTo>
                  <a:pt x="2651" y="2364"/>
                </a:lnTo>
                <a:lnTo>
                  <a:pt x="2688" y="2424"/>
                </a:lnTo>
                <a:lnTo>
                  <a:pt x="2721" y="2486"/>
                </a:lnTo>
                <a:lnTo>
                  <a:pt x="2752" y="2549"/>
                </a:lnTo>
                <a:lnTo>
                  <a:pt x="2780" y="2613"/>
                </a:lnTo>
                <a:lnTo>
                  <a:pt x="2804" y="2678"/>
                </a:lnTo>
                <a:lnTo>
                  <a:pt x="2826" y="2743"/>
                </a:lnTo>
                <a:lnTo>
                  <a:pt x="2847" y="2808"/>
                </a:lnTo>
                <a:lnTo>
                  <a:pt x="2864" y="2871"/>
                </a:lnTo>
                <a:lnTo>
                  <a:pt x="2880" y="2934"/>
                </a:lnTo>
                <a:lnTo>
                  <a:pt x="2894" y="2997"/>
                </a:lnTo>
                <a:lnTo>
                  <a:pt x="2907" y="3056"/>
                </a:lnTo>
                <a:lnTo>
                  <a:pt x="2919" y="3115"/>
                </a:lnTo>
                <a:lnTo>
                  <a:pt x="2929" y="3171"/>
                </a:lnTo>
                <a:lnTo>
                  <a:pt x="2939" y="3224"/>
                </a:lnTo>
                <a:lnTo>
                  <a:pt x="2954" y="3308"/>
                </a:lnTo>
                <a:lnTo>
                  <a:pt x="2958" y="3349"/>
                </a:lnTo>
                <a:lnTo>
                  <a:pt x="2957" y="3389"/>
                </a:lnTo>
                <a:lnTo>
                  <a:pt x="2949" y="3427"/>
                </a:lnTo>
                <a:lnTo>
                  <a:pt x="2936" y="3465"/>
                </a:lnTo>
                <a:lnTo>
                  <a:pt x="2918" y="3499"/>
                </a:lnTo>
                <a:lnTo>
                  <a:pt x="2896" y="3530"/>
                </a:lnTo>
                <a:lnTo>
                  <a:pt x="2870" y="3558"/>
                </a:lnTo>
                <a:lnTo>
                  <a:pt x="2839" y="3582"/>
                </a:lnTo>
                <a:lnTo>
                  <a:pt x="2805" y="3602"/>
                </a:lnTo>
                <a:lnTo>
                  <a:pt x="2769" y="3618"/>
                </a:lnTo>
                <a:lnTo>
                  <a:pt x="2729" y="3626"/>
                </a:lnTo>
                <a:lnTo>
                  <a:pt x="2706" y="3630"/>
                </a:lnTo>
                <a:lnTo>
                  <a:pt x="2683" y="3631"/>
                </a:lnTo>
                <a:lnTo>
                  <a:pt x="1241" y="3632"/>
                </a:lnTo>
                <a:lnTo>
                  <a:pt x="1241" y="3632"/>
                </a:lnTo>
                <a:lnTo>
                  <a:pt x="276" y="3632"/>
                </a:lnTo>
                <a:lnTo>
                  <a:pt x="253" y="3631"/>
                </a:lnTo>
                <a:lnTo>
                  <a:pt x="229" y="3628"/>
                </a:lnTo>
                <a:lnTo>
                  <a:pt x="189" y="3619"/>
                </a:lnTo>
                <a:lnTo>
                  <a:pt x="153" y="3603"/>
                </a:lnTo>
                <a:lnTo>
                  <a:pt x="119" y="3584"/>
                </a:lnTo>
                <a:lnTo>
                  <a:pt x="89" y="3559"/>
                </a:lnTo>
                <a:lnTo>
                  <a:pt x="63" y="3531"/>
                </a:lnTo>
                <a:lnTo>
                  <a:pt x="40" y="3500"/>
                </a:lnTo>
                <a:lnTo>
                  <a:pt x="22" y="3466"/>
                </a:lnTo>
                <a:lnTo>
                  <a:pt x="10" y="3428"/>
                </a:lnTo>
                <a:lnTo>
                  <a:pt x="2" y="3390"/>
                </a:lnTo>
                <a:lnTo>
                  <a:pt x="0" y="3350"/>
                </a:lnTo>
                <a:lnTo>
                  <a:pt x="3" y="3310"/>
                </a:lnTo>
                <a:lnTo>
                  <a:pt x="19" y="3225"/>
                </a:lnTo>
                <a:lnTo>
                  <a:pt x="29" y="3172"/>
                </a:lnTo>
                <a:lnTo>
                  <a:pt x="39" y="3116"/>
                </a:lnTo>
                <a:lnTo>
                  <a:pt x="51" y="3057"/>
                </a:lnTo>
                <a:lnTo>
                  <a:pt x="64" y="2997"/>
                </a:lnTo>
                <a:lnTo>
                  <a:pt x="78" y="2935"/>
                </a:lnTo>
                <a:lnTo>
                  <a:pt x="94" y="2871"/>
                </a:lnTo>
                <a:lnTo>
                  <a:pt x="111" y="2808"/>
                </a:lnTo>
                <a:lnTo>
                  <a:pt x="131" y="2743"/>
                </a:lnTo>
                <a:lnTo>
                  <a:pt x="153" y="2677"/>
                </a:lnTo>
                <a:lnTo>
                  <a:pt x="178" y="2612"/>
                </a:lnTo>
                <a:lnTo>
                  <a:pt x="206" y="2548"/>
                </a:lnTo>
                <a:lnTo>
                  <a:pt x="235" y="2485"/>
                </a:lnTo>
                <a:lnTo>
                  <a:pt x="270" y="2422"/>
                </a:lnTo>
                <a:lnTo>
                  <a:pt x="306" y="2363"/>
                </a:lnTo>
                <a:lnTo>
                  <a:pt x="347" y="2305"/>
                </a:lnTo>
                <a:lnTo>
                  <a:pt x="391" y="2249"/>
                </a:lnTo>
                <a:lnTo>
                  <a:pt x="439" y="2197"/>
                </a:lnTo>
                <a:lnTo>
                  <a:pt x="491" y="2147"/>
                </a:lnTo>
                <a:lnTo>
                  <a:pt x="548" y="2101"/>
                </a:lnTo>
                <a:lnTo>
                  <a:pt x="540" y="2049"/>
                </a:lnTo>
                <a:lnTo>
                  <a:pt x="535" y="1992"/>
                </a:lnTo>
                <a:lnTo>
                  <a:pt x="528" y="1929"/>
                </a:lnTo>
                <a:lnTo>
                  <a:pt x="524" y="1861"/>
                </a:lnTo>
                <a:lnTo>
                  <a:pt x="519" y="1787"/>
                </a:lnTo>
                <a:lnTo>
                  <a:pt x="515" y="1708"/>
                </a:lnTo>
                <a:lnTo>
                  <a:pt x="512" y="1622"/>
                </a:lnTo>
                <a:lnTo>
                  <a:pt x="509" y="1531"/>
                </a:lnTo>
                <a:lnTo>
                  <a:pt x="507" y="1433"/>
                </a:lnTo>
                <a:lnTo>
                  <a:pt x="506" y="1328"/>
                </a:lnTo>
                <a:lnTo>
                  <a:pt x="506" y="1217"/>
                </a:lnTo>
                <a:lnTo>
                  <a:pt x="509" y="1120"/>
                </a:lnTo>
                <a:lnTo>
                  <a:pt x="518" y="1027"/>
                </a:lnTo>
                <a:lnTo>
                  <a:pt x="533" y="934"/>
                </a:lnTo>
                <a:lnTo>
                  <a:pt x="552" y="845"/>
                </a:lnTo>
                <a:lnTo>
                  <a:pt x="578" y="759"/>
                </a:lnTo>
                <a:lnTo>
                  <a:pt x="609" y="676"/>
                </a:lnTo>
                <a:lnTo>
                  <a:pt x="643" y="597"/>
                </a:lnTo>
                <a:lnTo>
                  <a:pt x="682" y="521"/>
                </a:lnTo>
                <a:lnTo>
                  <a:pt x="726" y="448"/>
                </a:lnTo>
                <a:lnTo>
                  <a:pt x="774" y="381"/>
                </a:lnTo>
                <a:lnTo>
                  <a:pt x="825" y="318"/>
                </a:lnTo>
                <a:lnTo>
                  <a:pt x="880" y="260"/>
                </a:lnTo>
                <a:lnTo>
                  <a:pt x="881" y="258"/>
                </a:lnTo>
                <a:lnTo>
                  <a:pt x="888" y="252"/>
                </a:lnTo>
                <a:lnTo>
                  <a:pt x="897" y="242"/>
                </a:lnTo>
                <a:lnTo>
                  <a:pt x="910" y="230"/>
                </a:lnTo>
                <a:lnTo>
                  <a:pt x="927" y="215"/>
                </a:lnTo>
                <a:lnTo>
                  <a:pt x="946" y="198"/>
                </a:lnTo>
                <a:lnTo>
                  <a:pt x="969" y="179"/>
                </a:lnTo>
                <a:lnTo>
                  <a:pt x="996" y="161"/>
                </a:lnTo>
                <a:lnTo>
                  <a:pt x="1027" y="140"/>
                </a:lnTo>
                <a:lnTo>
                  <a:pt x="1059" y="120"/>
                </a:lnTo>
                <a:lnTo>
                  <a:pt x="1095" y="99"/>
                </a:lnTo>
                <a:lnTo>
                  <a:pt x="1133" y="79"/>
                </a:lnTo>
                <a:lnTo>
                  <a:pt x="1175" y="62"/>
                </a:lnTo>
                <a:lnTo>
                  <a:pt x="1219" y="44"/>
                </a:lnTo>
                <a:lnTo>
                  <a:pt x="1267" y="30"/>
                </a:lnTo>
                <a:lnTo>
                  <a:pt x="1316" y="18"/>
                </a:lnTo>
                <a:lnTo>
                  <a:pt x="1368" y="8"/>
                </a:lnTo>
                <a:lnTo>
                  <a:pt x="1423" y="2"/>
                </a:lnTo>
                <a:lnTo>
                  <a:pt x="1479" y="0"/>
                </a:lnTo>
                <a:close/>
              </a:path>
            </a:pathLst>
          </a:custGeom>
          <a:solidFill>
            <a:srgbClr val="0383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Group 22"/>
          <p:cNvGrpSpPr>
            <a:grpSpLocks noChangeAspect="1"/>
          </p:cNvGrpSpPr>
          <p:nvPr/>
        </p:nvGrpSpPr>
        <p:grpSpPr bwMode="auto">
          <a:xfrm>
            <a:off x="5811838" y="3224670"/>
            <a:ext cx="569912" cy="715963"/>
            <a:chOff x="3661" y="1949"/>
            <a:chExt cx="359" cy="451"/>
          </a:xfrm>
          <a:solidFill>
            <a:srgbClr val="761328"/>
          </a:solidFill>
        </p:grpSpPr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661" y="1949"/>
              <a:ext cx="359" cy="451"/>
            </a:xfrm>
            <a:custGeom>
              <a:avLst/>
              <a:gdLst>
                <a:gd name="T0" fmla="*/ 1329 w 2871"/>
                <a:gd name="T1" fmla="*/ 1708 h 3611"/>
                <a:gd name="T2" fmla="*/ 1331 w 2871"/>
                <a:gd name="T3" fmla="*/ 1759 h 3611"/>
                <a:gd name="T4" fmla="*/ 1321 w 2871"/>
                <a:gd name="T5" fmla="*/ 1832 h 3611"/>
                <a:gd name="T6" fmla="*/ 1291 w 2871"/>
                <a:gd name="T7" fmla="*/ 1979 h 3611"/>
                <a:gd name="T8" fmla="*/ 1262 w 2871"/>
                <a:gd name="T9" fmla="*/ 2115 h 3611"/>
                <a:gd name="T10" fmla="*/ 1252 w 2871"/>
                <a:gd name="T11" fmla="*/ 2175 h 3611"/>
                <a:gd name="T12" fmla="*/ 1431 w 2871"/>
                <a:gd name="T13" fmla="*/ 2360 h 3611"/>
                <a:gd name="T14" fmla="*/ 1626 w 2871"/>
                <a:gd name="T15" fmla="*/ 2205 h 3611"/>
                <a:gd name="T16" fmla="*/ 1633 w 2871"/>
                <a:gd name="T17" fmla="*/ 2148 h 3611"/>
                <a:gd name="T18" fmla="*/ 1611 w 2871"/>
                <a:gd name="T19" fmla="*/ 2039 h 3611"/>
                <a:gd name="T20" fmla="*/ 1579 w 2871"/>
                <a:gd name="T21" fmla="*/ 1887 h 3611"/>
                <a:gd name="T22" fmla="*/ 1557 w 2871"/>
                <a:gd name="T23" fmla="*/ 1783 h 3611"/>
                <a:gd name="T24" fmla="*/ 1559 w 2871"/>
                <a:gd name="T25" fmla="*/ 1719 h 3611"/>
                <a:gd name="T26" fmla="*/ 1542 w 2871"/>
                <a:gd name="T27" fmla="*/ 1677 h 3611"/>
                <a:gd name="T28" fmla="*/ 1273 w 2871"/>
                <a:gd name="T29" fmla="*/ 375 h 3611"/>
                <a:gd name="T30" fmla="*/ 896 w 2871"/>
                <a:gd name="T31" fmla="*/ 517 h 3611"/>
                <a:gd name="T32" fmla="*/ 606 w 2871"/>
                <a:gd name="T33" fmla="*/ 787 h 3611"/>
                <a:gd name="T34" fmla="*/ 437 w 2871"/>
                <a:gd name="T35" fmla="*/ 1150 h 3611"/>
                <a:gd name="T36" fmla="*/ 419 w 2871"/>
                <a:gd name="T37" fmla="*/ 1559 h 3611"/>
                <a:gd name="T38" fmla="*/ 547 w 2871"/>
                <a:gd name="T39" fmla="*/ 1921 h 3611"/>
                <a:gd name="T40" fmla="*/ 738 w 2871"/>
                <a:gd name="T41" fmla="*/ 2159 h 3611"/>
                <a:gd name="T42" fmla="*/ 763 w 2871"/>
                <a:gd name="T43" fmla="*/ 2149 h 3611"/>
                <a:gd name="T44" fmla="*/ 1012 w 2871"/>
                <a:gd name="T45" fmla="*/ 1529 h 3611"/>
                <a:gd name="T46" fmla="*/ 1731 w 2871"/>
                <a:gd name="T47" fmla="*/ 1508 h 3611"/>
                <a:gd name="T48" fmla="*/ 1805 w 2871"/>
                <a:gd name="T49" fmla="*/ 1509 h 3611"/>
                <a:gd name="T50" fmla="*/ 1916 w 2871"/>
                <a:gd name="T51" fmla="*/ 1568 h 3611"/>
                <a:gd name="T52" fmla="*/ 2125 w 2871"/>
                <a:gd name="T53" fmla="*/ 2161 h 3611"/>
                <a:gd name="T54" fmla="*/ 2199 w 2871"/>
                <a:gd name="T55" fmla="*/ 2103 h 3611"/>
                <a:gd name="T56" fmla="*/ 2400 w 2871"/>
                <a:gd name="T57" fmla="*/ 1784 h 3611"/>
                <a:gd name="T58" fmla="*/ 2474 w 2871"/>
                <a:gd name="T59" fmla="*/ 1399 h 3611"/>
                <a:gd name="T60" fmla="*/ 2393 w 2871"/>
                <a:gd name="T61" fmla="*/ 995 h 3611"/>
                <a:gd name="T62" fmla="*/ 2171 w 2871"/>
                <a:gd name="T63" fmla="*/ 666 h 3611"/>
                <a:gd name="T64" fmla="*/ 1842 w 2871"/>
                <a:gd name="T65" fmla="*/ 443 h 3611"/>
                <a:gd name="T66" fmla="*/ 1441 w 2871"/>
                <a:gd name="T67" fmla="*/ 362 h 3611"/>
                <a:gd name="T68" fmla="*/ 1817 w 2871"/>
                <a:gd name="T69" fmla="*/ 52 h 3611"/>
                <a:gd name="T70" fmla="*/ 2238 w 2871"/>
                <a:gd name="T71" fmla="*/ 246 h 3611"/>
                <a:gd name="T72" fmla="*/ 2571 w 2871"/>
                <a:gd name="T73" fmla="*/ 560 h 3611"/>
                <a:gd name="T74" fmla="*/ 2791 w 2871"/>
                <a:gd name="T75" fmla="*/ 967 h 3611"/>
                <a:gd name="T76" fmla="*/ 2871 w 2871"/>
                <a:gd name="T77" fmla="*/ 1440 h 3611"/>
                <a:gd name="T78" fmla="*/ 2820 w 2871"/>
                <a:gd name="T79" fmla="*/ 1746 h 3611"/>
                <a:gd name="T80" fmla="*/ 2685 w 2871"/>
                <a:gd name="T81" fmla="*/ 2081 h 3611"/>
                <a:gd name="T82" fmla="*/ 2490 w 2871"/>
                <a:gd name="T83" fmla="*/ 2426 h 3611"/>
                <a:gd name="T84" fmla="*/ 2259 w 2871"/>
                <a:gd name="T85" fmla="*/ 2760 h 3611"/>
                <a:gd name="T86" fmla="*/ 2017 w 2871"/>
                <a:gd name="T87" fmla="*/ 3065 h 3611"/>
                <a:gd name="T88" fmla="*/ 1787 w 2871"/>
                <a:gd name="T89" fmla="*/ 3319 h 3611"/>
                <a:gd name="T90" fmla="*/ 1594 w 2871"/>
                <a:gd name="T91" fmla="*/ 3505 h 3611"/>
                <a:gd name="T92" fmla="*/ 1465 w 2871"/>
                <a:gd name="T93" fmla="*/ 3602 h 3611"/>
                <a:gd name="T94" fmla="*/ 1387 w 2871"/>
                <a:gd name="T95" fmla="*/ 3590 h 3611"/>
                <a:gd name="T96" fmla="*/ 1243 w 2871"/>
                <a:gd name="T97" fmla="*/ 3474 h 3611"/>
                <a:gd name="T98" fmla="*/ 1043 w 2871"/>
                <a:gd name="T99" fmla="*/ 3274 h 3611"/>
                <a:gd name="T100" fmla="*/ 808 w 2871"/>
                <a:gd name="T101" fmla="*/ 3007 h 3611"/>
                <a:gd name="T102" fmla="*/ 566 w 2871"/>
                <a:gd name="T103" fmla="*/ 2695 h 3611"/>
                <a:gd name="T104" fmla="*/ 339 w 2871"/>
                <a:gd name="T105" fmla="*/ 2357 h 3611"/>
                <a:gd name="T106" fmla="*/ 153 w 2871"/>
                <a:gd name="T107" fmla="*/ 2013 h 3611"/>
                <a:gd name="T108" fmla="*/ 33 w 2871"/>
                <a:gd name="T109" fmla="*/ 1683 h 3611"/>
                <a:gd name="T110" fmla="*/ 3 w 2871"/>
                <a:gd name="T111" fmla="*/ 1343 h 3611"/>
                <a:gd name="T112" fmla="*/ 113 w 2871"/>
                <a:gd name="T113" fmla="*/ 880 h 3611"/>
                <a:gd name="T114" fmla="*/ 357 w 2871"/>
                <a:gd name="T115" fmla="*/ 490 h 3611"/>
                <a:gd name="T116" fmla="*/ 711 w 2871"/>
                <a:gd name="T117" fmla="*/ 197 h 3611"/>
                <a:gd name="T118" fmla="*/ 1146 w 2871"/>
                <a:gd name="T119" fmla="*/ 3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71" h="3611">
                  <a:moveTo>
                    <a:pt x="1361" y="1674"/>
                  </a:moveTo>
                  <a:lnTo>
                    <a:pt x="1348" y="1677"/>
                  </a:lnTo>
                  <a:lnTo>
                    <a:pt x="1337" y="1685"/>
                  </a:lnTo>
                  <a:lnTo>
                    <a:pt x="1330" y="1695"/>
                  </a:lnTo>
                  <a:lnTo>
                    <a:pt x="1329" y="1708"/>
                  </a:lnTo>
                  <a:lnTo>
                    <a:pt x="1329" y="1711"/>
                  </a:lnTo>
                  <a:lnTo>
                    <a:pt x="1330" y="1719"/>
                  </a:lnTo>
                  <a:lnTo>
                    <a:pt x="1330" y="1731"/>
                  </a:lnTo>
                  <a:lnTo>
                    <a:pt x="1331" y="1744"/>
                  </a:lnTo>
                  <a:lnTo>
                    <a:pt x="1331" y="1759"/>
                  </a:lnTo>
                  <a:lnTo>
                    <a:pt x="1331" y="1772"/>
                  </a:lnTo>
                  <a:lnTo>
                    <a:pt x="1331" y="1783"/>
                  </a:lnTo>
                  <a:lnTo>
                    <a:pt x="1330" y="1790"/>
                  </a:lnTo>
                  <a:lnTo>
                    <a:pt x="1326" y="1810"/>
                  </a:lnTo>
                  <a:lnTo>
                    <a:pt x="1321" y="1832"/>
                  </a:lnTo>
                  <a:lnTo>
                    <a:pt x="1315" y="1859"/>
                  </a:lnTo>
                  <a:lnTo>
                    <a:pt x="1309" y="1887"/>
                  </a:lnTo>
                  <a:lnTo>
                    <a:pt x="1303" y="1917"/>
                  </a:lnTo>
                  <a:lnTo>
                    <a:pt x="1296" y="1948"/>
                  </a:lnTo>
                  <a:lnTo>
                    <a:pt x="1291" y="1979"/>
                  </a:lnTo>
                  <a:lnTo>
                    <a:pt x="1284" y="2010"/>
                  </a:lnTo>
                  <a:lnTo>
                    <a:pt x="1277" y="2039"/>
                  </a:lnTo>
                  <a:lnTo>
                    <a:pt x="1272" y="2067"/>
                  </a:lnTo>
                  <a:lnTo>
                    <a:pt x="1266" y="2093"/>
                  </a:lnTo>
                  <a:lnTo>
                    <a:pt x="1262" y="2115"/>
                  </a:lnTo>
                  <a:lnTo>
                    <a:pt x="1259" y="2134"/>
                  </a:lnTo>
                  <a:lnTo>
                    <a:pt x="1256" y="2148"/>
                  </a:lnTo>
                  <a:lnTo>
                    <a:pt x="1254" y="2157"/>
                  </a:lnTo>
                  <a:lnTo>
                    <a:pt x="1253" y="2160"/>
                  </a:lnTo>
                  <a:lnTo>
                    <a:pt x="1252" y="2175"/>
                  </a:lnTo>
                  <a:lnTo>
                    <a:pt x="1256" y="2190"/>
                  </a:lnTo>
                  <a:lnTo>
                    <a:pt x="1262" y="2205"/>
                  </a:lnTo>
                  <a:lnTo>
                    <a:pt x="1271" y="2216"/>
                  </a:lnTo>
                  <a:lnTo>
                    <a:pt x="1419" y="2353"/>
                  </a:lnTo>
                  <a:lnTo>
                    <a:pt x="1431" y="2360"/>
                  </a:lnTo>
                  <a:lnTo>
                    <a:pt x="1444" y="2363"/>
                  </a:lnTo>
                  <a:lnTo>
                    <a:pt x="1457" y="2360"/>
                  </a:lnTo>
                  <a:lnTo>
                    <a:pt x="1469" y="2353"/>
                  </a:lnTo>
                  <a:lnTo>
                    <a:pt x="1617" y="2216"/>
                  </a:lnTo>
                  <a:lnTo>
                    <a:pt x="1626" y="2205"/>
                  </a:lnTo>
                  <a:lnTo>
                    <a:pt x="1633" y="2190"/>
                  </a:lnTo>
                  <a:lnTo>
                    <a:pt x="1636" y="2175"/>
                  </a:lnTo>
                  <a:lnTo>
                    <a:pt x="1635" y="2160"/>
                  </a:lnTo>
                  <a:lnTo>
                    <a:pt x="1635" y="2157"/>
                  </a:lnTo>
                  <a:lnTo>
                    <a:pt x="1633" y="2148"/>
                  </a:lnTo>
                  <a:lnTo>
                    <a:pt x="1631" y="2134"/>
                  </a:lnTo>
                  <a:lnTo>
                    <a:pt x="1626" y="2115"/>
                  </a:lnTo>
                  <a:lnTo>
                    <a:pt x="1622" y="2093"/>
                  </a:lnTo>
                  <a:lnTo>
                    <a:pt x="1616" y="2067"/>
                  </a:lnTo>
                  <a:lnTo>
                    <a:pt x="1611" y="2039"/>
                  </a:lnTo>
                  <a:lnTo>
                    <a:pt x="1605" y="2010"/>
                  </a:lnTo>
                  <a:lnTo>
                    <a:pt x="1599" y="1979"/>
                  </a:lnTo>
                  <a:lnTo>
                    <a:pt x="1592" y="1948"/>
                  </a:lnTo>
                  <a:lnTo>
                    <a:pt x="1586" y="1917"/>
                  </a:lnTo>
                  <a:lnTo>
                    <a:pt x="1579" y="1887"/>
                  </a:lnTo>
                  <a:lnTo>
                    <a:pt x="1574" y="1859"/>
                  </a:lnTo>
                  <a:lnTo>
                    <a:pt x="1568" y="1832"/>
                  </a:lnTo>
                  <a:lnTo>
                    <a:pt x="1563" y="1810"/>
                  </a:lnTo>
                  <a:lnTo>
                    <a:pt x="1558" y="1790"/>
                  </a:lnTo>
                  <a:lnTo>
                    <a:pt x="1557" y="1783"/>
                  </a:lnTo>
                  <a:lnTo>
                    <a:pt x="1557" y="1772"/>
                  </a:lnTo>
                  <a:lnTo>
                    <a:pt x="1557" y="1757"/>
                  </a:lnTo>
                  <a:lnTo>
                    <a:pt x="1558" y="1744"/>
                  </a:lnTo>
                  <a:lnTo>
                    <a:pt x="1558" y="1730"/>
                  </a:lnTo>
                  <a:lnTo>
                    <a:pt x="1559" y="1719"/>
                  </a:lnTo>
                  <a:lnTo>
                    <a:pt x="1560" y="1711"/>
                  </a:lnTo>
                  <a:lnTo>
                    <a:pt x="1560" y="1708"/>
                  </a:lnTo>
                  <a:lnTo>
                    <a:pt x="1558" y="1695"/>
                  </a:lnTo>
                  <a:lnTo>
                    <a:pt x="1552" y="1685"/>
                  </a:lnTo>
                  <a:lnTo>
                    <a:pt x="1542" y="1677"/>
                  </a:lnTo>
                  <a:lnTo>
                    <a:pt x="1529" y="1674"/>
                  </a:lnTo>
                  <a:lnTo>
                    <a:pt x="1361" y="1674"/>
                  </a:lnTo>
                  <a:close/>
                  <a:moveTo>
                    <a:pt x="1441" y="362"/>
                  </a:moveTo>
                  <a:lnTo>
                    <a:pt x="1355" y="365"/>
                  </a:lnTo>
                  <a:lnTo>
                    <a:pt x="1273" y="375"/>
                  </a:lnTo>
                  <a:lnTo>
                    <a:pt x="1192" y="392"/>
                  </a:lnTo>
                  <a:lnTo>
                    <a:pt x="1114" y="415"/>
                  </a:lnTo>
                  <a:lnTo>
                    <a:pt x="1038" y="443"/>
                  </a:lnTo>
                  <a:lnTo>
                    <a:pt x="966" y="477"/>
                  </a:lnTo>
                  <a:lnTo>
                    <a:pt x="896" y="517"/>
                  </a:lnTo>
                  <a:lnTo>
                    <a:pt x="830" y="562"/>
                  </a:lnTo>
                  <a:lnTo>
                    <a:pt x="768" y="612"/>
                  </a:lnTo>
                  <a:lnTo>
                    <a:pt x="709" y="666"/>
                  </a:lnTo>
                  <a:lnTo>
                    <a:pt x="656" y="724"/>
                  </a:lnTo>
                  <a:lnTo>
                    <a:pt x="606" y="787"/>
                  </a:lnTo>
                  <a:lnTo>
                    <a:pt x="561" y="853"/>
                  </a:lnTo>
                  <a:lnTo>
                    <a:pt x="523" y="922"/>
                  </a:lnTo>
                  <a:lnTo>
                    <a:pt x="488" y="995"/>
                  </a:lnTo>
                  <a:lnTo>
                    <a:pt x="459" y="1071"/>
                  </a:lnTo>
                  <a:lnTo>
                    <a:pt x="437" y="1150"/>
                  </a:lnTo>
                  <a:lnTo>
                    <a:pt x="421" y="1230"/>
                  </a:lnTo>
                  <a:lnTo>
                    <a:pt x="410" y="1314"/>
                  </a:lnTo>
                  <a:lnTo>
                    <a:pt x="407" y="1399"/>
                  </a:lnTo>
                  <a:lnTo>
                    <a:pt x="410" y="1480"/>
                  </a:lnTo>
                  <a:lnTo>
                    <a:pt x="419" y="1559"/>
                  </a:lnTo>
                  <a:lnTo>
                    <a:pt x="434" y="1636"/>
                  </a:lnTo>
                  <a:lnTo>
                    <a:pt x="455" y="1712"/>
                  </a:lnTo>
                  <a:lnTo>
                    <a:pt x="480" y="1785"/>
                  </a:lnTo>
                  <a:lnTo>
                    <a:pt x="512" y="1854"/>
                  </a:lnTo>
                  <a:lnTo>
                    <a:pt x="547" y="1921"/>
                  </a:lnTo>
                  <a:lnTo>
                    <a:pt x="589" y="1986"/>
                  </a:lnTo>
                  <a:lnTo>
                    <a:pt x="634" y="2047"/>
                  </a:lnTo>
                  <a:lnTo>
                    <a:pt x="683" y="2104"/>
                  </a:lnTo>
                  <a:lnTo>
                    <a:pt x="737" y="2158"/>
                  </a:lnTo>
                  <a:lnTo>
                    <a:pt x="738" y="2159"/>
                  </a:lnTo>
                  <a:lnTo>
                    <a:pt x="742" y="2161"/>
                  </a:lnTo>
                  <a:lnTo>
                    <a:pt x="747" y="2162"/>
                  </a:lnTo>
                  <a:lnTo>
                    <a:pt x="753" y="2161"/>
                  </a:lnTo>
                  <a:lnTo>
                    <a:pt x="759" y="2158"/>
                  </a:lnTo>
                  <a:lnTo>
                    <a:pt x="763" y="2149"/>
                  </a:lnTo>
                  <a:lnTo>
                    <a:pt x="939" y="1614"/>
                  </a:lnTo>
                  <a:lnTo>
                    <a:pt x="952" y="1587"/>
                  </a:lnTo>
                  <a:lnTo>
                    <a:pt x="968" y="1563"/>
                  </a:lnTo>
                  <a:lnTo>
                    <a:pt x="989" y="1544"/>
                  </a:lnTo>
                  <a:lnTo>
                    <a:pt x="1012" y="1529"/>
                  </a:lnTo>
                  <a:lnTo>
                    <a:pt x="1039" y="1518"/>
                  </a:lnTo>
                  <a:lnTo>
                    <a:pt x="1069" y="1511"/>
                  </a:lnTo>
                  <a:lnTo>
                    <a:pt x="1102" y="1509"/>
                  </a:lnTo>
                  <a:lnTo>
                    <a:pt x="1720" y="1509"/>
                  </a:lnTo>
                  <a:lnTo>
                    <a:pt x="1731" y="1508"/>
                  </a:lnTo>
                  <a:lnTo>
                    <a:pt x="1740" y="1508"/>
                  </a:lnTo>
                  <a:lnTo>
                    <a:pt x="1749" y="1508"/>
                  </a:lnTo>
                  <a:lnTo>
                    <a:pt x="1762" y="1508"/>
                  </a:lnTo>
                  <a:lnTo>
                    <a:pt x="1779" y="1508"/>
                  </a:lnTo>
                  <a:lnTo>
                    <a:pt x="1805" y="1509"/>
                  </a:lnTo>
                  <a:lnTo>
                    <a:pt x="1830" y="1514"/>
                  </a:lnTo>
                  <a:lnTo>
                    <a:pt x="1854" y="1523"/>
                  </a:lnTo>
                  <a:lnTo>
                    <a:pt x="1877" y="1535"/>
                  </a:lnTo>
                  <a:lnTo>
                    <a:pt x="1897" y="1551"/>
                  </a:lnTo>
                  <a:lnTo>
                    <a:pt x="1916" y="1568"/>
                  </a:lnTo>
                  <a:lnTo>
                    <a:pt x="1930" y="1590"/>
                  </a:lnTo>
                  <a:lnTo>
                    <a:pt x="1942" y="1614"/>
                  </a:lnTo>
                  <a:lnTo>
                    <a:pt x="2115" y="2153"/>
                  </a:lnTo>
                  <a:lnTo>
                    <a:pt x="2120" y="2159"/>
                  </a:lnTo>
                  <a:lnTo>
                    <a:pt x="2125" y="2161"/>
                  </a:lnTo>
                  <a:lnTo>
                    <a:pt x="2132" y="2161"/>
                  </a:lnTo>
                  <a:lnTo>
                    <a:pt x="2138" y="2160"/>
                  </a:lnTo>
                  <a:lnTo>
                    <a:pt x="2144" y="2158"/>
                  </a:lnTo>
                  <a:lnTo>
                    <a:pt x="2146" y="2156"/>
                  </a:lnTo>
                  <a:lnTo>
                    <a:pt x="2199" y="2103"/>
                  </a:lnTo>
                  <a:lnTo>
                    <a:pt x="2248" y="2046"/>
                  </a:lnTo>
                  <a:lnTo>
                    <a:pt x="2293" y="1984"/>
                  </a:lnTo>
                  <a:lnTo>
                    <a:pt x="2333" y="1920"/>
                  </a:lnTo>
                  <a:lnTo>
                    <a:pt x="2370" y="1853"/>
                  </a:lnTo>
                  <a:lnTo>
                    <a:pt x="2400" y="1784"/>
                  </a:lnTo>
                  <a:lnTo>
                    <a:pt x="2426" y="1711"/>
                  </a:lnTo>
                  <a:lnTo>
                    <a:pt x="2446" y="1635"/>
                  </a:lnTo>
                  <a:lnTo>
                    <a:pt x="2462" y="1558"/>
                  </a:lnTo>
                  <a:lnTo>
                    <a:pt x="2471" y="1479"/>
                  </a:lnTo>
                  <a:lnTo>
                    <a:pt x="2474" y="1399"/>
                  </a:lnTo>
                  <a:lnTo>
                    <a:pt x="2471" y="1314"/>
                  </a:lnTo>
                  <a:lnTo>
                    <a:pt x="2460" y="1230"/>
                  </a:lnTo>
                  <a:lnTo>
                    <a:pt x="2443" y="1150"/>
                  </a:lnTo>
                  <a:lnTo>
                    <a:pt x="2421" y="1071"/>
                  </a:lnTo>
                  <a:lnTo>
                    <a:pt x="2393" y="995"/>
                  </a:lnTo>
                  <a:lnTo>
                    <a:pt x="2359" y="922"/>
                  </a:lnTo>
                  <a:lnTo>
                    <a:pt x="2319" y="853"/>
                  </a:lnTo>
                  <a:lnTo>
                    <a:pt x="2274" y="787"/>
                  </a:lnTo>
                  <a:lnTo>
                    <a:pt x="2225" y="724"/>
                  </a:lnTo>
                  <a:lnTo>
                    <a:pt x="2171" y="666"/>
                  </a:lnTo>
                  <a:lnTo>
                    <a:pt x="2113" y="612"/>
                  </a:lnTo>
                  <a:lnTo>
                    <a:pt x="2051" y="562"/>
                  </a:lnTo>
                  <a:lnTo>
                    <a:pt x="1985" y="517"/>
                  </a:lnTo>
                  <a:lnTo>
                    <a:pt x="1916" y="477"/>
                  </a:lnTo>
                  <a:lnTo>
                    <a:pt x="1842" y="443"/>
                  </a:lnTo>
                  <a:lnTo>
                    <a:pt x="1767" y="415"/>
                  </a:lnTo>
                  <a:lnTo>
                    <a:pt x="1689" y="392"/>
                  </a:lnTo>
                  <a:lnTo>
                    <a:pt x="1608" y="375"/>
                  </a:lnTo>
                  <a:lnTo>
                    <a:pt x="1525" y="365"/>
                  </a:lnTo>
                  <a:lnTo>
                    <a:pt x="1441" y="362"/>
                  </a:lnTo>
                  <a:close/>
                  <a:moveTo>
                    <a:pt x="1435" y="0"/>
                  </a:moveTo>
                  <a:lnTo>
                    <a:pt x="1533" y="3"/>
                  </a:lnTo>
                  <a:lnTo>
                    <a:pt x="1629" y="13"/>
                  </a:lnTo>
                  <a:lnTo>
                    <a:pt x="1725" y="30"/>
                  </a:lnTo>
                  <a:lnTo>
                    <a:pt x="1817" y="52"/>
                  </a:lnTo>
                  <a:lnTo>
                    <a:pt x="1907" y="80"/>
                  </a:lnTo>
                  <a:lnTo>
                    <a:pt x="1994" y="113"/>
                  </a:lnTo>
                  <a:lnTo>
                    <a:pt x="2078" y="153"/>
                  </a:lnTo>
                  <a:lnTo>
                    <a:pt x="2159" y="197"/>
                  </a:lnTo>
                  <a:lnTo>
                    <a:pt x="2238" y="246"/>
                  </a:lnTo>
                  <a:lnTo>
                    <a:pt x="2313" y="300"/>
                  </a:lnTo>
                  <a:lnTo>
                    <a:pt x="2383" y="359"/>
                  </a:lnTo>
                  <a:lnTo>
                    <a:pt x="2450" y="422"/>
                  </a:lnTo>
                  <a:lnTo>
                    <a:pt x="2513" y="490"/>
                  </a:lnTo>
                  <a:lnTo>
                    <a:pt x="2571" y="560"/>
                  </a:lnTo>
                  <a:lnTo>
                    <a:pt x="2625" y="635"/>
                  </a:lnTo>
                  <a:lnTo>
                    <a:pt x="2675" y="714"/>
                  </a:lnTo>
                  <a:lnTo>
                    <a:pt x="2718" y="796"/>
                  </a:lnTo>
                  <a:lnTo>
                    <a:pt x="2758" y="880"/>
                  </a:lnTo>
                  <a:lnTo>
                    <a:pt x="2791" y="967"/>
                  </a:lnTo>
                  <a:lnTo>
                    <a:pt x="2819" y="1057"/>
                  </a:lnTo>
                  <a:lnTo>
                    <a:pt x="2841" y="1150"/>
                  </a:lnTo>
                  <a:lnTo>
                    <a:pt x="2858" y="1246"/>
                  </a:lnTo>
                  <a:lnTo>
                    <a:pt x="2868" y="1343"/>
                  </a:lnTo>
                  <a:lnTo>
                    <a:pt x="2871" y="1440"/>
                  </a:lnTo>
                  <a:lnTo>
                    <a:pt x="2869" y="1499"/>
                  </a:lnTo>
                  <a:lnTo>
                    <a:pt x="2862" y="1558"/>
                  </a:lnTo>
                  <a:lnTo>
                    <a:pt x="2852" y="1620"/>
                  </a:lnTo>
                  <a:lnTo>
                    <a:pt x="2838" y="1683"/>
                  </a:lnTo>
                  <a:lnTo>
                    <a:pt x="2820" y="1746"/>
                  </a:lnTo>
                  <a:lnTo>
                    <a:pt x="2800" y="1811"/>
                  </a:lnTo>
                  <a:lnTo>
                    <a:pt x="2774" y="1877"/>
                  </a:lnTo>
                  <a:lnTo>
                    <a:pt x="2748" y="1945"/>
                  </a:lnTo>
                  <a:lnTo>
                    <a:pt x="2717" y="2013"/>
                  </a:lnTo>
                  <a:lnTo>
                    <a:pt x="2685" y="2081"/>
                  </a:lnTo>
                  <a:lnTo>
                    <a:pt x="2650" y="2150"/>
                  </a:lnTo>
                  <a:lnTo>
                    <a:pt x="2613" y="2219"/>
                  </a:lnTo>
                  <a:lnTo>
                    <a:pt x="2574" y="2288"/>
                  </a:lnTo>
                  <a:lnTo>
                    <a:pt x="2532" y="2357"/>
                  </a:lnTo>
                  <a:lnTo>
                    <a:pt x="2490" y="2426"/>
                  </a:lnTo>
                  <a:lnTo>
                    <a:pt x="2445" y="2494"/>
                  </a:lnTo>
                  <a:lnTo>
                    <a:pt x="2400" y="2562"/>
                  </a:lnTo>
                  <a:lnTo>
                    <a:pt x="2354" y="2629"/>
                  </a:lnTo>
                  <a:lnTo>
                    <a:pt x="2307" y="2695"/>
                  </a:lnTo>
                  <a:lnTo>
                    <a:pt x="2259" y="2760"/>
                  </a:lnTo>
                  <a:lnTo>
                    <a:pt x="2211" y="2824"/>
                  </a:lnTo>
                  <a:lnTo>
                    <a:pt x="2161" y="2887"/>
                  </a:lnTo>
                  <a:lnTo>
                    <a:pt x="2113" y="2947"/>
                  </a:lnTo>
                  <a:lnTo>
                    <a:pt x="2065" y="3007"/>
                  </a:lnTo>
                  <a:lnTo>
                    <a:pt x="2017" y="3065"/>
                  </a:lnTo>
                  <a:lnTo>
                    <a:pt x="1968" y="3120"/>
                  </a:lnTo>
                  <a:lnTo>
                    <a:pt x="1921" y="3174"/>
                  </a:lnTo>
                  <a:lnTo>
                    <a:pt x="1875" y="3225"/>
                  </a:lnTo>
                  <a:lnTo>
                    <a:pt x="1830" y="3274"/>
                  </a:lnTo>
                  <a:lnTo>
                    <a:pt x="1787" y="3319"/>
                  </a:lnTo>
                  <a:lnTo>
                    <a:pt x="1745" y="3363"/>
                  </a:lnTo>
                  <a:lnTo>
                    <a:pt x="1704" y="3403"/>
                  </a:lnTo>
                  <a:lnTo>
                    <a:pt x="1666" y="3440"/>
                  </a:lnTo>
                  <a:lnTo>
                    <a:pt x="1629" y="3474"/>
                  </a:lnTo>
                  <a:lnTo>
                    <a:pt x="1594" y="3505"/>
                  </a:lnTo>
                  <a:lnTo>
                    <a:pt x="1563" y="3533"/>
                  </a:lnTo>
                  <a:lnTo>
                    <a:pt x="1534" y="3556"/>
                  </a:lnTo>
                  <a:lnTo>
                    <a:pt x="1508" y="3575"/>
                  </a:lnTo>
                  <a:lnTo>
                    <a:pt x="1485" y="3590"/>
                  </a:lnTo>
                  <a:lnTo>
                    <a:pt x="1465" y="3602"/>
                  </a:lnTo>
                  <a:lnTo>
                    <a:pt x="1449" y="3609"/>
                  </a:lnTo>
                  <a:lnTo>
                    <a:pt x="1435" y="3611"/>
                  </a:lnTo>
                  <a:lnTo>
                    <a:pt x="1422" y="3609"/>
                  </a:lnTo>
                  <a:lnTo>
                    <a:pt x="1407" y="3602"/>
                  </a:lnTo>
                  <a:lnTo>
                    <a:pt x="1387" y="3590"/>
                  </a:lnTo>
                  <a:lnTo>
                    <a:pt x="1364" y="3575"/>
                  </a:lnTo>
                  <a:lnTo>
                    <a:pt x="1338" y="3556"/>
                  </a:lnTo>
                  <a:lnTo>
                    <a:pt x="1309" y="3533"/>
                  </a:lnTo>
                  <a:lnTo>
                    <a:pt x="1277" y="3505"/>
                  </a:lnTo>
                  <a:lnTo>
                    <a:pt x="1243" y="3474"/>
                  </a:lnTo>
                  <a:lnTo>
                    <a:pt x="1207" y="3440"/>
                  </a:lnTo>
                  <a:lnTo>
                    <a:pt x="1169" y="3403"/>
                  </a:lnTo>
                  <a:lnTo>
                    <a:pt x="1128" y="3363"/>
                  </a:lnTo>
                  <a:lnTo>
                    <a:pt x="1086" y="3319"/>
                  </a:lnTo>
                  <a:lnTo>
                    <a:pt x="1043" y="3274"/>
                  </a:lnTo>
                  <a:lnTo>
                    <a:pt x="998" y="3225"/>
                  </a:lnTo>
                  <a:lnTo>
                    <a:pt x="952" y="3174"/>
                  </a:lnTo>
                  <a:lnTo>
                    <a:pt x="905" y="3120"/>
                  </a:lnTo>
                  <a:lnTo>
                    <a:pt x="856" y="3065"/>
                  </a:lnTo>
                  <a:lnTo>
                    <a:pt x="808" y="3007"/>
                  </a:lnTo>
                  <a:lnTo>
                    <a:pt x="760" y="2947"/>
                  </a:lnTo>
                  <a:lnTo>
                    <a:pt x="711" y="2887"/>
                  </a:lnTo>
                  <a:lnTo>
                    <a:pt x="662" y="2824"/>
                  </a:lnTo>
                  <a:lnTo>
                    <a:pt x="614" y="2760"/>
                  </a:lnTo>
                  <a:lnTo>
                    <a:pt x="566" y="2695"/>
                  </a:lnTo>
                  <a:lnTo>
                    <a:pt x="519" y="2629"/>
                  </a:lnTo>
                  <a:lnTo>
                    <a:pt x="471" y="2562"/>
                  </a:lnTo>
                  <a:lnTo>
                    <a:pt x="426" y="2494"/>
                  </a:lnTo>
                  <a:lnTo>
                    <a:pt x="382" y="2426"/>
                  </a:lnTo>
                  <a:lnTo>
                    <a:pt x="339" y="2357"/>
                  </a:lnTo>
                  <a:lnTo>
                    <a:pt x="298" y="2288"/>
                  </a:lnTo>
                  <a:lnTo>
                    <a:pt x="259" y="2219"/>
                  </a:lnTo>
                  <a:lnTo>
                    <a:pt x="221" y="2150"/>
                  </a:lnTo>
                  <a:lnTo>
                    <a:pt x="186" y="2081"/>
                  </a:lnTo>
                  <a:lnTo>
                    <a:pt x="153" y="2013"/>
                  </a:lnTo>
                  <a:lnTo>
                    <a:pt x="124" y="1945"/>
                  </a:lnTo>
                  <a:lnTo>
                    <a:pt x="96" y="1877"/>
                  </a:lnTo>
                  <a:lnTo>
                    <a:pt x="71" y="1811"/>
                  </a:lnTo>
                  <a:lnTo>
                    <a:pt x="50" y="1746"/>
                  </a:lnTo>
                  <a:lnTo>
                    <a:pt x="33" y="1683"/>
                  </a:lnTo>
                  <a:lnTo>
                    <a:pt x="19" y="1620"/>
                  </a:lnTo>
                  <a:lnTo>
                    <a:pt x="9" y="1558"/>
                  </a:lnTo>
                  <a:lnTo>
                    <a:pt x="2" y="1499"/>
                  </a:lnTo>
                  <a:lnTo>
                    <a:pt x="0" y="1440"/>
                  </a:lnTo>
                  <a:lnTo>
                    <a:pt x="3" y="1343"/>
                  </a:lnTo>
                  <a:lnTo>
                    <a:pt x="13" y="1246"/>
                  </a:lnTo>
                  <a:lnTo>
                    <a:pt x="30" y="1150"/>
                  </a:lnTo>
                  <a:lnTo>
                    <a:pt x="51" y="1057"/>
                  </a:lnTo>
                  <a:lnTo>
                    <a:pt x="79" y="967"/>
                  </a:lnTo>
                  <a:lnTo>
                    <a:pt x="113" y="880"/>
                  </a:lnTo>
                  <a:lnTo>
                    <a:pt x="151" y="796"/>
                  </a:lnTo>
                  <a:lnTo>
                    <a:pt x="196" y="714"/>
                  </a:lnTo>
                  <a:lnTo>
                    <a:pt x="246" y="635"/>
                  </a:lnTo>
                  <a:lnTo>
                    <a:pt x="299" y="560"/>
                  </a:lnTo>
                  <a:lnTo>
                    <a:pt x="357" y="490"/>
                  </a:lnTo>
                  <a:lnTo>
                    <a:pt x="420" y="422"/>
                  </a:lnTo>
                  <a:lnTo>
                    <a:pt x="487" y="359"/>
                  </a:lnTo>
                  <a:lnTo>
                    <a:pt x="558" y="300"/>
                  </a:lnTo>
                  <a:lnTo>
                    <a:pt x="633" y="246"/>
                  </a:lnTo>
                  <a:lnTo>
                    <a:pt x="711" y="197"/>
                  </a:lnTo>
                  <a:lnTo>
                    <a:pt x="792" y="153"/>
                  </a:lnTo>
                  <a:lnTo>
                    <a:pt x="876" y="113"/>
                  </a:lnTo>
                  <a:lnTo>
                    <a:pt x="964" y="80"/>
                  </a:lnTo>
                  <a:lnTo>
                    <a:pt x="1054" y="52"/>
                  </a:lnTo>
                  <a:lnTo>
                    <a:pt x="1146" y="30"/>
                  </a:lnTo>
                  <a:lnTo>
                    <a:pt x="1240" y="13"/>
                  </a:lnTo>
                  <a:lnTo>
                    <a:pt x="1337" y="3"/>
                  </a:lnTo>
                  <a:lnTo>
                    <a:pt x="14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3788" y="2019"/>
              <a:ext cx="107" cy="106"/>
            </a:xfrm>
            <a:custGeom>
              <a:avLst/>
              <a:gdLst>
                <a:gd name="T0" fmla="*/ 425 w 851"/>
                <a:gd name="T1" fmla="*/ 0 h 844"/>
                <a:gd name="T2" fmla="*/ 479 w 851"/>
                <a:gd name="T3" fmla="*/ 4 h 844"/>
                <a:gd name="T4" fmla="*/ 530 w 851"/>
                <a:gd name="T5" fmla="*/ 13 h 844"/>
                <a:gd name="T6" fmla="*/ 579 w 851"/>
                <a:gd name="T7" fmla="*/ 29 h 844"/>
                <a:gd name="T8" fmla="*/ 625 w 851"/>
                <a:gd name="T9" fmla="*/ 50 h 844"/>
                <a:gd name="T10" fmla="*/ 669 w 851"/>
                <a:gd name="T11" fmla="*/ 76 h 844"/>
                <a:gd name="T12" fmla="*/ 708 w 851"/>
                <a:gd name="T13" fmla="*/ 107 h 844"/>
                <a:gd name="T14" fmla="*/ 743 w 851"/>
                <a:gd name="T15" fmla="*/ 142 h 844"/>
                <a:gd name="T16" fmla="*/ 774 w 851"/>
                <a:gd name="T17" fmla="*/ 181 h 844"/>
                <a:gd name="T18" fmla="*/ 800 w 851"/>
                <a:gd name="T19" fmla="*/ 224 h 844"/>
                <a:gd name="T20" fmla="*/ 822 w 851"/>
                <a:gd name="T21" fmla="*/ 270 h 844"/>
                <a:gd name="T22" fmla="*/ 837 w 851"/>
                <a:gd name="T23" fmla="*/ 318 h 844"/>
                <a:gd name="T24" fmla="*/ 847 w 851"/>
                <a:gd name="T25" fmla="*/ 369 h 844"/>
                <a:gd name="T26" fmla="*/ 851 w 851"/>
                <a:gd name="T27" fmla="*/ 423 h 844"/>
                <a:gd name="T28" fmla="*/ 847 w 851"/>
                <a:gd name="T29" fmla="*/ 476 h 844"/>
                <a:gd name="T30" fmla="*/ 837 w 851"/>
                <a:gd name="T31" fmla="*/ 526 h 844"/>
                <a:gd name="T32" fmla="*/ 822 w 851"/>
                <a:gd name="T33" fmla="*/ 575 h 844"/>
                <a:gd name="T34" fmla="*/ 800 w 851"/>
                <a:gd name="T35" fmla="*/ 621 h 844"/>
                <a:gd name="T36" fmla="*/ 774 w 851"/>
                <a:gd name="T37" fmla="*/ 664 h 844"/>
                <a:gd name="T38" fmla="*/ 743 w 851"/>
                <a:gd name="T39" fmla="*/ 704 h 844"/>
                <a:gd name="T40" fmla="*/ 708 w 851"/>
                <a:gd name="T41" fmla="*/ 739 h 844"/>
                <a:gd name="T42" fmla="*/ 669 w 851"/>
                <a:gd name="T43" fmla="*/ 770 h 844"/>
                <a:gd name="T44" fmla="*/ 625 w 851"/>
                <a:gd name="T45" fmla="*/ 795 h 844"/>
                <a:gd name="T46" fmla="*/ 579 w 851"/>
                <a:gd name="T47" fmla="*/ 817 h 844"/>
                <a:gd name="T48" fmla="*/ 530 w 851"/>
                <a:gd name="T49" fmla="*/ 832 h 844"/>
                <a:gd name="T50" fmla="*/ 479 w 851"/>
                <a:gd name="T51" fmla="*/ 841 h 844"/>
                <a:gd name="T52" fmla="*/ 425 w 851"/>
                <a:gd name="T53" fmla="*/ 844 h 844"/>
                <a:gd name="T54" fmla="*/ 371 w 851"/>
                <a:gd name="T55" fmla="*/ 841 h 844"/>
                <a:gd name="T56" fmla="*/ 321 w 851"/>
                <a:gd name="T57" fmla="*/ 832 h 844"/>
                <a:gd name="T58" fmla="*/ 272 w 851"/>
                <a:gd name="T59" fmla="*/ 817 h 844"/>
                <a:gd name="T60" fmla="*/ 226 w 851"/>
                <a:gd name="T61" fmla="*/ 795 h 844"/>
                <a:gd name="T62" fmla="*/ 183 w 851"/>
                <a:gd name="T63" fmla="*/ 770 h 844"/>
                <a:gd name="T64" fmla="*/ 143 w 851"/>
                <a:gd name="T65" fmla="*/ 739 h 844"/>
                <a:gd name="T66" fmla="*/ 107 w 851"/>
                <a:gd name="T67" fmla="*/ 704 h 844"/>
                <a:gd name="T68" fmla="*/ 76 w 851"/>
                <a:gd name="T69" fmla="*/ 664 h 844"/>
                <a:gd name="T70" fmla="*/ 50 w 851"/>
                <a:gd name="T71" fmla="*/ 621 h 844"/>
                <a:gd name="T72" fmla="*/ 28 w 851"/>
                <a:gd name="T73" fmla="*/ 575 h 844"/>
                <a:gd name="T74" fmla="*/ 13 w 851"/>
                <a:gd name="T75" fmla="*/ 526 h 844"/>
                <a:gd name="T76" fmla="*/ 3 w 851"/>
                <a:gd name="T77" fmla="*/ 476 h 844"/>
                <a:gd name="T78" fmla="*/ 0 w 851"/>
                <a:gd name="T79" fmla="*/ 423 h 844"/>
                <a:gd name="T80" fmla="*/ 3 w 851"/>
                <a:gd name="T81" fmla="*/ 369 h 844"/>
                <a:gd name="T82" fmla="*/ 13 w 851"/>
                <a:gd name="T83" fmla="*/ 318 h 844"/>
                <a:gd name="T84" fmla="*/ 28 w 851"/>
                <a:gd name="T85" fmla="*/ 270 h 844"/>
                <a:gd name="T86" fmla="*/ 50 w 851"/>
                <a:gd name="T87" fmla="*/ 224 h 844"/>
                <a:gd name="T88" fmla="*/ 76 w 851"/>
                <a:gd name="T89" fmla="*/ 181 h 844"/>
                <a:gd name="T90" fmla="*/ 107 w 851"/>
                <a:gd name="T91" fmla="*/ 142 h 844"/>
                <a:gd name="T92" fmla="*/ 143 w 851"/>
                <a:gd name="T93" fmla="*/ 107 h 844"/>
                <a:gd name="T94" fmla="*/ 183 w 851"/>
                <a:gd name="T95" fmla="*/ 76 h 844"/>
                <a:gd name="T96" fmla="*/ 226 w 851"/>
                <a:gd name="T97" fmla="*/ 50 h 844"/>
                <a:gd name="T98" fmla="*/ 272 w 851"/>
                <a:gd name="T99" fmla="*/ 29 h 844"/>
                <a:gd name="T100" fmla="*/ 321 w 851"/>
                <a:gd name="T101" fmla="*/ 13 h 844"/>
                <a:gd name="T102" fmla="*/ 371 w 851"/>
                <a:gd name="T103" fmla="*/ 4 h 844"/>
                <a:gd name="T104" fmla="*/ 425 w 851"/>
                <a:gd name="T10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1" h="844">
                  <a:moveTo>
                    <a:pt x="425" y="0"/>
                  </a:moveTo>
                  <a:lnTo>
                    <a:pt x="479" y="4"/>
                  </a:lnTo>
                  <a:lnTo>
                    <a:pt x="530" y="13"/>
                  </a:lnTo>
                  <a:lnTo>
                    <a:pt x="579" y="29"/>
                  </a:lnTo>
                  <a:lnTo>
                    <a:pt x="625" y="50"/>
                  </a:lnTo>
                  <a:lnTo>
                    <a:pt x="669" y="76"/>
                  </a:lnTo>
                  <a:lnTo>
                    <a:pt x="708" y="107"/>
                  </a:lnTo>
                  <a:lnTo>
                    <a:pt x="743" y="142"/>
                  </a:lnTo>
                  <a:lnTo>
                    <a:pt x="774" y="181"/>
                  </a:lnTo>
                  <a:lnTo>
                    <a:pt x="800" y="224"/>
                  </a:lnTo>
                  <a:lnTo>
                    <a:pt x="822" y="270"/>
                  </a:lnTo>
                  <a:lnTo>
                    <a:pt x="837" y="318"/>
                  </a:lnTo>
                  <a:lnTo>
                    <a:pt x="847" y="369"/>
                  </a:lnTo>
                  <a:lnTo>
                    <a:pt x="851" y="423"/>
                  </a:lnTo>
                  <a:lnTo>
                    <a:pt x="847" y="476"/>
                  </a:lnTo>
                  <a:lnTo>
                    <a:pt x="837" y="526"/>
                  </a:lnTo>
                  <a:lnTo>
                    <a:pt x="822" y="575"/>
                  </a:lnTo>
                  <a:lnTo>
                    <a:pt x="800" y="621"/>
                  </a:lnTo>
                  <a:lnTo>
                    <a:pt x="774" y="664"/>
                  </a:lnTo>
                  <a:lnTo>
                    <a:pt x="743" y="704"/>
                  </a:lnTo>
                  <a:lnTo>
                    <a:pt x="708" y="739"/>
                  </a:lnTo>
                  <a:lnTo>
                    <a:pt x="669" y="770"/>
                  </a:lnTo>
                  <a:lnTo>
                    <a:pt x="625" y="795"/>
                  </a:lnTo>
                  <a:lnTo>
                    <a:pt x="579" y="817"/>
                  </a:lnTo>
                  <a:lnTo>
                    <a:pt x="530" y="832"/>
                  </a:lnTo>
                  <a:lnTo>
                    <a:pt x="479" y="841"/>
                  </a:lnTo>
                  <a:lnTo>
                    <a:pt x="425" y="844"/>
                  </a:lnTo>
                  <a:lnTo>
                    <a:pt x="371" y="841"/>
                  </a:lnTo>
                  <a:lnTo>
                    <a:pt x="321" y="832"/>
                  </a:lnTo>
                  <a:lnTo>
                    <a:pt x="272" y="817"/>
                  </a:lnTo>
                  <a:lnTo>
                    <a:pt x="226" y="795"/>
                  </a:lnTo>
                  <a:lnTo>
                    <a:pt x="183" y="770"/>
                  </a:lnTo>
                  <a:lnTo>
                    <a:pt x="143" y="739"/>
                  </a:lnTo>
                  <a:lnTo>
                    <a:pt x="107" y="704"/>
                  </a:lnTo>
                  <a:lnTo>
                    <a:pt x="76" y="664"/>
                  </a:lnTo>
                  <a:lnTo>
                    <a:pt x="50" y="621"/>
                  </a:lnTo>
                  <a:lnTo>
                    <a:pt x="28" y="575"/>
                  </a:lnTo>
                  <a:lnTo>
                    <a:pt x="13" y="526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69"/>
                  </a:lnTo>
                  <a:lnTo>
                    <a:pt x="13" y="318"/>
                  </a:lnTo>
                  <a:lnTo>
                    <a:pt x="28" y="270"/>
                  </a:lnTo>
                  <a:lnTo>
                    <a:pt x="50" y="224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3" y="76"/>
                  </a:lnTo>
                  <a:lnTo>
                    <a:pt x="226" y="50"/>
                  </a:lnTo>
                  <a:lnTo>
                    <a:pt x="272" y="29"/>
                  </a:lnTo>
                  <a:lnTo>
                    <a:pt x="321" y="13"/>
                  </a:lnTo>
                  <a:lnTo>
                    <a:pt x="371" y="4"/>
                  </a:lnTo>
                  <a:lnTo>
                    <a:pt x="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7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3838C"/>
                </a:solidFill>
              </a:rPr>
              <a:t>APP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营销推广方案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1025909" y="4878905"/>
            <a:ext cx="10015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营销初期，为了更好的吸引用户使用，可以用发放优惠券、首单半价等形式吸引用户，也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可，、通过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补贴话费、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流量减免并赠送一定流量或是积分的方式吸引用户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25910" y="4362411"/>
            <a:ext cx="980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11607E"/>
                </a:solidFill>
              </a:rPr>
              <a:t>在营销初期，在各种营销渠道通过补贴的方式吸引用户使用</a:t>
            </a:r>
            <a:endParaRPr lang="zh-CN" altLang="en-US" sz="2800" b="1" dirty="0">
              <a:solidFill>
                <a:srgbClr val="11607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1406" y="2443673"/>
            <a:ext cx="3216034" cy="1509220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V="1">
            <a:off x="960585" y="2386194"/>
            <a:ext cx="672194" cy="692182"/>
          </a:xfrm>
          <a:prstGeom prst="rtTriangle">
            <a:avLst/>
          </a:prstGeom>
          <a:solidFill>
            <a:srgbClr val="11607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76550" y="240593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85526" y="2443673"/>
            <a:ext cx="3216034" cy="1509220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V="1">
            <a:off x="4414705" y="2386194"/>
            <a:ext cx="672194" cy="692182"/>
          </a:xfrm>
          <a:prstGeom prst="rtTriangle">
            <a:avLst/>
          </a:prstGeom>
          <a:solidFill>
            <a:srgbClr val="11607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430669" y="2405932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02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39646" y="2443673"/>
            <a:ext cx="3216034" cy="1509220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flipV="1">
            <a:off x="7868825" y="2386194"/>
            <a:ext cx="672194" cy="692182"/>
          </a:xfrm>
          <a:prstGeom prst="rtTriangle">
            <a:avLst/>
          </a:prstGeom>
          <a:solidFill>
            <a:srgbClr val="11607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884790" y="2405932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03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10579" y="2547619"/>
            <a:ext cx="2624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短</a:t>
            </a:r>
            <a:r>
              <a:rPr lang="zh-CN" altLang="en-US" b="1" dirty="0" smtClean="0">
                <a:solidFill>
                  <a:schemeClr val="bg1"/>
                </a:solidFill>
              </a:rPr>
              <a:t>信群发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5865" y="2542930"/>
            <a:ext cx="2624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社交网络推广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8976" y="2542930"/>
            <a:ext cx="2624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实地推广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286" y="2895650"/>
            <a:ext cx="2828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在精准找出目标用户后，通过短信渠道，下发短信给目标用户，推荐下载</a:t>
            </a:r>
            <a:r>
              <a:rPr lang="en-US" altLang="zh-CN" sz="1400" dirty="0" smtClean="0">
                <a:solidFill>
                  <a:schemeClr val="bg1"/>
                </a:solidFill>
              </a:rPr>
              <a:t>APP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65365" y="2947862"/>
            <a:ext cx="34668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</a:rPr>
              <a:t>在微信公共号和微博等平台推荐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bg1"/>
                </a:solidFill>
              </a:rPr>
              <a:t>使用</a:t>
            </a:r>
            <a:r>
              <a:rPr lang="zh-CN" altLang="en-US" sz="1400" dirty="0" smtClean="0">
                <a:solidFill>
                  <a:schemeClr val="bg1"/>
                </a:solidFill>
              </a:rPr>
              <a:t>推荐有礼，病毒式传播营销的方式促进下载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32205" y="2812002"/>
            <a:ext cx="310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</a:rPr>
              <a:t>在校园公共栏，实体营业厅张贴海报，发放宣传页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</a:rPr>
              <a:t>初期可以将学校的布告栏的求师，求学生的信息免费上传在</a:t>
            </a:r>
            <a:r>
              <a:rPr lang="en-US" altLang="zh-CN" sz="1200" dirty="0" smtClean="0">
                <a:solidFill>
                  <a:schemeClr val="bg1"/>
                </a:solidFill>
              </a:rPr>
              <a:t>APP</a:t>
            </a:r>
            <a:r>
              <a:rPr lang="zh-CN" altLang="en-US" sz="1200" dirty="0" smtClean="0">
                <a:solidFill>
                  <a:schemeClr val="bg1"/>
                </a:solidFill>
              </a:rPr>
              <a:t>，扩大使用量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70353" y="5619655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战略规划</a:t>
            </a:r>
            <a:endParaRPr lang="en-US" altLang="zh-CN" sz="32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42583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4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6774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好老师</a:t>
            </a:r>
            <a:r>
              <a:rPr lang="en-US" altLang="zh-CN" sz="3200" b="1" dirty="0" smtClean="0">
                <a:solidFill>
                  <a:srgbClr val="03838C"/>
                </a:solidFill>
              </a:rPr>
              <a:t>APP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的发展目标和阶段性战略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Freeform 7"/>
          <p:cNvSpPr>
            <a:spLocks/>
          </p:cNvSpPr>
          <p:nvPr/>
        </p:nvSpPr>
        <p:spPr bwMode="auto">
          <a:xfrm>
            <a:off x="5335588" y="1656669"/>
            <a:ext cx="2192338" cy="2168525"/>
          </a:xfrm>
          <a:custGeom>
            <a:avLst/>
            <a:gdLst>
              <a:gd name="T0" fmla="*/ 52 w 724"/>
              <a:gd name="T1" fmla="*/ 197 h 718"/>
              <a:gd name="T2" fmla="*/ 89 w 724"/>
              <a:gd name="T3" fmla="*/ 246 h 718"/>
              <a:gd name="T4" fmla="*/ 59 w 724"/>
              <a:gd name="T5" fmla="*/ 301 h 718"/>
              <a:gd name="T6" fmla="*/ 0 w 724"/>
              <a:gd name="T7" fmla="*/ 321 h 718"/>
              <a:gd name="T8" fmla="*/ 16 w 724"/>
              <a:gd name="T9" fmla="*/ 412 h 718"/>
              <a:gd name="T10" fmla="*/ 75 w 724"/>
              <a:gd name="T11" fmla="*/ 430 h 718"/>
              <a:gd name="T12" fmla="*/ 80 w 724"/>
              <a:gd name="T13" fmla="*/ 493 h 718"/>
              <a:gd name="T14" fmla="*/ 46 w 724"/>
              <a:gd name="T15" fmla="*/ 540 h 718"/>
              <a:gd name="T16" fmla="*/ 104 w 724"/>
              <a:gd name="T17" fmla="*/ 608 h 718"/>
              <a:gd name="T18" fmla="*/ 170 w 724"/>
              <a:gd name="T19" fmla="*/ 584 h 718"/>
              <a:gd name="T20" fmla="*/ 213 w 724"/>
              <a:gd name="T21" fmla="*/ 625 h 718"/>
              <a:gd name="T22" fmla="*/ 207 w 724"/>
              <a:gd name="T23" fmla="*/ 689 h 718"/>
              <a:gd name="T24" fmla="*/ 299 w 724"/>
              <a:gd name="T25" fmla="*/ 713 h 718"/>
              <a:gd name="T26" fmla="*/ 339 w 724"/>
              <a:gd name="T27" fmla="*/ 655 h 718"/>
              <a:gd name="T28" fmla="*/ 394 w 724"/>
              <a:gd name="T29" fmla="*/ 660 h 718"/>
              <a:gd name="T30" fmla="*/ 435 w 724"/>
              <a:gd name="T31" fmla="*/ 716 h 718"/>
              <a:gd name="T32" fmla="*/ 519 w 724"/>
              <a:gd name="T33" fmla="*/ 672 h 718"/>
              <a:gd name="T34" fmla="*/ 518 w 724"/>
              <a:gd name="T35" fmla="*/ 611 h 718"/>
              <a:gd name="T36" fmla="*/ 622 w 724"/>
              <a:gd name="T37" fmla="*/ 608 h 718"/>
              <a:gd name="T38" fmla="*/ 679 w 724"/>
              <a:gd name="T39" fmla="*/ 540 h 718"/>
              <a:gd name="T40" fmla="*/ 637 w 724"/>
              <a:gd name="T41" fmla="*/ 482 h 718"/>
              <a:gd name="T42" fmla="*/ 654 w 724"/>
              <a:gd name="T43" fmla="*/ 421 h 718"/>
              <a:gd name="T44" fmla="*/ 715 w 724"/>
              <a:gd name="T45" fmla="*/ 409 h 718"/>
              <a:gd name="T46" fmla="*/ 724 w 724"/>
              <a:gd name="T47" fmla="*/ 338 h 718"/>
              <a:gd name="T48" fmla="*/ 654 w 724"/>
              <a:gd name="T49" fmla="*/ 297 h 718"/>
              <a:gd name="T50" fmla="*/ 640 w 724"/>
              <a:gd name="T51" fmla="*/ 232 h 718"/>
              <a:gd name="T52" fmla="*/ 679 w 724"/>
              <a:gd name="T53" fmla="*/ 179 h 718"/>
              <a:gd name="T54" fmla="*/ 627 w 724"/>
              <a:gd name="T55" fmla="*/ 109 h 718"/>
              <a:gd name="T56" fmla="*/ 552 w 724"/>
              <a:gd name="T57" fmla="*/ 134 h 718"/>
              <a:gd name="T58" fmla="*/ 513 w 724"/>
              <a:gd name="T59" fmla="*/ 90 h 718"/>
              <a:gd name="T60" fmla="*/ 518 w 724"/>
              <a:gd name="T61" fmla="*/ 42 h 718"/>
              <a:gd name="T62" fmla="*/ 504 w 724"/>
              <a:gd name="T63" fmla="*/ 26 h 718"/>
              <a:gd name="T64" fmla="*/ 398 w 724"/>
              <a:gd name="T65" fmla="*/ 55 h 718"/>
              <a:gd name="T66" fmla="*/ 341 w 724"/>
              <a:gd name="T67" fmla="*/ 64 h 718"/>
              <a:gd name="T68" fmla="*/ 296 w 724"/>
              <a:gd name="T69" fmla="*/ 0 h 718"/>
              <a:gd name="T70" fmla="*/ 207 w 724"/>
              <a:gd name="T71" fmla="*/ 40 h 718"/>
              <a:gd name="T72" fmla="*/ 213 w 724"/>
              <a:gd name="T73" fmla="*/ 93 h 718"/>
              <a:gd name="T74" fmla="*/ 166 w 724"/>
              <a:gd name="T75" fmla="*/ 139 h 718"/>
              <a:gd name="T76" fmla="*/ 101 w 724"/>
              <a:gd name="T77" fmla="*/ 111 h 718"/>
              <a:gd name="T78" fmla="*/ 79 w 724"/>
              <a:gd name="T79" fmla="*/ 13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718">
                <a:moveTo>
                  <a:pt x="43" y="186"/>
                </a:moveTo>
                <a:cubicBezTo>
                  <a:pt x="46" y="189"/>
                  <a:pt x="48" y="194"/>
                  <a:pt x="52" y="197"/>
                </a:cubicBezTo>
                <a:cubicBezTo>
                  <a:pt x="64" y="210"/>
                  <a:pt x="76" y="223"/>
                  <a:pt x="88" y="237"/>
                </a:cubicBezTo>
                <a:cubicBezTo>
                  <a:pt x="89" y="239"/>
                  <a:pt x="90" y="243"/>
                  <a:pt x="89" y="246"/>
                </a:cubicBezTo>
                <a:cubicBezTo>
                  <a:pt x="86" y="257"/>
                  <a:pt x="82" y="268"/>
                  <a:pt x="79" y="279"/>
                </a:cubicBezTo>
                <a:cubicBezTo>
                  <a:pt x="76" y="290"/>
                  <a:pt x="72" y="299"/>
                  <a:pt x="59" y="301"/>
                </a:cubicBezTo>
                <a:cubicBezTo>
                  <a:pt x="42" y="303"/>
                  <a:pt x="25" y="307"/>
                  <a:pt x="9" y="310"/>
                </a:cubicBezTo>
                <a:cubicBezTo>
                  <a:pt x="4" y="311"/>
                  <a:pt x="0" y="314"/>
                  <a:pt x="0" y="321"/>
                </a:cubicBezTo>
                <a:cubicBezTo>
                  <a:pt x="1" y="345"/>
                  <a:pt x="0" y="369"/>
                  <a:pt x="0" y="392"/>
                </a:cubicBezTo>
                <a:cubicBezTo>
                  <a:pt x="0" y="407"/>
                  <a:pt x="2" y="409"/>
                  <a:pt x="16" y="412"/>
                </a:cubicBezTo>
                <a:cubicBezTo>
                  <a:pt x="33" y="415"/>
                  <a:pt x="50" y="417"/>
                  <a:pt x="66" y="421"/>
                </a:cubicBezTo>
                <a:cubicBezTo>
                  <a:pt x="70" y="422"/>
                  <a:pt x="74" y="426"/>
                  <a:pt x="75" y="430"/>
                </a:cubicBezTo>
                <a:cubicBezTo>
                  <a:pt x="80" y="441"/>
                  <a:pt x="83" y="453"/>
                  <a:pt x="87" y="464"/>
                </a:cubicBezTo>
                <a:cubicBezTo>
                  <a:pt x="92" y="476"/>
                  <a:pt x="89" y="484"/>
                  <a:pt x="80" y="493"/>
                </a:cubicBezTo>
                <a:cubicBezTo>
                  <a:pt x="67" y="506"/>
                  <a:pt x="55" y="520"/>
                  <a:pt x="43" y="533"/>
                </a:cubicBezTo>
                <a:cubicBezTo>
                  <a:pt x="44" y="535"/>
                  <a:pt x="45" y="538"/>
                  <a:pt x="46" y="540"/>
                </a:cubicBezTo>
                <a:cubicBezTo>
                  <a:pt x="62" y="561"/>
                  <a:pt x="77" y="583"/>
                  <a:pt x="93" y="604"/>
                </a:cubicBezTo>
                <a:cubicBezTo>
                  <a:pt x="95" y="608"/>
                  <a:pt x="98" y="611"/>
                  <a:pt x="104" y="608"/>
                </a:cubicBezTo>
                <a:cubicBezTo>
                  <a:pt x="121" y="599"/>
                  <a:pt x="138" y="592"/>
                  <a:pt x="155" y="585"/>
                </a:cubicBezTo>
                <a:cubicBezTo>
                  <a:pt x="160" y="583"/>
                  <a:pt x="167" y="581"/>
                  <a:pt x="170" y="584"/>
                </a:cubicBezTo>
                <a:cubicBezTo>
                  <a:pt x="183" y="592"/>
                  <a:pt x="195" y="603"/>
                  <a:pt x="208" y="611"/>
                </a:cubicBezTo>
                <a:cubicBezTo>
                  <a:pt x="215" y="615"/>
                  <a:pt x="214" y="620"/>
                  <a:pt x="213" y="625"/>
                </a:cubicBezTo>
                <a:cubicBezTo>
                  <a:pt x="213" y="633"/>
                  <a:pt x="211" y="641"/>
                  <a:pt x="211" y="649"/>
                </a:cubicBezTo>
                <a:cubicBezTo>
                  <a:pt x="209" y="662"/>
                  <a:pt x="208" y="676"/>
                  <a:pt x="207" y="689"/>
                </a:cubicBezTo>
                <a:cubicBezTo>
                  <a:pt x="235" y="698"/>
                  <a:pt x="262" y="707"/>
                  <a:pt x="288" y="716"/>
                </a:cubicBezTo>
                <a:cubicBezTo>
                  <a:pt x="293" y="718"/>
                  <a:pt x="296" y="718"/>
                  <a:pt x="299" y="713"/>
                </a:cubicBezTo>
                <a:cubicBezTo>
                  <a:pt x="308" y="696"/>
                  <a:pt x="318" y="679"/>
                  <a:pt x="328" y="662"/>
                </a:cubicBezTo>
                <a:cubicBezTo>
                  <a:pt x="331" y="658"/>
                  <a:pt x="333" y="654"/>
                  <a:pt x="339" y="655"/>
                </a:cubicBezTo>
                <a:cubicBezTo>
                  <a:pt x="355" y="655"/>
                  <a:pt x="371" y="655"/>
                  <a:pt x="386" y="655"/>
                </a:cubicBezTo>
                <a:cubicBezTo>
                  <a:pt x="389" y="655"/>
                  <a:pt x="393" y="657"/>
                  <a:pt x="394" y="660"/>
                </a:cubicBezTo>
                <a:cubicBezTo>
                  <a:pt x="404" y="676"/>
                  <a:pt x="413" y="692"/>
                  <a:pt x="423" y="708"/>
                </a:cubicBezTo>
                <a:cubicBezTo>
                  <a:pt x="426" y="712"/>
                  <a:pt x="432" y="717"/>
                  <a:pt x="435" y="716"/>
                </a:cubicBezTo>
                <a:cubicBezTo>
                  <a:pt x="463" y="708"/>
                  <a:pt x="491" y="698"/>
                  <a:pt x="519" y="689"/>
                </a:cubicBezTo>
                <a:cubicBezTo>
                  <a:pt x="519" y="683"/>
                  <a:pt x="520" y="677"/>
                  <a:pt x="519" y="672"/>
                </a:cubicBezTo>
                <a:cubicBezTo>
                  <a:pt x="517" y="654"/>
                  <a:pt x="515" y="636"/>
                  <a:pt x="514" y="618"/>
                </a:cubicBezTo>
                <a:cubicBezTo>
                  <a:pt x="514" y="616"/>
                  <a:pt x="516" y="612"/>
                  <a:pt x="518" y="611"/>
                </a:cubicBezTo>
                <a:cubicBezTo>
                  <a:pt x="532" y="601"/>
                  <a:pt x="546" y="591"/>
                  <a:pt x="562" y="581"/>
                </a:cubicBezTo>
                <a:cubicBezTo>
                  <a:pt x="581" y="590"/>
                  <a:pt x="601" y="599"/>
                  <a:pt x="622" y="608"/>
                </a:cubicBezTo>
                <a:cubicBezTo>
                  <a:pt x="624" y="609"/>
                  <a:pt x="629" y="608"/>
                  <a:pt x="631" y="606"/>
                </a:cubicBezTo>
                <a:cubicBezTo>
                  <a:pt x="647" y="584"/>
                  <a:pt x="662" y="561"/>
                  <a:pt x="679" y="540"/>
                </a:cubicBezTo>
                <a:cubicBezTo>
                  <a:pt x="683" y="534"/>
                  <a:pt x="682" y="531"/>
                  <a:pt x="678" y="526"/>
                </a:cubicBezTo>
                <a:cubicBezTo>
                  <a:pt x="664" y="512"/>
                  <a:pt x="651" y="497"/>
                  <a:pt x="637" y="482"/>
                </a:cubicBezTo>
                <a:cubicBezTo>
                  <a:pt x="636" y="481"/>
                  <a:pt x="635" y="476"/>
                  <a:pt x="636" y="474"/>
                </a:cubicBezTo>
                <a:cubicBezTo>
                  <a:pt x="642" y="456"/>
                  <a:pt x="648" y="439"/>
                  <a:pt x="654" y="421"/>
                </a:cubicBezTo>
                <a:cubicBezTo>
                  <a:pt x="657" y="421"/>
                  <a:pt x="661" y="421"/>
                  <a:pt x="665" y="420"/>
                </a:cubicBezTo>
                <a:cubicBezTo>
                  <a:pt x="682" y="416"/>
                  <a:pt x="698" y="412"/>
                  <a:pt x="715" y="409"/>
                </a:cubicBezTo>
                <a:cubicBezTo>
                  <a:pt x="722" y="408"/>
                  <a:pt x="724" y="405"/>
                  <a:pt x="724" y="399"/>
                </a:cubicBezTo>
                <a:cubicBezTo>
                  <a:pt x="724" y="379"/>
                  <a:pt x="724" y="358"/>
                  <a:pt x="724" y="338"/>
                </a:cubicBezTo>
                <a:cubicBezTo>
                  <a:pt x="724" y="329"/>
                  <a:pt x="724" y="320"/>
                  <a:pt x="724" y="311"/>
                </a:cubicBezTo>
                <a:cubicBezTo>
                  <a:pt x="699" y="306"/>
                  <a:pt x="676" y="301"/>
                  <a:pt x="654" y="297"/>
                </a:cubicBezTo>
                <a:cubicBezTo>
                  <a:pt x="648" y="282"/>
                  <a:pt x="643" y="266"/>
                  <a:pt x="637" y="251"/>
                </a:cubicBezTo>
                <a:cubicBezTo>
                  <a:pt x="635" y="245"/>
                  <a:pt x="634" y="238"/>
                  <a:pt x="640" y="232"/>
                </a:cubicBezTo>
                <a:cubicBezTo>
                  <a:pt x="653" y="219"/>
                  <a:pt x="665" y="205"/>
                  <a:pt x="678" y="192"/>
                </a:cubicBezTo>
                <a:cubicBezTo>
                  <a:pt x="682" y="188"/>
                  <a:pt x="683" y="185"/>
                  <a:pt x="679" y="179"/>
                </a:cubicBezTo>
                <a:cubicBezTo>
                  <a:pt x="669" y="166"/>
                  <a:pt x="660" y="152"/>
                  <a:pt x="651" y="139"/>
                </a:cubicBezTo>
                <a:cubicBezTo>
                  <a:pt x="643" y="129"/>
                  <a:pt x="635" y="119"/>
                  <a:pt x="627" y="109"/>
                </a:cubicBezTo>
                <a:cubicBezTo>
                  <a:pt x="606" y="118"/>
                  <a:pt x="586" y="126"/>
                  <a:pt x="567" y="136"/>
                </a:cubicBezTo>
                <a:cubicBezTo>
                  <a:pt x="561" y="139"/>
                  <a:pt x="557" y="138"/>
                  <a:pt x="552" y="134"/>
                </a:cubicBezTo>
                <a:cubicBezTo>
                  <a:pt x="544" y="127"/>
                  <a:pt x="535" y="120"/>
                  <a:pt x="526" y="114"/>
                </a:cubicBezTo>
                <a:cubicBezTo>
                  <a:pt x="517" y="108"/>
                  <a:pt x="512" y="102"/>
                  <a:pt x="513" y="90"/>
                </a:cubicBezTo>
                <a:cubicBezTo>
                  <a:pt x="515" y="76"/>
                  <a:pt x="516" y="61"/>
                  <a:pt x="517" y="47"/>
                </a:cubicBezTo>
                <a:cubicBezTo>
                  <a:pt x="517" y="45"/>
                  <a:pt x="518" y="44"/>
                  <a:pt x="518" y="42"/>
                </a:cubicBezTo>
                <a:cubicBezTo>
                  <a:pt x="522" y="35"/>
                  <a:pt x="518" y="30"/>
                  <a:pt x="512" y="28"/>
                </a:cubicBezTo>
                <a:cubicBezTo>
                  <a:pt x="509" y="27"/>
                  <a:pt x="507" y="27"/>
                  <a:pt x="504" y="26"/>
                </a:cubicBezTo>
                <a:cubicBezTo>
                  <a:pt x="480" y="18"/>
                  <a:pt x="455" y="9"/>
                  <a:pt x="430" y="1"/>
                </a:cubicBezTo>
                <a:cubicBezTo>
                  <a:pt x="419" y="19"/>
                  <a:pt x="408" y="37"/>
                  <a:pt x="398" y="55"/>
                </a:cubicBezTo>
                <a:cubicBezTo>
                  <a:pt x="395" y="61"/>
                  <a:pt x="391" y="64"/>
                  <a:pt x="384" y="64"/>
                </a:cubicBezTo>
                <a:cubicBezTo>
                  <a:pt x="370" y="63"/>
                  <a:pt x="355" y="63"/>
                  <a:pt x="341" y="64"/>
                </a:cubicBezTo>
                <a:cubicBezTo>
                  <a:pt x="334" y="64"/>
                  <a:pt x="331" y="62"/>
                  <a:pt x="328" y="57"/>
                </a:cubicBezTo>
                <a:cubicBezTo>
                  <a:pt x="318" y="38"/>
                  <a:pt x="307" y="19"/>
                  <a:pt x="296" y="0"/>
                </a:cubicBezTo>
                <a:cubicBezTo>
                  <a:pt x="265" y="11"/>
                  <a:pt x="234" y="21"/>
                  <a:pt x="203" y="32"/>
                </a:cubicBezTo>
                <a:cubicBezTo>
                  <a:pt x="205" y="36"/>
                  <a:pt x="207" y="38"/>
                  <a:pt x="207" y="40"/>
                </a:cubicBezTo>
                <a:cubicBezTo>
                  <a:pt x="209" y="51"/>
                  <a:pt x="209" y="63"/>
                  <a:pt x="211" y="74"/>
                </a:cubicBezTo>
                <a:cubicBezTo>
                  <a:pt x="211" y="80"/>
                  <a:pt x="213" y="87"/>
                  <a:pt x="213" y="93"/>
                </a:cubicBezTo>
                <a:cubicBezTo>
                  <a:pt x="214" y="98"/>
                  <a:pt x="215" y="103"/>
                  <a:pt x="208" y="107"/>
                </a:cubicBezTo>
                <a:cubicBezTo>
                  <a:pt x="194" y="116"/>
                  <a:pt x="180" y="128"/>
                  <a:pt x="166" y="139"/>
                </a:cubicBezTo>
                <a:cubicBezTo>
                  <a:pt x="160" y="136"/>
                  <a:pt x="153" y="133"/>
                  <a:pt x="147" y="131"/>
                </a:cubicBezTo>
                <a:cubicBezTo>
                  <a:pt x="132" y="124"/>
                  <a:pt x="117" y="118"/>
                  <a:pt x="101" y="111"/>
                </a:cubicBezTo>
                <a:cubicBezTo>
                  <a:pt x="99" y="111"/>
                  <a:pt x="96" y="111"/>
                  <a:pt x="95" y="112"/>
                </a:cubicBezTo>
                <a:cubicBezTo>
                  <a:pt x="89" y="119"/>
                  <a:pt x="84" y="127"/>
                  <a:pt x="79" y="134"/>
                </a:cubicBezTo>
                <a:cubicBezTo>
                  <a:pt x="67" y="151"/>
                  <a:pt x="55" y="168"/>
                  <a:pt x="43" y="1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对角圆角矩形 35"/>
          <p:cNvSpPr/>
          <p:nvPr/>
        </p:nvSpPr>
        <p:spPr>
          <a:xfrm flipH="1">
            <a:off x="1463638" y="4386826"/>
            <a:ext cx="900000" cy="900000"/>
          </a:xfrm>
          <a:prstGeom prst="round2Diag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对角圆角矩形 36"/>
          <p:cNvSpPr/>
          <p:nvPr/>
        </p:nvSpPr>
        <p:spPr>
          <a:xfrm>
            <a:off x="2490734" y="4386826"/>
            <a:ext cx="900000" cy="90000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角圆角矩形 37"/>
          <p:cNvSpPr/>
          <p:nvPr/>
        </p:nvSpPr>
        <p:spPr>
          <a:xfrm flipH="1">
            <a:off x="4649452" y="3484966"/>
            <a:ext cx="900000" cy="900000"/>
          </a:xfrm>
          <a:prstGeom prst="round2Diag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对角圆角矩形 38"/>
          <p:cNvSpPr/>
          <p:nvPr/>
        </p:nvSpPr>
        <p:spPr>
          <a:xfrm>
            <a:off x="5686644" y="3484966"/>
            <a:ext cx="1921203" cy="900000"/>
          </a:xfrm>
          <a:prstGeom prst="round2Diag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对角圆角矩形 40"/>
          <p:cNvSpPr/>
          <p:nvPr/>
        </p:nvSpPr>
        <p:spPr>
          <a:xfrm flipH="1">
            <a:off x="8527385" y="2257247"/>
            <a:ext cx="900000" cy="90000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对角圆角矩形 41"/>
          <p:cNvSpPr/>
          <p:nvPr/>
        </p:nvSpPr>
        <p:spPr>
          <a:xfrm>
            <a:off x="9551991" y="2257247"/>
            <a:ext cx="1924607" cy="900000"/>
          </a:xfrm>
          <a:prstGeom prst="round2DiagRect">
            <a:avLst/>
          </a:prstGeom>
          <a:solidFill>
            <a:srgbClr val="198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15"/>
          <p:cNvSpPr>
            <a:spLocks noChangeAspect="1" noEditPoints="1"/>
          </p:cNvSpPr>
          <p:nvPr/>
        </p:nvSpPr>
        <p:spPr bwMode="auto">
          <a:xfrm>
            <a:off x="745687" y="1720692"/>
            <a:ext cx="709872" cy="576000"/>
          </a:xfrm>
          <a:custGeom>
            <a:avLst/>
            <a:gdLst>
              <a:gd name="T0" fmla="*/ 1879 w 3628"/>
              <a:gd name="T1" fmla="*/ 1225 h 2946"/>
              <a:gd name="T2" fmla="*/ 1879 w 3628"/>
              <a:gd name="T3" fmla="*/ 2811 h 2946"/>
              <a:gd name="T4" fmla="*/ 3166 w 3628"/>
              <a:gd name="T5" fmla="*/ 2303 h 2946"/>
              <a:gd name="T6" fmla="*/ 3166 w 3628"/>
              <a:gd name="T7" fmla="*/ 1541 h 2946"/>
              <a:gd name="T8" fmla="*/ 2162 w 3628"/>
              <a:gd name="T9" fmla="*/ 1973 h 2946"/>
              <a:gd name="T10" fmla="*/ 1879 w 3628"/>
              <a:gd name="T11" fmla="*/ 1225 h 2946"/>
              <a:gd name="T12" fmla="*/ 489 w 3628"/>
              <a:gd name="T13" fmla="*/ 717 h 2946"/>
              <a:gd name="T14" fmla="*/ 489 w 3628"/>
              <a:gd name="T15" fmla="*/ 2303 h 2946"/>
              <a:gd name="T16" fmla="*/ 1776 w 3628"/>
              <a:gd name="T17" fmla="*/ 2811 h 2946"/>
              <a:gd name="T18" fmla="*/ 1776 w 3628"/>
              <a:gd name="T19" fmla="*/ 1225 h 2946"/>
              <a:gd name="T20" fmla="*/ 489 w 3628"/>
              <a:gd name="T21" fmla="*/ 717 h 2946"/>
              <a:gd name="T22" fmla="*/ 1889 w 3628"/>
              <a:gd name="T23" fmla="*/ 112 h 2946"/>
              <a:gd name="T24" fmla="*/ 1889 w 3628"/>
              <a:gd name="T25" fmla="*/ 1110 h 2946"/>
              <a:gd name="T26" fmla="*/ 3135 w 3628"/>
              <a:gd name="T27" fmla="*/ 619 h 2946"/>
              <a:gd name="T28" fmla="*/ 1889 w 3628"/>
              <a:gd name="T29" fmla="*/ 112 h 2946"/>
              <a:gd name="T30" fmla="*/ 1886 w 3628"/>
              <a:gd name="T31" fmla="*/ 0 h 2946"/>
              <a:gd name="T32" fmla="*/ 3267 w 3628"/>
              <a:gd name="T33" fmla="*/ 561 h 2946"/>
              <a:gd name="T34" fmla="*/ 3628 w 3628"/>
              <a:gd name="T35" fmla="*/ 1342 h 2946"/>
              <a:gd name="T36" fmla="*/ 3269 w 3628"/>
              <a:gd name="T37" fmla="*/ 1497 h 2946"/>
              <a:gd name="T38" fmla="*/ 3269 w 3628"/>
              <a:gd name="T39" fmla="*/ 2373 h 2946"/>
              <a:gd name="T40" fmla="*/ 1833 w 3628"/>
              <a:gd name="T41" fmla="*/ 2946 h 2946"/>
              <a:gd name="T42" fmla="*/ 386 w 3628"/>
              <a:gd name="T43" fmla="*/ 2373 h 2946"/>
              <a:gd name="T44" fmla="*/ 386 w 3628"/>
              <a:gd name="T45" fmla="*/ 1101 h 2946"/>
              <a:gd name="T46" fmla="*/ 0 w 3628"/>
              <a:gd name="T47" fmla="*/ 1135 h 2946"/>
              <a:gd name="T48" fmla="*/ 391 w 3628"/>
              <a:gd name="T49" fmla="*/ 568 h 2946"/>
              <a:gd name="T50" fmla="*/ 1886 w 3628"/>
              <a:gd name="T51" fmla="*/ 0 h 2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628" h="2946">
                <a:moveTo>
                  <a:pt x="1879" y="1225"/>
                </a:moveTo>
                <a:lnTo>
                  <a:pt x="1879" y="2811"/>
                </a:lnTo>
                <a:lnTo>
                  <a:pt x="3166" y="2303"/>
                </a:lnTo>
                <a:lnTo>
                  <a:pt x="3166" y="1541"/>
                </a:lnTo>
                <a:lnTo>
                  <a:pt x="2162" y="1973"/>
                </a:lnTo>
                <a:lnTo>
                  <a:pt x="1879" y="1225"/>
                </a:lnTo>
                <a:close/>
                <a:moveTo>
                  <a:pt x="489" y="717"/>
                </a:moveTo>
                <a:lnTo>
                  <a:pt x="489" y="2303"/>
                </a:lnTo>
                <a:lnTo>
                  <a:pt x="1776" y="2811"/>
                </a:lnTo>
                <a:lnTo>
                  <a:pt x="1776" y="1225"/>
                </a:lnTo>
                <a:lnTo>
                  <a:pt x="489" y="717"/>
                </a:lnTo>
                <a:close/>
                <a:moveTo>
                  <a:pt x="1889" y="112"/>
                </a:moveTo>
                <a:lnTo>
                  <a:pt x="1889" y="1110"/>
                </a:lnTo>
                <a:lnTo>
                  <a:pt x="3135" y="619"/>
                </a:lnTo>
                <a:lnTo>
                  <a:pt x="1889" y="112"/>
                </a:lnTo>
                <a:close/>
                <a:moveTo>
                  <a:pt x="1886" y="0"/>
                </a:moveTo>
                <a:lnTo>
                  <a:pt x="3267" y="561"/>
                </a:lnTo>
                <a:lnTo>
                  <a:pt x="3628" y="1342"/>
                </a:lnTo>
                <a:lnTo>
                  <a:pt x="3269" y="1497"/>
                </a:lnTo>
                <a:lnTo>
                  <a:pt x="3269" y="2373"/>
                </a:lnTo>
                <a:lnTo>
                  <a:pt x="1833" y="2946"/>
                </a:lnTo>
                <a:lnTo>
                  <a:pt x="386" y="2373"/>
                </a:lnTo>
                <a:lnTo>
                  <a:pt x="386" y="1101"/>
                </a:lnTo>
                <a:lnTo>
                  <a:pt x="0" y="1135"/>
                </a:lnTo>
                <a:lnTo>
                  <a:pt x="391" y="568"/>
                </a:lnTo>
                <a:lnTo>
                  <a:pt x="1886" y="0"/>
                </a:lnTo>
                <a:close/>
              </a:path>
            </a:pathLst>
          </a:custGeom>
          <a:solidFill>
            <a:srgbClr val="11607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0"/>
          <p:cNvSpPr>
            <a:spLocks noChangeAspect="1" noEditPoints="1"/>
          </p:cNvSpPr>
          <p:nvPr/>
        </p:nvSpPr>
        <p:spPr bwMode="auto">
          <a:xfrm>
            <a:off x="1685376" y="4548708"/>
            <a:ext cx="456523" cy="576000"/>
          </a:xfrm>
          <a:custGeom>
            <a:avLst/>
            <a:gdLst>
              <a:gd name="T0" fmla="*/ 1345 w 2562"/>
              <a:gd name="T1" fmla="*/ 1846 h 3226"/>
              <a:gd name="T2" fmla="*/ 1484 w 2562"/>
              <a:gd name="T3" fmla="*/ 1877 h 3226"/>
              <a:gd name="T4" fmla="*/ 1674 w 2562"/>
              <a:gd name="T5" fmla="*/ 1803 h 3226"/>
              <a:gd name="T6" fmla="*/ 1747 w 2562"/>
              <a:gd name="T7" fmla="*/ 1674 h 3226"/>
              <a:gd name="T8" fmla="*/ 1715 w 2562"/>
              <a:gd name="T9" fmla="*/ 1489 h 3226"/>
              <a:gd name="T10" fmla="*/ 788 w 2562"/>
              <a:gd name="T11" fmla="*/ 1057 h 3226"/>
              <a:gd name="T12" fmla="*/ 1103 w 2562"/>
              <a:gd name="T13" fmla="*/ 783 h 3226"/>
              <a:gd name="T14" fmla="*/ 880 w 2562"/>
              <a:gd name="T15" fmla="*/ 1010 h 3226"/>
              <a:gd name="T16" fmla="*/ 866 w 2562"/>
              <a:gd name="T17" fmla="*/ 1324 h 3226"/>
              <a:gd name="T18" fmla="*/ 1074 w 2562"/>
              <a:gd name="T19" fmla="*/ 1571 h 3226"/>
              <a:gd name="T20" fmla="*/ 1699 w 2562"/>
              <a:gd name="T21" fmla="*/ 1356 h 3226"/>
              <a:gd name="T22" fmla="*/ 1693 w 2562"/>
              <a:gd name="T23" fmla="*/ 1000 h 3226"/>
              <a:gd name="T24" fmla="*/ 1464 w 2562"/>
              <a:gd name="T25" fmla="*/ 779 h 3226"/>
              <a:gd name="T26" fmla="*/ 1016 w 2562"/>
              <a:gd name="T27" fmla="*/ 767 h 3226"/>
              <a:gd name="T28" fmla="*/ 1517 w 2562"/>
              <a:gd name="T29" fmla="*/ 310 h 3226"/>
              <a:gd name="T30" fmla="*/ 1624 w 2562"/>
              <a:gd name="T31" fmla="*/ 35 h 3226"/>
              <a:gd name="T32" fmla="*/ 1991 w 2562"/>
              <a:gd name="T33" fmla="*/ 169 h 3226"/>
              <a:gd name="T34" fmla="*/ 2229 w 2562"/>
              <a:gd name="T35" fmla="*/ 363 h 3226"/>
              <a:gd name="T36" fmla="*/ 2488 w 2562"/>
              <a:gd name="T37" fmla="*/ 748 h 3226"/>
              <a:gd name="T38" fmla="*/ 2562 w 2562"/>
              <a:gd name="T39" fmla="*/ 1059 h 3226"/>
              <a:gd name="T40" fmla="*/ 2556 w 2562"/>
              <a:gd name="T41" fmla="*/ 1181 h 3226"/>
              <a:gd name="T42" fmla="*/ 2482 w 2562"/>
              <a:gd name="T43" fmla="*/ 1413 h 3226"/>
              <a:gd name="T44" fmla="*/ 2346 w 2562"/>
              <a:gd name="T45" fmla="*/ 1648 h 3226"/>
              <a:gd name="T46" fmla="*/ 2249 w 2562"/>
              <a:gd name="T47" fmla="*/ 1787 h 3226"/>
              <a:gd name="T48" fmla="*/ 2115 w 2562"/>
              <a:gd name="T49" fmla="*/ 2062 h 3226"/>
              <a:gd name="T50" fmla="*/ 2098 w 2562"/>
              <a:gd name="T51" fmla="*/ 2326 h 3226"/>
              <a:gd name="T52" fmla="*/ 2070 w 2562"/>
              <a:gd name="T53" fmla="*/ 2422 h 3226"/>
              <a:gd name="T54" fmla="*/ 1742 w 2562"/>
              <a:gd name="T55" fmla="*/ 2608 h 3226"/>
              <a:gd name="T56" fmla="*/ 1475 w 2562"/>
              <a:gd name="T57" fmla="*/ 2878 h 3226"/>
              <a:gd name="T58" fmla="*/ 1296 w 2562"/>
              <a:gd name="T59" fmla="*/ 3120 h 3226"/>
              <a:gd name="T60" fmla="*/ 1231 w 2562"/>
              <a:gd name="T61" fmla="*/ 3226 h 3226"/>
              <a:gd name="T62" fmla="*/ 1167 w 2562"/>
              <a:gd name="T63" fmla="*/ 3058 h 3226"/>
              <a:gd name="T64" fmla="*/ 1058 w 2562"/>
              <a:gd name="T65" fmla="*/ 2834 h 3226"/>
              <a:gd name="T66" fmla="*/ 983 w 2562"/>
              <a:gd name="T67" fmla="*/ 2687 h 3226"/>
              <a:gd name="T68" fmla="*/ 844 w 2562"/>
              <a:gd name="T69" fmla="*/ 2599 h 3226"/>
              <a:gd name="T70" fmla="*/ 647 w 2562"/>
              <a:gd name="T71" fmla="*/ 2607 h 3226"/>
              <a:gd name="T72" fmla="*/ 404 w 2562"/>
              <a:gd name="T73" fmla="*/ 2608 h 3226"/>
              <a:gd name="T74" fmla="*/ 311 w 2562"/>
              <a:gd name="T75" fmla="*/ 2569 h 3226"/>
              <a:gd name="T76" fmla="*/ 273 w 2562"/>
              <a:gd name="T77" fmla="*/ 2486 h 3226"/>
              <a:gd name="T78" fmla="*/ 278 w 2562"/>
              <a:gd name="T79" fmla="*/ 2391 h 3226"/>
              <a:gd name="T80" fmla="*/ 259 w 2562"/>
              <a:gd name="T81" fmla="*/ 2275 h 3226"/>
              <a:gd name="T82" fmla="*/ 212 w 2562"/>
              <a:gd name="T83" fmla="*/ 2168 h 3226"/>
              <a:gd name="T84" fmla="*/ 230 w 2562"/>
              <a:gd name="T85" fmla="*/ 2122 h 3226"/>
              <a:gd name="T86" fmla="*/ 178 w 2562"/>
              <a:gd name="T87" fmla="*/ 2081 h 3226"/>
              <a:gd name="T88" fmla="*/ 164 w 2562"/>
              <a:gd name="T89" fmla="*/ 1919 h 3226"/>
              <a:gd name="T90" fmla="*/ 141 w 2562"/>
              <a:gd name="T91" fmla="*/ 1861 h 3226"/>
              <a:gd name="T92" fmla="*/ 30 w 2562"/>
              <a:gd name="T93" fmla="*/ 1827 h 3226"/>
              <a:gd name="T94" fmla="*/ 0 w 2562"/>
              <a:gd name="T95" fmla="*/ 1767 h 3226"/>
              <a:gd name="T96" fmla="*/ 36 w 2562"/>
              <a:gd name="T97" fmla="*/ 1662 h 3226"/>
              <a:gd name="T98" fmla="*/ 123 w 2562"/>
              <a:gd name="T99" fmla="*/ 1491 h 3226"/>
              <a:gd name="T100" fmla="*/ 178 w 2562"/>
              <a:gd name="T101" fmla="*/ 1388 h 3226"/>
              <a:gd name="T102" fmla="*/ 167 w 2562"/>
              <a:gd name="T103" fmla="*/ 1210 h 3226"/>
              <a:gd name="T104" fmla="*/ 117 w 2562"/>
              <a:gd name="T105" fmla="*/ 1028 h 3226"/>
              <a:gd name="T106" fmla="*/ 184 w 2562"/>
              <a:gd name="T107" fmla="*/ 626 h 3226"/>
              <a:gd name="T108" fmla="*/ 378 w 2562"/>
              <a:gd name="T109" fmla="*/ 342 h 3226"/>
              <a:gd name="T110" fmla="*/ 768 w 2562"/>
              <a:gd name="T111" fmla="*/ 82 h 3226"/>
              <a:gd name="T112" fmla="*/ 1148 w 2562"/>
              <a:gd name="T113" fmla="*/ 2 h 3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62" h="3226">
                <a:moveTo>
                  <a:pt x="1754" y="1570"/>
                </a:moveTo>
                <a:lnTo>
                  <a:pt x="1280" y="1785"/>
                </a:lnTo>
                <a:lnTo>
                  <a:pt x="1287" y="1797"/>
                </a:lnTo>
                <a:lnTo>
                  <a:pt x="1297" y="1814"/>
                </a:lnTo>
                <a:lnTo>
                  <a:pt x="1310" y="1829"/>
                </a:lnTo>
                <a:lnTo>
                  <a:pt x="1327" y="1839"/>
                </a:lnTo>
                <a:lnTo>
                  <a:pt x="1345" y="1846"/>
                </a:lnTo>
                <a:lnTo>
                  <a:pt x="1363" y="1849"/>
                </a:lnTo>
                <a:lnTo>
                  <a:pt x="1383" y="1848"/>
                </a:lnTo>
                <a:lnTo>
                  <a:pt x="1403" y="1843"/>
                </a:lnTo>
                <a:lnTo>
                  <a:pt x="1418" y="1856"/>
                </a:lnTo>
                <a:lnTo>
                  <a:pt x="1437" y="1867"/>
                </a:lnTo>
                <a:lnTo>
                  <a:pt x="1459" y="1874"/>
                </a:lnTo>
                <a:lnTo>
                  <a:pt x="1484" y="1877"/>
                </a:lnTo>
                <a:lnTo>
                  <a:pt x="1511" y="1877"/>
                </a:lnTo>
                <a:lnTo>
                  <a:pt x="1540" y="1873"/>
                </a:lnTo>
                <a:lnTo>
                  <a:pt x="1569" y="1866"/>
                </a:lnTo>
                <a:lnTo>
                  <a:pt x="1599" y="1853"/>
                </a:lnTo>
                <a:lnTo>
                  <a:pt x="1627" y="1839"/>
                </a:lnTo>
                <a:lnTo>
                  <a:pt x="1652" y="1821"/>
                </a:lnTo>
                <a:lnTo>
                  <a:pt x="1674" y="1803"/>
                </a:lnTo>
                <a:lnTo>
                  <a:pt x="1691" y="1782"/>
                </a:lnTo>
                <a:lnTo>
                  <a:pt x="1705" y="1762"/>
                </a:lnTo>
                <a:lnTo>
                  <a:pt x="1714" y="1740"/>
                </a:lnTo>
                <a:lnTo>
                  <a:pt x="1718" y="1719"/>
                </a:lnTo>
                <a:lnTo>
                  <a:pt x="1717" y="1699"/>
                </a:lnTo>
                <a:lnTo>
                  <a:pt x="1734" y="1688"/>
                </a:lnTo>
                <a:lnTo>
                  <a:pt x="1747" y="1674"/>
                </a:lnTo>
                <a:lnTo>
                  <a:pt x="1758" y="1658"/>
                </a:lnTo>
                <a:lnTo>
                  <a:pt x="1764" y="1639"/>
                </a:lnTo>
                <a:lnTo>
                  <a:pt x="1767" y="1621"/>
                </a:lnTo>
                <a:lnTo>
                  <a:pt x="1765" y="1601"/>
                </a:lnTo>
                <a:lnTo>
                  <a:pt x="1759" y="1581"/>
                </a:lnTo>
                <a:lnTo>
                  <a:pt x="1754" y="1570"/>
                </a:lnTo>
                <a:close/>
                <a:moveTo>
                  <a:pt x="1715" y="1489"/>
                </a:moveTo>
                <a:lnTo>
                  <a:pt x="1243" y="1704"/>
                </a:lnTo>
                <a:lnTo>
                  <a:pt x="1264" y="1749"/>
                </a:lnTo>
                <a:lnTo>
                  <a:pt x="1737" y="1534"/>
                </a:lnTo>
                <a:lnTo>
                  <a:pt x="1715" y="1489"/>
                </a:lnTo>
                <a:close/>
                <a:moveTo>
                  <a:pt x="472" y="787"/>
                </a:moveTo>
                <a:lnTo>
                  <a:pt x="421" y="922"/>
                </a:lnTo>
                <a:lnTo>
                  <a:pt x="788" y="1057"/>
                </a:lnTo>
                <a:lnTo>
                  <a:pt x="838" y="922"/>
                </a:lnTo>
                <a:lnTo>
                  <a:pt x="472" y="787"/>
                </a:lnTo>
                <a:close/>
                <a:moveTo>
                  <a:pt x="1287" y="743"/>
                </a:moveTo>
                <a:lnTo>
                  <a:pt x="1240" y="745"/>
                </a:lnTo>
                <a:lnTo>
                  <a:pt x="1194" y="753"/>
                </a:lnTo>
                <a:lnTo>
                  <a:pt x="1148" y="765"/>
                </a:lnTo>
                <a:lnTo>
                  <a:pt x="1103" y="783"/>
                </a:lnTo>
                <a:lnTo>
                  <a:pt x="1059" y="806"/>
                </a:lnTo>
                <a:lnTo>
                  <a:pt x="1020" y="831"/>
                </a:lnTo>
                <a:lnTo>
                  <a:pt x="985" y="861"/>
                </a:lnTo>
                <a:lnTo>
                  <a:pt x="953" y="895"/>
                </a:lnTo>
                <a:lnTo>
                  <a:pt x="924" y="931"/>
                </a:lnTo>
                <a:lnTo>
                  <a:pt x="900" y="969"/>
                </a:lnTo>
                <a:lnTo>
                  <a:pt x="880" y="1010"/>
                </a:lnTo>
                <a:lnTo>
                  <a:pt x="864" y="1053"/>
                </a:lnTo>
                <a:lnTo>
                  <a:pt x="853" y="1096"/>
                </a:lnTo>
                <a:lnTo>
                  <a:pt x="846" y="1141"/>
                </a:lnTo>
                <a:lnTo>
                  <a:pt x="844" y="1187"/>
                </a:lnTo>
                <a:lnTo>
                  <a:pt x="847" y="1233"/>
                </a:lnTo>
                <a:lnTo>
                  <a:pt x="854" y="1278"/>
                </a:lnTo>
                <a:lnTo>
                  <a:pt x="866" y="1324"/>
                </a:lnTo>
                <a:lnTo>
                  <a:pt x="884" y="1369"/>
                </a:lnTo>
                <a:lnTo>
                  <a:pt x="907" y="1411"/>
                </a:lnTo>
                <a:lnTo>
                  <a:pt x="934" y="1452"/>
                </a:lnTo>
                <a:lnTo>
                  <a:pt x="965" y="1488"/>
                </a:lnTo>
                <a:lnTo>
                  <a:pt x="998" y="1520"/>
                </a:lnTo>
                <a:lnTo>
                  <a:pt x="1036" y="1547"/>
                </a:lnTo>
                <a:lnTo>
                  <a:pt x="1074" y="1571"/>
                </a:lnTo>
                <a:lnTo>
                  <a:pt x="1115" y="1592"/>
                </a:lnTo>
                <a:lnTo>
                  <a:pt x="1159" y="1607"/>
                </a:lnTo>
                <a:lnTo>
                  <a:pt x="1204" y="1617"/>
                </a:lnTo>
                <a:lnTo>
                  <a:pt x="1227" y="1670"/>
                </a:lnTo>
                <a:lnTo>
                  <a:pt x="1700" y="1455"/>
                </a:lnTo>
                <a:lnTo>
                  <a:pt x="1676" y="1402"/>
                </a:lnTo>
                <a:lnTo>
                  <a:pt x="1699" y="1356"/>
                </a:lnTo>
                <a:lnTo>
                  <a:pt x="1716" y="1307"/>
                </a:lnTo>
                <a:lnTo>
                  <a:pt x="1728" y="1258"/>
                </a:lnTo>
                <a:lnTo>
                  <a:pt x="1733" y="1206"/>
                </a:lnTo>
                <a:lnTo>
                  <a:pt x="1733" y="1155"/>
                </a:lnTo>
                <a:lnTo>
                  <a:pt x="1727" y="1102"/>
                </a:lnTo>
                <a:lnTo>
                  <a:pt x="1713" y="1051"/>
                </a:lnTo>
                <a:lnTo>
                  <a:pt x="1693" y="1000"/>
                </a:lnTo>
                <a:lnTo>
                  <a:pt x="1671" y="957"/>
                </a:lnTo>
                <a:lnTo>
                  <a:pt x="1644" y="918"/>
                </a:lnTo>
                <a:lnTo>
                  <a:pt x="1613" y="883"/>
                </a:lnTo>
                <a:lnTo>
                  <a:pt x="1580" y="851"/>
                </a:lnTo>
                <a:lnTo>
                  <a:pt x="1544" y="822"/>
                </a:lnTo>
                <a:lnTo>
                  <a:pt x="1506" y="798"/>
                </a:lnTo>
                <a:lnTo>
                  <a:pt x="1464" y="779"/>
                </a:lnTo>
                <a:lnTo>
                  <a:pt x="1421" y="763"/>
                </a:lnTo>
                <a:lnTo>
                  <a:pt x="1378" y="752"/>
                </a:lnTo>
                <a:lnTo>
                  <a:pt x="1332" y="745"/>
                </a:lnTo>
                <a:lnTo>
                  <a:pt x="1287" y="743"/>
                </a:lnTo>
                <a:close/>
                <a:moveTo>
                  <a:pt x="985" y="355"/>
                </a:moveTo>
                <a:lnTo>
                  <a:pt x="853" y="416"/>
                </a:lnTo>
                <a:lnTo>
                  <a:pt x="1016" y="767"/>
                </a:lnTo>
                <a:lnTo>
                  <a:pt x="1148" y="708"/>
                </a:lnTo>
                <a:lnTo>
                  <a:pt x="985" y="355"/>
                </a:lnTo>
                <a:close/>
                <a:moveTo>
                  <a:pt x="1517" y="310"/>
                </a:moveTo>
                <a:lnTo>
                  <a:pt x="1382" y="674"/>
                </a:lnTo>
                <a:lnTo>
                  <a:pt x="1517" y="723"/>
                </a:lnTo>
                <a:lnTo>
                  <a:pt x="1653" y="360"/>
                </a:lnTo>
                <a:lnTo>
                  <a:pt x="1517" y="310"/>
                </a:lnTo>
                <a:close/>
                <a:moveTo>
                  <a:pt x="1240" y="0"/>
                </a:moveTo>
                <a:lnTo>
                  <a:pt x="1240" y="0"/>
                </a:lnTo>
                <a:lnTo>
                  <a:pt x="1326" y="2"/>
                </a:lnTo>
                <a:lnTo>
                  <a:pt x="1408" y="6"/>
                </a:lnTo>
                <a:lnTo>
                  <a:pt x="1485" y="13"/>
                </a:lnTo>
                <a:lnTo>
                  <a:pt x="1556" y="23"/>
                </a:lnTo>
                <a:lnTo>
                  <a:pt x="1624" y="35"/>
                </a:lnTo>
                <a:lnTo>
                  <a:pt x="1687" y="48"/>
                </a:lnTo>
                <a:lnTo>
                  <a:pt x="1746" y="64"/>
                </a:lnTo>
                <a:lnTo>
                  <a:pt x="1802" y="82"/>
                </a:lnTo>
                <a:lnTo>
                  <a:pt x="1854" y="101"/>
                </a:lnTo>
                <a:lnTo>
                  <a:pt x="1903" y="122"/>
                </a:lnTo>
                <a:lnTo>
                  <a:pt x="1949" y="145"/>
                </a:lnTo>
                <a:lnTo>
                  <a:pt x="1991" y="169"/>
                </a:lnTo>
                <a:lnTo>
                  <a:pt x="2032" y="194"/>
                </a:lnTo>
                <a:lnTo>
                  <a:pt x="2069" y="219"/>
                </a:lnTo>
                <a:lnTo>
                  <a:pt x="2104" y="247"/>
                </a:lnTo>
                <a:lnTo>
                  <a:pt x="2137" y="275"/>
                </a:lnTo>
                <a:lnTo>
                  <a:pt x="2170" y="304"/>
                </a:lnTo>
                <a:lnTo>
                  <a:pt x="2200" y="333"/>
                </a:lnTo>
                <a:lnTo>
                  <a:pt x="2229" y="363"/>
                </a:lnTo>
                <a:lnTo>
                  <a:pt x="2257" y="393"/>
                </a:lnTo>
                <a:lnTo>
                  <a:pt x="2310" y="455"/>
                </a:lnTo>
                <a:lnTo>
                  <a:pt x="2357" y="517"/>
                </a:lnTo>
                <a:lnTo>
                  <a:pt x="2398" y="577"/>
                </a:lnTo>
                <a:lnTo>
                  <a:pt x="2433" y="636"/>
                </a:lnTo>
                <a:lnTo>
                  <a:pt x="2463" y="693"/>
                </a:lnTo>
                <a:lnTo>
                  <a:pt x="2488" y="748"/>
                </a:lnTo>
                <a:lnTo>
                  <a:pt x="2509" y="800"/>
                </a:lnTo>
                <a:lnTo>
                  <a:pt x="2525" y="851"/>
                </a:lnTo>
                <a:lnTo>
                  <a:pt x="2538" y="899"/>
                </a:lnTo>
                <a:lnTo>
                  <a:pt x="2548" y="944"/>
                </a:lnTo>
                <a:lnTo>
                  <a:pt x="2555" y="986"/>
                </a:lnTo>
                <a:lnTo>
                  <a:pt x="2559" y="1024"/>
                </a:lnTo>
                <a:lnTo>
                  <a:pt x="2562" y="1059"/>
                </a:lnTo>
                <a:lnTo>
                  <a:pt x="2562" y="1090"/>
                </a:lnTo>
                <a:lnTo>
                  <a:pt x="2562" y="1117"/>
                </a:lnTo>
                <a:lnTo>
                  <a:pt x="2561" y="1138"/>
                </a:lnTo>
                <a:lnTo>
                  <a:pt x="2559" y="1157"/>
                </a:lnTo>
                <a:lnTo>
                  <a:pt x="2557" y="1169"/>
                </a:lnTo>
                <a:lnTo>
                  <a:pt x="2556" y="1178"/>
                </a:lnTo>
                <a:lnTo>
                  <a:pt x="2556" y="1181"/>
                </a:lnTo>
                <a:lnTo>
                  <a:pt x="2552" y="1209"/>
                </a:lnTo>
                <a:lnTo>
                  <a:pt x="2546" y="1241"/>
                </a:lnTo>
                <a:lnTo>
                  <a:pt x="2538" y="1273"/>
                </a:lnTo>
                <a:lnTo>
                  <a:pt x="2527" y="1307"/>
                </a:lnTo>
                <a:lnTo>
                  <a:pt x="2514" y="1342"/>
                </a:lnTo>
                <a:lnTo>
                  <a:pt x="2499" y="1377"/>
                </a:lnTo>
                <a:lnTo>
                  <a:pt x="2482" y="1413"/>
                </a:lnTo>
                <a:lnTo>
                  <a:pt x="2464" y="1450"/>
                </a:lnTo>
                <a:lnTo>
                  <a:pt x="2446" y="1485"/>
                </a:lnTo>
                <a:lnTo>
                  <a:pt x="2426" y="1520"/>
                </a:lnTo>
                <a:lnTo>
                  <a:pt x="2406" y="1554"/>
                </a:lnTo>
                <a:lnTo>
                  <a:pt x="2385" y="1587"/>
                </a:lnTo>
                <a:lnTo>
                  <a:pt x="2366" y="1618"/>
                </a:lnTo>
                <a:lnTo>
                  <a:pt x="2346" y="1648"/>
                </a:lnTo>
                <a:lnTo>
                  <a:pt x="2327" y="1676"/>
                </a:lnTo>
                <a:lnTo>
                  <a:pt x="2311" y="1702"/>
                </a:lnTo>
                <a:lnTo>
                  <a:pt x="2294" y="1726"/>
                </a:lnTo>
                <a:lnTo>
                  <a:pt x="2280" y="1746"/>
                </a:lnTo>
                <a:lnTo>
                  <a:pt x="2267" y="1764"/>
                </a:lnTo>
                <a:lnTo>
                  <a:pt x="2257" y="1777"/>
                </a:lnTo>
                <a:lnTo>
                  <a:pt x="2249" y="1787"/>
                </a:lnTo>
                <a:lnTo>
                  <a:pt x="2244" y="1795"/>
                </a:lnTo>
                <a:lnTo>
                  <a:pt x="2243" y="1797"/>
                </a:lnTo>
                <a:lnTo>
                  <a:pt x="2206" y="1853"/>
                </a:lnTo>
                <a:lnTo>
                  <a:pt x="2175" y="1908"/>
                </a:lnTo>
                <a:lnTo>
                  <a:pt x="2150" y="1962"/>
                </a:lnTo>
                <a:lnTo>
                  <a:pt x="2129" y="2013"/>
                </a:lnTo>
                <a:lnTo>
                  <a:pt x="2115" y="2062"/>
                </a:lnTo>
                <a:lnTo>
                  <a:pt x="2103" y="2109"/>
                </a:lnTo>
                <a:lnTo>
                  <a:pt x="2096" y="2152"/>
                </a:lnTo>
                <a:lnTo>
                  <a:pt x="2092" y="2193"/>
                </a:lnTo>
                <a:lnTo>
                  <a:pt x="2091" y="2232"/>
                </a:lnTo>
                <a:lnTo>
                  <a:pt x="2092" y="2267"/>
                </a:lnTo>
                <a:lnTo>
                  <a:pt x="2094" y="2298"/>
                </a:lnTo>
                <a:lnTo>
                  <a:pt x="2098" y="2326"/>
                </a:lnTo>
                <a:lnTo>
                  <a:pt x="2102" y="2351"/>
                </a:lnTo>
                <a:lnTo>
                  <a:pt x="2107" y="2371"/>
                </a:lnTo>
                <a:lnTo>
                  <a:pt x="2111" y="2387"/>
                </a:lnTo>
                <a:lnTo>
                  <a:pt x="2116" y="2398"/>
                </a:lnTo>
                <a:lnTo>
                  <a:pt x="2119" y="2406"/>
                </a:lnTo>
                <a:lnTo>
                  <a:pt x="2120" y="2409"/>
                </a:lnTo>
                <a:lnTo>
                  <a:pt x="2070" y="2422"/>
                </a:lnTo>
                <a:lnTo>
                  <a:pt x="2020" y="2439"/>
                </a:lnTo>
                <a:lnTo>
                  <a:pt x="1971" y="2460"/>
                </a:lnTo>
                <a:lnTo>
                  <a:pt x="1924" y="2484"/>
                </a:lnTo>
                <a:lnTo>
                  <a:pt x="1876" y="2512"/>
                </a:lnTo>
                <a:lnTo>
                  <a:pt x="1830" y="2542"/>
                </a:lnTo>
                <a:lnTo>
                  <a:pt x="1786" y="2574"/>
                </a:lnTo>
                <a:lnTo>
                  <a:pt x="1742" y="2608"/>
                </a:lnTo>
                <a:lnTo>
                  <a:pt x="1700" y="2644"/>
                </a:lnTo>
                <a:lnTo>
                  <a:pt x="1658" y="2682"/>
                </a:lnTo>
                <a:lnTo>
                  <a:pt x="1619" y="2720"/>
                </a:lnTo>
                <a:lnTo>
                  <a:pt x="1580" y="2759"/>
                </a:lnTo>
                <a:lnTo>
                  <a:pt x="1544" y="2798"/>
                </a:lnTo>
                <a:lnTo>
                  <a:pt x="1509" y="2838"/>
                </a:lnTo>
                <a:lnTo>
                  <a:pt x="1475" y="2878"/>
                </a:lnTo>
                <a:lnTo>
                  <a:pt x="1444" y="2917"/>
                </a:lnTo>
                <a:lnTo>
                  <a:pt x="1414" y="2955"/>
                </a:lnTo>
                <a:lnTo>
                  <a:pt x="1386" y="2991"/>
                </a:lnTo>
                <a:lnTo>
                  <a:pt x="1360" y="3026"/>
                </a:lnTo>
                <a:lnTo>
                  <a:pt x="1336" y="3060"/>
                </a:lnTo>
                <a:lnTo>
                  <a:pt x="1316" y="3091"/>
                </a:lnTo>
                <a:lnTo>
                  <a:pt x="1296" y="3120"/>
                </a:lnTo>
                <a:lnTo>
                  <a:pt x="1279" y="3146"/>
                </a:lnTo>
                <a:lnTo>
                  <a:pt x="1265" y="3169"/>
                </a:lnTo>
                <a:lnTo>
                  <a:pt x="1252" y="3189"/>
                </a:lnTo>
                <a:lnTo>
                  <a:pt x="1243" y="3204"/>
                </a:lnTo>
                <a:lnTo>
                  <a:pt x="1236" y="3215"/>
                </a:lnTo>
                <a:lnTo>
                  <a:pt x="1232" y="3223"/>
                </a:lnTo>
                <a:lnTo>
                  <a:pt x="1231" y="3226"/>
                </a:lnTo>
                <a:lnTo>
                  <a:pt x="1227" y="3209"/>
                </a:lnTo>
                <a:lnTo>
                  <a:pt x="1221" y="3191"/>
                </a:lnTo>
                <a:lnTo>
                  <a:pt x="1214" y="3169"/>
                </a:lnTo>
                <a:lnTo>
                  <a:pt x="1204" y="3144"/>
                </a:lnTo>
                <a:lnTo>
                  <a:pt x="1193" y="3117"/>
                </a:lnTo>
                <a:lnTo>
                  <a:pt x="1181" y="3088"/>
                </a:lnTo>
                <a:lnTo>
                  <a:pt x="1167" y="3058"/>
                </a:lnTo>
                <a:lnTo>
                  <a:pt x="1153" y="3026"/>
                </a:lnTo>
                <a:lnTo>
                  <a:pt x="1137" y="2994"/>
                </a:lnTo>
                <a:lnTo>
                  <a:pt x="1122" y="2961"/>
                </a:lnTo>
                <a:lnTo>
                  <a:pt x="1106" y="2928"/>
                </a:lnTo>
                <a:lnTo>
                  <a:pt x="1089" y="2896"/>
                </a:lnTo>
                <a:lnTo>
                  <a:pt x="1074" y="2864"/>
                </a:lnTo>
                <a:lnTo>
                  <a:pt x="1058" y="2834"/>
                </a:lnTo>
                <a:lnTo>
                  <a:pt x="1044" y="2805"/>
                </a:lnTo>
                <a:lnTo>
                  <a:pt x="1030" y="2779"/>
                </a:lnTo>
                <a:lnTo>
                  <a:pt x="1018" y="2754"/>
                </a:lnTo>
                <a:lnTo>
                  <a:pt x="1006" y="2732"/>
                </a:lnTo>
                <a:lnTo>
                  <a:pt x="997" y="2714"/>
                </a:lnTo>
                <a:lnTo>
                  <a:pt x="989" y="2698"/>
                </a:lnTo>
                <a:lnTo>
                  <a:pt x="983" y="2687"/>
                </a:lnTo>
                <a:lnTo>
                  <a:pt x="979" y="2681"/>
                </a:lnTo>
                <a:lnTo>
                  <a:pt x="978" y="2678"/>
                </a:lnTo>
                <a:lnTo>
                  <a:pt x="955" y="2653"/>
                </a:lnTo>
                <a:lnTo>
                  <a:pt x="929" y="2632"/>
                </a:lnTo>
                <a:lnTo>
                  <a:pt x="902" y="2617"/>
                </a:lnTo>
                <a:lnTo>
                  <a:pt x="873" y="2607"/>
                </a:lnTo>
                <a:lnTo>
                  <a:pt x="844" y="2599"/>
                </a:lnTo>
                <a:lnTo>
                  <a:pt x="813" y="2595"/>
                </a:lnTo>
                <a:lnTo>
                  <a:pt x="783" y="2593"/>
                </a:lnTo>
                <a:lnTo>
                  <a:pt x="754" y="2594"/>
                </a:lnTo>
                <a:lnTo>
                  <a:pt x="725" y="2596"/>
                </a:lnTo>
                <a:lnTo>
                  <a:pt x="698" y="2599"/>
                </a:lnTo>
                <a:lnTo>
                  <a:pt x="672" y="2602"/>
                </a:lnTo>
                <a:lnTo>
                  <a:pt x="647" y="2607"/>
                </a:lnTo>
                <a:lnTo>
                  <a:pt x="626" y="2610"/>
                </a:lnTo>
                <a:lnTo>
                  <a:pt x="578" y="2614"/>
                </a:lnTo>
                <a:lnTo>
                  <a:pt x="534" y="2617"/>
                </a:lnTo>
                <a:lnTo>
                  <a:pt x="495" y="2617"/>
                </a:lnTo>
                <a:lnTo>
                  <a:pt x="461" y="2615"/>
                </a:lnTo>
                <a:lnTo>
                  <a:pt x="431" y="2612"/>
                </a:lnTo>
                <a:lnTo>
                  <a:pt x="404" y="2608"/>
                </a:lnTo>
                <a:lnTo>
                  <a:pt x="381" y="2602"/>
                </a:lnTo>
                <a:lnTo>
                  <a:pt x="362" y="2596"/>
                </a:lnTo>
                <a:lnTo>
                  <a:pt x="347" y="2590"/>
                </a:lnTo>
                <a:lnTo>
                  <a:pt x="333" y="2584"/>
                </a:lnTo>
                <a:lnTo>
                  <a:pt x="324" y="2578"/>
                </a:lnTo>
                <a:lnTo>
                  <a:pt x="316" y="2574"/>
                </a:lnTo>
                <a:lnTo>
                  <a:pt x="311" y="2569"/>
                </a:lnTo>
                <a:lnTo>
                  <a:pt x="308" y="2566"/>
                </a:lnTo>
                <a:lnTo>
                  <a:pt x="307" y="2565"/>
                </a:lnTo>
                <a:lnTo>
                  <a:pt x="296" y="2555"/>
                </a:lnTo>
                <a:lnTo>
                  <a:pt x="286" y="2541"/>
                </a:lnTo>
                <a:lnTo>
                  <a:pt x="279" y="2524"/>
                </a:lnTo>
                <a:lnTo>
                  <a:pt x="275" y="2506"/>
                </a:lnTo>
                <a:lnTo>
                  <a:pt x="273" y="2486"/>
                </a:lnTo>
                <a:lnTo>
                  <a:pt x="272" y="2465"/>
                </a:lnTo>
                <a:lnTo>
                  <a:pt x="273" y="2447"/>
                </a:lnTo>
                <a:lnTo>
                  <a:pt x="274" y="2429"/>
                </a:lnTo>
                <a:lnTo>
                  <a:pt x="275" y="2414"/>
                </a:lnTo>
                <a:lnTo>
                  <a:pt x="277" y="2402"/>
                </a:lnTo>
                <a:lnTo>
                  <a:pt x="278" y="2394"/>
                </a:lnTo>
                <a:lnTo>
                  <a:pt x="278" y="2391"/>
                </a:lnTo>
                <a:lnTo>
                  <a:pt x="283" y="2369"/>
                </a:lnTo>
                <a:lnTo>
                  <a:pt x="284" y="2348"/>
                </a:lnTo>
                <a:lnTo>
                  <a:pt x="283" y="2329"/>
                </a:lnTo>
                <a:lnTo>
                  <a:pt x="279" y="2313"/>
                </a:lnTo>
                <a:lnTo>
                  <a:pt x="274" y="2298"/>
                </a:lnTo>
                <a:lnTo>
                  <a:pt x="267" y="2286"/>
                </a:lnTo>
                <a:lnTo>
                  <a:pt x="259" y="2275"/>
                </a:lnTo>
                <a:lnTo>
                  <a:pt x="252" y="2263"/>
                </a:lnTo>
                <a:lnTo>
                  <a:pt x="245" y="2254"/>
                </a:lnTo>
                <a:lnTo>
                  <a:pt x="230" y="2232"/>
                </a:lnTo>
                <a:lnTo>
                  <a:pt x="221" y="2212"/>
                </a:lnTo>
                <a:lnTo>
                  <a:pt x="215" y="2195"/>
                </a:lnTo>
                <a:lnTo>
                  <a:pt x="213" y="2180"/>
                </a:lnTo>
                <a:lnTo>
                  <a:pt x="212" y="2168"/>
                </a:lnTo>
                <a:lnTo>
                  <a:pt x="214" y="2158"/>
                </a:lnTo>
                <a:lnTo>
                  <a:pt x="216" y="2150"/>
                </a:lnTo>
                <a:lnTo>
                  <a:pt x="218" y="2145"/>
                </a:lnTo>
                <a:lnTo>
                  <a:pt x="221" y="2142"/>
                </a:lnTo>
                <a:lnTo>
                  <a:pt x="221" y="2141"/>
                </a:lnTo>
                <a:lnTo>
                  <a:pt x="228" y="2131"/>
                </a:lnTo>
                <a:lnTo>
                  <a:pt x="230" y="2122"/>
                </a:lnTo>
                <a:lnTo>
                  <a:pt x="230" y="2115"/>
                </a:lnTo>
                <a:lnTo>
                  <a:pt x="229" y="2111"/>
                </a:lnTo>
                <a:lnTo>
                  <a:pt x="228" y="2108"/>
                </a:lnTo>
                <a:lnTo>
                  <a:pt x="227" y="2107"/>
                </a:lnTo>
                <a:lnTo>
                  <a:pt x="206" y="2099"/>
                </a:lnTo>
                <a:lnTo>
                  <a:pt x="191" y="2089"/>
                </a:lnTo>
                <a:lnTo>
                  <a:pt x="178" y="2081"/>
                </a:lnTo>
                <a:lnTo>
                  <a:pt x="171" y="2073"/>
                </a:lnTo>
                <a:lnTo>
                  <a:pt x="166" y="2065"/>
                </a:lnTo>
                <a:lnTo>
                  <a:pt x="163" y="2058"/>
                </a:lnTo>
                <a:lnTo>
                  <a:pt x="161" y="2054"/>
                </a:lnTo>
                <a:lnTo>
                  <a:pt x="161" y="2053"/>
                </a:lnTo>
                <a:lnTo>
                  <a:pt x="163" y="1940"/>
                </a:lnTo>
                <a:lnTo>
                  <a:pt x="164" y="1919"/>
                </a:lnTo>
                <a:lnTo>
                  <a:pt x="164" y="1903"/>
                </a:lnTo>
                <a:lnTo>
                  <a:pt x="162" y="1889"/>
                </a:lnTo>
                <a:lnTo>
                  <a:pt x="158" y="1879"/>
                </a:lnTo>
                <a:lnTo>
                  <a:pt x="154" y="1871"/>
                </a:lnTo>
                <a:lnTo>
                  <a:pt x="149" y="1866"/>
                </a:lnTo>
                <a:lnTo>
                  <a:pt x="145" y="1862"/>
                </a:lnTo>
                <a:lnTo>
                  <a:pt x="141" y="1861"/>
                </a:lnTo>
                <a:lnTo>
                  <a:pt x="139" y="1860"/>
                </a:lnTo>
                <a:lnTo>
                  <a:pt x="138" y="1859"/>
                </a:lnTo>
                <a:lnTo>
                  <a:pt x="108" y="1856"/>
                </a:lnTo>
                <a:lnTo>
                  <a:pt x="82" y="1852"/>
                </a:lnTo>
                <a:lnTo>
                  <a:pt x="61" y="1845"/>
                </a:lnTo>
                <a:lnTo>
                  <a:pt x="44" y="1837"/>
                </a:lnTo>
                <a:lnTo>
                  <a:pt x="30" y="1827"/>
                </a:lnTo>
                <a:lnTo>
                  <a:pt x="20" y="1816"/>
                </a:lnTo>
                <a:lnTo>
                  <a:pt x="12" y="1806"/>
                </a:lnTo>
                <a:lnTo>
                  <a:pt x="6" y="1796"/>
                </a:lnTo>
                <a:lnTo>
                  <a:pt x="3" y="1786"/>
                </a:lnTo>
                <a:lnTo>
                  <a:pt x="1" y="1778"/>
                </a:lnTo>
                <a:lnTo>
                  <a:pt x="0" y="1771"/>
                </a:lnTo>
                <a:lnTo>
                  <a:pt x="0" y="1767"/>
                </a:lnTo>
                <a:lnTo>
                  <a:pt x="0" y="1766"/>
                </a:lnTo>
                <a:lnTo>
                  <a:pt x="0" y="1756"/>
                </a:lnTo>
                <a:lnTo>
                  <a:pt x="3" y="1742"/>
                </a:lnTo>
                <a:lnTo>
                  <a:pt x="8" y="1726"/>
                </a:lnTo>
                <a:lnTo>
                  <a:pt x="17" y="1707"/>
                </a:lnTo>
                <a:lnTo>
                  <a:pt x="25" y="1685"/>
                </a:lnTo>
                <a:lnTo>
                  <a:pt x="36" y="1662"/>
                </a:lnTo>
                <a:lnTo>
                  <a:pt x="48" y="1637"/>
                </a:lnTo>
                <a:lnTo>
                  <a:pt x="60" y="1612"/>
                </a:lnTo>
                <a:lnTo>
                  <a:pt x="73" y="1587"/>
                </a:lnTo>
                <a:lnTo>
                  <a:pt x="86" y="1561"/>
                </a:lnTo>
                <a:lnTo>
                  <a:pt x="100" y="1536"/>
                </a:lnTo>
                <a:lnTo>
                  <a:pt x="112" y="1512"/>
                </a:lnTo>
                <a:lnTo>
                  <a:pt x="123" y="1491"/>
                </a:lnTo>
                <a:lnTo>
                  <a:pt x="135" y="1471"/>
                </a:lnTo>
                <a:lnTo>
                  <a:pt x="144" y="1454"/>
                </a:lnTo>
                <a:lnTo>
                  <a:pt x="153" y="1439"/>
                </a:lnTo>
                <a:lnTo>
                  <a:pt x="159" y="1428"/>
                </a:lnTo>
                <a:lnTo>
                  <a:pt x="163" y="1422"/>
                </a:lnTo>
                <a:lnTo>
                  <a:pt x="164" y="1419"/>
                </a:lnTo>
                <a:lnTo>
                  <a:pt x="178" y="1388"/>
                </a:lnTo>
                <a:lnTo>
                  <a:pt x="187" y="1358"/>
                </a:lnTo>
                <a:lnTo>
                  <a:pt x="191" y="1330"/>
                </a:lnTo>
                <a:lnTo>
                  <a:pt x="192" y="1303"/>
                </a:lnTo>
                <a:lnTo>
                  <a:pt x="189" y="1278"/>
                </a:lnTo>
                <a:lnTo>
                  <a:pt x="184" y="1254"/>
                </a:lnTo>
                <a:lnTo>
                  <a:pt x="175" y="1232"/>
                </a:lnTo>
                <a:lnTo>
                  <a:pt x="167" y="1210"/>
                </a:lnTo>
                <a:lnTo>
                  <a:pt x="158" y="1190"/>
                </a:lnTo>
                <a:lnTo>
                  <a:pt x="148" y="1170"/>
                </a:lnTo>
                <a:lnTo>
                  <a:pt x="139" y="1152"/>
                </a:lnTo>
                <a:lnTo>
                  <a:pt x="132" y="1133"/>
                </a:lnTo>
                <a:lnTo>
                  <a:pt x="126" y="1116"/>
                </a:lnTo>
                <a:lnTo>
                  <a:pt x="122" y="1099"/>
                </a:lnTo>
                <a:lnTo>
                  <a:pt x="117" y="1028"/>
                </a:lnTo>
                <a:lnTo>
                  <a:pt x="116" y="962"/>
                </a:lnTo>
                <a:lnTo>
                  <a:pt x="119" y="898"/>
                </a:lnTo>
                <a:lnTo>
                  <a:pt x="127" y="839"/>
                </a:lnTo>
                <a:lnTo>
                  <a:pt x="136" y="781"/>
                </a:lnTo>
                <a:lnTo>
                  <a:pt x="149" y="727"/>
                </a:lnTo>
                <a:lnTo>
                  <a:pt x="165" y="676"/>
                </a:lnTo>
                <a:lnTo>
                  <a:pt x="184" y="626"/>
                </a:lnTo>
                <a:lnTo>
                  <a:pt x="205" y="580"/>
                </a:lnTo>
                <a:lnTo>
                  <a:pt x="229" y="536"/>
                </a:lnTo>
                <a:lnTo>
                  <a:pt x="255" y="493"/>
                </a:lnTo>
                <a:lnTo>
                  <a:pt x="283" y="453"/>
                </a:lnTo>
                <a:lnTo>
                  <a:pt x="313" y="415"/>
                </a:lnTo>
                <a:lnTo>
                  <a:pt x="344" y="378"/>
                </a:lnTo>
                <a:lnTo>
                  <a:pt x="378" y="342"/>
                </a:lnTo>
                <a:lnTo>
                  <a:pt x="431" y="290"/>
                </a:lnTo>
                <a:lnTo>
                  <a:pt x="485" y="244"/>
                </a:lnTo>
                <a:lnTo>
                  <a:pt x="540" y="203"/>
                </a:lnTo>
                <a:lnTo>
                  <a:pt x="596" y="166"/>
                </a:lnTo>
                <a:lnTo>
                  <a:pt x="653" y="134"/>
                </a:lnTo>
                <a:lnTo>
                  <a:pt x="711" y="106"/>
                </a:lnTo>
                <a:lnTo>
                  <a:pt x="768" y="82"/>
                </a:lnTo>
                <a:lnTo>
                  <a:pt x="825" y="62"/>
                </a:lnTo>
                <a:lnTo>
                  <a:pt x="882" y="44"/>
                </a:lnTo>
                <a:lnTo>
                  <a:pt x="938" y="31"/>
                </a:lnTo>
                <a:lnTo>
                  <a:pt x="993" y="19"/>
                </a:lnTo>
                <a:lnTo>
                  <a:pt x="1046" y="11"/>
                </a:lnTo>
                <a:lnTo>
                  <a:pt x="1098" y="6"/>
                </a:lnTo>
                <a:lnTo>
                  <a:pt x="1148" y="2"/>
                </a:lnTo>
                <a:lnTo>
                  <a:pt x="1195" y="0"/>
                </a:lnTo>
                <a:lnTo>
                  <a:pt x="124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" name="Group 23"/>
          <p:cNvGrpSpPr>
            <a:grpSpLocks noChangeAspect="1"/>
          </p:cNvGrpSpPr>
          <p:nvPr/>
        </p:nvGrpSpPr>
        <p:grpSpPr bwMode="auto">
          <a:xfrm>
            <a:off x="8679894" y="2464807"/>
            <a:ext cx="695483" cy="576000"/>
            <a:chOff x="329" y="3091"/>
            <a:chExt cx="390" cy="323"/>
          </a:xfrm>
          <a:solidFill>
            <a:srgbClr val="11607E"/>
          </a:solidFill>
        </p:grpSpPr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329" y="3115"/>
              <a:ext cx="340" cy="299"/>
            </a:xfrm>
            <a:custGeom>
              <a:avLst/>
              <a:gdLst>
                <a:gd name="T0" fmla="*/ 2369 w 3060"/>
                <a:gd name="T1" fmla="*/ 253 h 2685"/>
                <a:gd name="T2" fmla="*/ 3039 w 3060"/>
                <a:gd name="T3" fmla="*/ 1023 h 2685"/>
                <a:gd name="T4" fmla="*/ 2749 w 3060"/>
                <a:gd name="T5" fmla="*/ 1739 h 2685"/>
                <a:gd name="T6" fmla="*/ 2648 w 3060"/>
                <a:gd name="T7" fmla="*/ 1942 h 2685"/>
                <a:gd name="T8" fmla="*/ 2489 w 3060"/>
                <a:gd name="T9" fmla="*/ 2090 h 2685"/>
                <a:gd name="T10" fmla="*/ 2284 w 3060"/>
                <a:gd name="T11" fmla="*/ 2222 h 2685"/>
                <a:gd name="T12" fmla="*/ 2153 w 3060"/>
                <a:gd name="T13" fmla="*/ 2425 h 2685"/>
                <a:gd name="T14" fmla="*/ 2005 w 3060"/>
                <a:gd name="T15" fmla="*/ 2583 h 2685"/>
                <a:gd name="T16" fmla="*/ 1801 w 3060"/>
                <a:gd name="T17" fmla="*/ 2685 h 2685"/>
                <a:gd name="T18" fmla="*/ 1255 w 3060"/>
                <a:gd name="T19" fmla="*/ 2494 h 2685"/>
                <a:gd name="T20" fmla="*/ 1082 w 3060"/>
                <a:gd name="T21" fmla="*/ 2516 h 2685"/>
                <a:gd name="T22" fmla="*/ 984 w 3060"/>
                <a:gd name="T23" fmla="*/ 2356 h 2685"/>
                <a:gd name="T24" fmla="*/ 955 w 3060"/>
                <a:gd name="T25" fmla="*/ 2299 h 2685"/>
                <a:gd name="T26" fmla="*/ 784 w 3060"/>
                <a:gd name="T27" fmla="*/ 2227 h 2685"/>
                <a:gd name="T28" fmla="*/ 775 w 3060"/>
                <a:gd name="T29" fmla="*/ 2052 h 2685"/>
                <a:gd name="T30" fmla="*/ 645 w 3060"/>
                <a:gd name="T31" fmla="*/ 2064 h 2685"/>
                <a:gd name="T32" fmla="*/ 521 w 3060"/>
                <a:gd name="T33" fmla="*/ 1920 h 2685"/>
                <a:gd name="T34" fmla="*/ 516 w 3060"/>
                <a:gd name="T35" fmla="*/ 1829 h 2685"/>
                <a:gd name="T36" fmla="*/ 341 w 3060"/>
                <a:gd name="T37" fmla="*/ 1787 h 2685"/>
                <a:gd name="T38" fmla="*/ 299 w 3060"/>
                <a:gd name="T39" fmla="*/ 1613 h 2685"/>
                <a:gd name="T40" fmla="*/ 0 w 3060"/>
                <a:gd name="T41" fmla="*/ 956 h 2685"/>
                <a:gd name="T42" fmla="*/ 91 w 3060"/>
                <a:gd name="T43" fmla="*/ 885 h 2685"/>
                <a:gd name="T44" fmla="*/ 663 w 3060"/>
                <a:gd name="T45" fmla="*/ 1312 h 2685"/>
                <a:gd name="T46" fmla="*/ 812 w 3060"/>
                <a:gd name="T47" fmla="*/ 1435 h 2685"/>
                <a:gd name="T48" fmla="*/ 801 w 3060"/>
                <a:gd name="T49" fmla="*/ 1563 h 2685"/>
                <a:gd name="T50" fmla="*/ 977 w 3060"/>
                <a:gd name="T51" fmla="*/ 1574 h 2685"/>
                <a:gd name="T52" fmla="*/ 1049 w 3060"/>
                <a:gd name="T53" fmla="*/ 1743 h 2685"/>
                <a:gd name="T54" fmla="*/ 1106 w 3060"/>
                <a:gd name="T55" fmla="*/ 1772 h 2685"/>
                <a:gd name="T56" fmla="*/ 1265 w 3060"/>
                <a:gd name="T57" fmla="*/ 1871 h 2685"/>
                <a:gd name="T58" fmla="*/ 1244 w 3060"/>
                <a:gd name="T59" fmla="*/ 2042 h 2685"/>
                <a:gd name="T60" fmla="*/ 1416 w 3060"/>
                <a:gd name="T61" fmla="*/ 2022 h 2685"/>
                <a:gd name="T62" fmla="*/ 1515 w 3060"/>
                <a:gd name="T63" fmla="*/ 2180 h 2685"/>
                <a:gd name="T64" fmla="*/ 1807 w 3060"/>
                <a:gd name="T65" fmla="*/ 2539 h 2685"/>
                <a:gd name="T66" fmla="*/ 1906 w 3060"/>
                <a:gd name="T67" fmla="*/ 2458 h 2685"/>
                <a:gd name="T68" fmla="*/ 1651 w 3060"/>
                <a:gd name="T69" fmla="*/ 2141 h 2685"/>
                <a:gd name="T70" fmla="*/ 1720 w 3060"/>
                <a:gd name="T71" fmla="*/ 2050 h 2685"/>
                <a:gd name="T72" fmla="*/ 2039 w 3060"/>
                <a:gd name="T73" fmla="*/ 2308 h 2685"/>
                <a:gd name="T74" fmla="*/ 2137 w 3060"/>
                <a:gd name="T75" fmla="*/ 2226 h 2685"/>
                <a:gd name="T76" fmla="*/ 1882 w 3060"/>
                <a:gd name="T77" fmla="*/ 1909 h 2685"/>
                <a:gd name="T78" fmla="*/ 1952 w 3060"/>
                <a:gd name="T79" fmla="*/ 1818 h 2685"/>
                <a:gd name="T80" fmla="*/ 2272 w 3060"/>
                <a:gd name="T81" fmla="*/ 2077 h 2685"/>
                <a:gd name="T82" fmla="*/ 2369 w 3060"/>
                <a:gd name="T83" fmla="*/ 1995 h 2685"/>
                <a:gd name="T84" fmla="*/ 2114 w 3060"/>
                <a:gd name="T85" fmla="*/ 1678 h 2685"/>
                <a:gd name="T86" fmla="*/ 2185 w 3060"/>
                <a:gd name="T87" fmla="*/ 1587 h 2685"/>
                <a:gd name="T88" fmla="*/ 2504 w 3060"/>
                <a:gd name="T89" fmla="*/ 1846 h 2685"/>
                <a:gd name="T90" fmla="*/ 2601 w 3060"/>
                <a:gd name="T91" fmla="*/ 1765 h 2685"/>
                <a:gd name="T92" fmla="*/ 2568 w 3060"/>
                <a:gd name="T93" fmla="*/ 1682 h 2685"/>
                <a:gd name="T94" fmla="*/ 2418 w 3060"/>
                <a:gd name="T95" fmla="*/ 1532 h 2685"/>
                <a:gd name="T96" fmla="*/ 2173 w 3060"/>
                <a:gd name="T97" fmla="*/ 1288 h 2685"/>
                <a:gd name="T98" fmla="*/ 1909 w 3060"/>
                <a:gd name="T99" fmla="*/ 1026 h 2685"/>
                <a:gd name="T100" fmla="*/ 1702 w 3060"/>
                <a:gd name="T101" fmla="*/ 820 h 2685"/>
                <a:gd name="T102" fmla="*/ 1619 w 3060"/>
                <a:gd name="T103" fmla="*/ 747 h 2685"/>
                <a:gd name="T104" fmla="*/ 1504 w 3060"/>
                <a:gd name="T105" fmla="*/ 797 h 2685"/>
                <a:gd name="T106" fmla="*/ 1292 w 3060"/>
                <a:gd name="T107" fmla="*/ 1130 h 2685"/>
                <a:gd name="T108" fmla="*/ 1028 w 3060"/>
                <a:gd name="T109" fmla="*/ 1213 h 2685"/>
                <a:gd name="T110" fmla="*/ 838 w 3060"/>
                <a:gd name="T111" fmla="*/ 1062 h 2685"/>
                <a:gd name="T112" fmla="*/ 1121 w 3060"/>
                <a:gd name="T113" fmla="*/ 216 h 2685"/>
                <a:gd name="T114" fmla="*/ 1220 w 3060"/>
                <a:gd name="T115" fmla="*/ 100 h 2685"/>
                <a:gd name="T116" fmla="*/ 1410 w 3060"/>
                <a:gd name="T117" fmla="*/ 11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2685">
                  <a:moveTo>
                    <a:pt x="1529" y="0"/>
                  </a:moveTo>
                  <a:lnTo>
                    <a:pt x="1573" y="4"/>
                  </a:lnTo>
                  <a:lnTo>
                    <a:pt x="1620" y="12"/>
                  </a:lnTo>
                  <a:lnTo>
                    <a:pt x="1670" y="25"/>
                  </a:lnTo>
                  <a:lnTo>
                    <a:pt x="2339" y="235"/>
                  </a:lnTo>
                  <a:lnTo>
                    <a:pt x="2355" y="242"/>
                  </a:lnTo>
                  <a:lnTo>
                    <a:pt x="2369" y="253"/>
                  </a:lnTo>
                  <a:lnTo>
                    <a:pt x="3039" y="921"/>
                  </a:lnTo>
                  <a:lnTo>
                    <a:pt x="3051" y="937"/>
                  </a:lnTo>
                  <a:lnTo>
                    <a:pt x="3058" y="954"/>
                  </a:lnTo>
                  <a:lnTo>
                    <a:pt x="3060" y="972"/>
                  </a:lnTo>
                  <a:lnTo>
                    <a:pt x="3058" y="990"/>
                  </a:lnTo>
                  <a:lnTo>
                    <a:pt x="3051" y="1008"/>
                  </a:lnTo>
                  <a:lnTo>
                    <a:pt x="3039" y="1023"/>
                  </a:lnTo>
                  <a:lnTo>
                    <a:pt x="2576" y="1485"/>
                  </a:lnTo>
                  <a:lnTo>
                    <a:pt x="2689" y="1598"/>
                  </a:lnTo>
                  <a:lnTo>
                    <a:pt x="2710" y="1622"/>
                  </a:lnTo>
                  <a:lnTo>
                    <a:pt x="2726" y="1649"/>
                  </a:lnTo>
                  <a:lnTo>
                    <a:pt x="2738" y="1678"/>
                  </a:lnTo>
                  <a:lnTo>
                    <a:pt x="2745" y="1708"/>
                  </a:lnTo>
                  <a:lnTo>
                    <a:pt x="2749" y="1739"/>
                  </a:lnTo>
                  <a:lnTo>
                    <a:pt x="2748" y="1771"/>
                  </a:lnTo>
                  <a:lnTo>
                    <a:pt x="2742" y="1802"/>
                  </a:lnTo>
                  <a:lnTo>
                    <a:pt x="2733" y="1833"/>
                  </a:lnTo>
                  <a:lnTo>
                    <a:pt x="2718" y="1863"/>
                  </a:lnTo>
                  <a:lnTo>
                    <a:pt x="2699" y="1892"/>
                  </a:lnTo>
                  <a:lnTo>
                    <a:pt x="2676" y="1919"/>
                  </a:lnTo>
                  <a:lnTo>
                    <a:pt x="2648" y="1942"/>
                  </a:lnTo>
                  <a:lnTo>
                    <a:pt x="2617" y="1963"/>
                  </a:lnTo>
                  <a:lnTo>
                    <a:pt x="2584" y="1977"/>
                  </a:lnTo>
                  <a:lnTo>
                    <a:pt x="2551" y="1986"/>
                  </a:lnTo>
                  <a:lnTo>
                    <a:pt x="2517" y="1991"/>
                  </a:lnTo>
                  <a:lnTo>
                    <a:pt x="2512" y="2025"/>
                  </a:lnTo>
                  <a:lnTo>
                    <a:pt x="2503" y="2058"/>
                  </a:lnTo>
                  <a:lnTo>
                    <a:pt x="2489" y="2090"/>
                  </a:lnTo>
                  <a:lnTo>
                    <a:pt x="2468" y="2121"/>
                  </a:lnTo>
                  <a:lnTo>
                    <a:pt x="2444" y="2149"/>
                  </a:lnTo>
                  <a:lnTo>
                    <a:pt x="2416" y="2174"/>
                  </a:lnTo>
                  <a:lnTo>
                    <a:pt x="2384" y="2193"/>
                  </a:lnTo>
                  <a:lnTo>
                    <a:pt x="2352" y="2208"/>
                  </a:lnTo>
                  <a:lnTo>
                    <a:pt x="2319" y="2218"/>
                  </a:lnTo>
                  <a:lnTo>
                    <a:pt x="2284" y="2222"/>
                  </a:lnTo>
                  <a:lnTo>
                    <a:pt x="2280" y="2256"/>
                  </a:lnTo>
                  <a:lnTo>
                    <a:pt x="2271" y="2290"/>
                  </a:lnTo>
                  <a:lnTo>
                    <a:pt x="2257" y="2322"/>
                  </a:lnTo>
                  <a:lnTo>
                    <a:pt x="2236" y="2353"/>
                  </a:lnTo>
                  <a:lnTo>
                    <a:pt x="2212" y="2381"/>
                  </a:lnTo>
                  <a:lnTo>
                    <a:pt x="2183" y="2405"/>
                  </a:lnTo>
                  <a:lnTo>
                    <a:pt x="2153" y="2425"/>
                  </a:lnTo>
                  <a:lnTo>
                    <a:pt x="2120" y="2439"/>
                  </a:lnTo>
                  <a:lnTo>
                    <a:pt x="2087" y="2448"/>
                  </a:lnTo>
                  <a:lnTo>
                    <a:pt x="2052" y="2453"/>
                  </a:lnTo>
                  <a:lnTo>
                    <a:pt x="2048" y="2487"/>
                  </a:lnTo>
                  <a:lnTo>
                    <a:pt x="2038" y="2521"/>
                  </a:lnTo>
                  <a:lnTo>
                    <a:pt x="2024" y="2553"/>
                  </a:lnTo>
                  <a:lnTo>
                    <a:pt x="2005" y="2583"/>
                  </a:lnTo>
                  <a:lnTo>
                    <a:pt x="1980" y="2612"/>
                  </a:lnTo>
                  <a:lnTo>
                    <a:pt x="1954" y="2634"/>
                  </a:lnTo>
                  <a:lnTo>
                    <a:pt x="1926" y="2654"/>
                  </a:lnTo>
                  <a:lnTo>
                    <a:pt x="1895" y="2668"/>
                  </a:lnTo>
                  <a:lnTo>
                    <a:pt x="1864" y="2677"/>
                  </a:lnTo>
                  <a:lnTo>
                    <a:pt x="1832" y="2684"/>
                  </a:lnTo>
                  <a:lnTo>
                    <a:pt x="1801" y="2685"/>
                  </a:lnTo>
                  <a:lnTo>
                    <a:pt x="1770" y="2682"/>
                  </a:lnTo>
                  <a:lnTo>
                    <a:pt x="1739" y="2674"/>
                  </a:lnTo>
                  <a:lnTo>
                    <a:pt x="1710" y="2662"/>
                  </a:lnTo>
                  <a:lnTo>
                    <a:pt x="1683" y="2646"/>
                  </a:lnTo>
                  <a:lnTo>
                    <a:pt x="1658" y="2625"/>
                  </a:lnTo>
                  <a:lnTo>
                    <a:pt x="1390" y="2358"/>
                  </a:lnTo>
                  <a:lnTo>
                    <a:pt x="1255" y="2494"/>
                  </a:lnTo>
                  <a:lnTo>
                    <a:pt x="1235" y="2510"/>
                  </a:lnTo>
                  <a:lnTo>
                    <a:pt x="1211" y="2523"/>
                  </a:lnTo>
                  <a:lnTo>
                    <a:pt x="1187" y="2531"/>
                  </a:lnTo>
                  <a:lnTo>
                    <a:pt x="1161" y="2533"/>
                  </a:lnTo>
                  <a:lnTo>
                    <a:pt x="1135" y="2532"/>
                  </a:lnTo>
                  <a:lnTo>
                    <a:pt x="1108" y="2525"/>
                  </a:lnTo>
                  <a:lnTo>
                    <a:pt x="1082" y="2516"/>
                  </a:lnTo>
                  <a:lnTo>
                    <a:pt x="1058" y="2501"/>
                  </a:lnTo>
                  <a:lnTo>
                    <a:pt x="1036" y="2481"/>
                  </a:lnTo>
                  <a:lnTo>
                    <a:pt x="1017" y="2459"/>
                  </a:lnTo>
                  <a:lnTo>
                    <a:pt x="1001" y="2434"/>
                  </a:lnTo>
                  <a:lnTo>
                    <a:pt x="992" y="2408"/>
                  </a:lnTo>
                  <a:lnTo>
                    <a:pt x="985" y="2383"/>
                  </a:lnTo>
                  <a:lnTo>
                    <a:pt x="984" y="2356"/>
                  </a:lnTo>
                  <a:lnTo>
                    <a:pt x="986" y="2330"/>
                  </a:lnTo>
                  <a:lnTo>
                    <a:pt x="994" y="2306"/>
                  </a:lnTo>
                  <a:lnTo>
                    <a:pt x="1006" y="2283"/>
                  </a:lnTo>
                  <a:lnTo>
                    <a:pt x="1023" y="2263"/>
                  </a:lnTo>
                  <a:lnTo>
                    <a:pt x="1003" y="2280"/>
                  </a:lnTo>
                  <a:lnTo>
                    <a:pt x="980" y="2292"/>
                  </a:lnTo>
                  <a:lnTo>
                    <a:pt x="955" y="2299"/>
                  </a:lnTo>
                  <a:lnTo>
                    <a:pt x="929" y="2302"/>
                  </a:lnTo>
                  <a:lnTo>
                    <a:pt x="903" y="2300"/>
                  </a:lnTo>
                  <a:lnTo>
                    <a:pt x="877" y="2294"/>
                  </a:lnTo>
                  <a:lnTo>
                    <a:pt x="851" y="2284"/>
                  </a:lnTo>
                  <a:lnTo>
                    <a:pt x="826" y="2269"/>
                  </a:lnTo>
                  <a:lnTo>
                    <a:pt x="804" y="2250"/>
                  </a:lnTo>
                  <a:lnTo>
                    <a:pt x="784" y="2227"/>
                  </a:lnTo>
                  <a:lnTo>
                    <a:pt x="769" y="2203"/>
                  </a:lnTo>
                  <a:lnTo>
                    <a:pt x="760" y="2178"/>
                  </a:lnTo>
                  <a:lnTo>
                    <a:pt x="753" y="2151"/>
                  </a:lnTo>
                  <a:lnTo>
                    <a:pt x="752" y="2126"/>
                  </a:lnTo>
                  <a:lnTo>
                    <a:pt x="754" y="2100"/>
                  </a:lnTo>
                  <a:lnTo>
                    <a:pt x="762" y="2075"/>
                  </a:lnTo>
                  <a:lnTo>
                    <a:pt x="775" y="2052"/>
                  </a:lnTo>
                  <a:lnTo>
                    <a:pt x="791" y="2031"/>
                  </a:lnTo>
                  <a:lnTo>
                    <a:pt x="770" y="2049"/>
                  </a:lnTo>
                  <a:lnTo>
                    <a:pt x="748" y="2060"/>
                  </a:lnTo>
                  <a:lnTo>
                    <a:pt x="723" y="2068"/>
                  </a:lnTo>
                  <a:lnTo>
                    <a:pt x="697" y="2071"/>
                  </a:lnTo>
                  <a:lnTo>
                    <a:pt x="671" y="2069"/>
                  </a:lnTo>
                  <a:lnTo>
                    <a:pt x="645" y="2064"/>
                  </a:lnTo>
                  <a:lnTo>
                    <a:pt x="619" y="2053"/>
                  </a:lnTo>
                  <a:lnTo>
                    <a:pt x="594" y="2038"/>
                  </a:lnTo>
                  <a:lnTo>
                    <a:pt x="572" y="2019"/>
                  </a:lnTo>
                  <a:lnTo>
                    <a:pt x="552" y="1996"/>
                  </a:lnTo>
                  <a:lnTo>
                    <a:pt x="538" y="1972"/>
                  </a:lnTo>
                  <a:lnTo>
                    <a:pt x="528" y="1947"/>
                  </a:lnTo>
                  <a:lnTo>
                    <a:pt x="521" y="1920"/>
                  </a:lnTo>
                  <a:lnTo>
                    <a:pt x="520" y="1894"/>
                  </a:lnTo>
                  <a:lnTo>
                    <a:pt x="523" y="1869"/>
                  </a:lnTo>
                  <a:lnTo>
                    <a:pt x="531" y="1844"/>
                  </a:lnTo>
                  <a:lnTo>
                    <a:pt x="543" y="1820"/>
                  </a:lnTo>
                  <a:lnTo>
                    <a:pt x="559" y="1800"/>
                  </a:lnTo>
                  <a:lnTo>
                    <a:pt x="538" y="1817"/>
                  </a:lnTo>
                  <a:lnTo>
                    <a:pt x="516" y="1829"/>
                  </a:lnTo>
                  <a:lnTo>
                    <a:pt x="491" y="1836"/>
                  </a:lnTo>
                  <a:lnTo>
                    <a:pt x="465" y="1840"/>
                  </a:lnTo>
                  <a:lnTo>
                    <a:pt x="439" y="1837"/>
                  </a:lnTo>
                  <a:lnTo>
                    <a:pt x="413" y="1832"/>
                  </a:lnTo>
                  <a:lnTo>
                    <a:pt x="387" y="1821"/>
                  </a:lnTo>
                  <a:lnTo>
                    <a:pt x="362" y="1806"/>
                  </a:lnTo>
                  <a:lnTo>
                    <a:pt x="341" y="1787"/>
                  </a:lnTo>
                  <a:lnTo>
                    <a:pt x="321" y="1766"/>
                  </a:lnTo>
                  <a:lnTo>
                    <a:pt x="306" y="1741"/>
                  </a:lnTo>
                  <a:lnTo>
                    <a:pt x="296" y="1715"/>
                  </a:lnTo>
                  <a:lnTo>
                    <a:pt x="290" y="1689"/>
                  </a:lnTo>
                  <a:lnTo>
                    <a:pt x="288" y="1663"/>
                  </a:lnTo>
                  <a:lnTo>
                    <a:pt x="291" y="1637"/>
                  </a:lnTo>
                  <a:lnTo>
                    <a:pt x="299" y="1613"/>
                  </a:lnTo>
                  <a:lnTo>
                    <a:pt x="311" y="1590"/>
                  </a:lnTo>
                  <a:lnTo>
                    <a:pt x="328" y="1570"/>
                  </a:lnTo>
                  <a:lnTo>
                    <a:pt x="456" y="1441"/>
                  </a:lnTo>
                  <a:lnTo>
                    <a:pt x="21" y="1007"/>
                  </a:lnTo>
                  <a:lnTo>
                    <a:pt x="10" y="992"/>
                  </a:lnTo>
                  <a:lnTo>
                    <a:pt x="2" y="974"/>
                  </a:lnTo>
                  <a:lnTo>
                    <a:pt x="0" y="956"/>
                  </a:lnTo>
                  <a:lnTo>
                    <a:pt x="2" y="938"/>
                  </a:lnTo>
                  <a:lnTo>
                    <a:pt x="10" y="921"/>
                  </a:lnTo>
                  <a:lnTo>
                    <a:pt x="21" y="904"/>
                  </a:lnTo>
                  <a:lnTo>
                    <a:pt x="37" y="893"/>
                  </a:lnTo>
                  <a:lnTo>
                    <a:pt x="54" y="885"/>
                  </a:lnTo>
                  <a:lnTo>
                    <a:pt x="73" y="883"/>
                  </a:lnTo>
                  <a:lnTo>
                    <a:pt x="91" y="885"/>
                  </a:lnTo>
                  <a:lnTo>
                    <a:pt x="109" y="893"/>
                  </a:lnTo>
                  <a:lnTo>
                    <a:pt x="125" y="904"/>
                  </a:lnTo>
                  <a:lnTo>
                    <a:pt x="560" y="1339"/>
                  </a:lnTo>
                  <a:lnTo>
                    <a:pt x="583" y="1324"/>
                  </a:lnTo>
                  <a:lnTo>
                    <a:pt x="608" y="1315"/>
                  </a:lnTo>
                  <a:lnTo>
                    <a:pt x="635" y="1310"/>
                  </a:lnTo>
                  <a:lnTo>
                    <a:pt x="663" y="1312"/>
                  </a:lnTo>
                  <a:lnTo>
                    <a:pt x="691" y="1317"/>
                  </a:lnTo>
                  <a:lnTo>
                    <a:pt x="718" y="1327"/>
                  </a:lnTo>
                  <a:lnTo>
                    <a:pt x="744" y="1342"/>
                  </a:lnTo>
                  <a:lnTo>
                    <a:pt x="767" y="1362"/>
                  </a:lnTo>
                  <a:lnTo>
                    <a:pt x="787" y="1384"/>
                  </a:lnTo>
                  <a:lnTo>
                    <a:pt x="802" y="1409"/>
                  </a:lnTo>
                  <a:lnTo>
                    <a:pt x="812" y="1435"/>
                  </a:lnTo>
                  <a:lnTo>
                    <a:pt x="818" y="1460"/>
                  </a:lnTo>
                  <a:lnTo>
                    <a:pt x="820" y="1487"/>
                  </a:lnTo>
                  <a:lnTo>
                    <a:pt x="817" y="1513"/>
                  </a:lnTo>
                  <a:lnTo>
                    <a:pt x="809" y="1538"/>
                  </a:lnTo>
                  <a:lnTo>
                    <a:pt x="797" y="1560"/>
                  </a:lnTo>
                  <a:lnTo>
                    <a:pt x="780" y="1580"/>
                  </a:lnTo>
                  <a:lnTo>
                    <a:pt x="801" y="1563"/>
                  </a:lnTo>
                  <a:lnTo>
                    <a:pt x="823" y="1551"/>
                  </a:lnTo>
                  <a:lnTo>
                    <a:pt x="848" y="1544"/>
                  </a:lnTo>
                  <a:lnTo>
                    <a:pt x="874" y="1541"/>
                  </a:lnTo>
                  <a:lnTo>
                    <a:pt x="900" y="1543"/>
                  </a:lnTo>
                  <a:lnTo>
                    <a:pt x="926" y="1548"/>
                  </a:lnTo>
                  <a:lnTo>
                    <a:pt x="952" y="1559"/>
                  </a:lnTo>
                  <a:lnTo>
                    <a:pt x="977" y="1574"/>
                  </a:lnTo>
                  <a:lnTo>
                    <a:pt x="999" y="1593"/>
                  </a:lnTo>
                  <a:lnTo>
                    <a:pt x="1019" y="1616"/>
                  </a:lnTo>
                  <a:lnTo>
                    <a:pt x="1034" y="1639"/>
                  </a:lnTo>
                  <a:lnTo>
                    <a:pt x="1043" y="1665"/>
                  </a:lnTo>
                  <a:lnTo>
                    <a:pt x="1050" y="1692"/>
                  </a:lnTo>
                  <a:lnTo>
                    <a:pt x="1051" y="1718"/>
                  </a:lnTo>
                  <a:lnTo>
                    <a:pt x="1049" y="1743"/>
                  </a:lnTo>
                  <a:lnTo>
                    <a:pt x="1041" y="1768"/>
                  </a:lnTo>
                  <a:lnTo>
                    <a:pt x="1029" y="1791"/>
                  </a:lnTo>
                  <a:lnTo>
                    <a:pt x="1012" y="1812"/>
                  </a:lnTo>
                  <a:lnTo>
                    <a:pt x="1033" y="1795"/>
                  </a:lnTo>
                  <a:lnTo>
                    <a:pt x="1055" y="1783"/>
                  </a:lnTo>
                  <a:lnTo>
                    <a:pt x="1080" y="1775"/>
                  </a:lnTo>
                  <a:lnTo>
                    <a:pt x="1106" y="1772"/>
                  </a:lnTo>
                  <a:lnTo>
                    <a:pt x="1133" y="1774"/>
                  </a:lnTo>
                  <a:lnTo>
                    <a:pt x="1158" y="1780"/>
                  </a:lnTo>
                  <a:lnTo>
                    <a:pt x="1184" y="1790"/>
                  </a:lnTo>
                  <a:lnTo>
                    <a:pt x="1209" y="1805"/>
                  </a:lnTo>
                  <a:lnTo>
                    <a:pt x="1231" y="1824"/>
                  </a:lnTo>
                  <a:lnTo>
                    <a:pt x="1251" y="1846"/>
                  </a:lnTo>
                  <a:lnTo>
                    <a:pt x="1265" y="1871"/>
                  </a:lnTo>
                  <a:lnTo>
                    <a:pt x="1275" y="1896"/>
                  </a:lnTo>
                  <a:lnTo>
                    <a:pt x="1282" y="1922"/>
                  </a:lnTo>
                  <a:lnTo>
                    <a:pt x="1283" y="1949"/>
                  </a:lnTo>
                  <a:lnTo>
                    <a:pt x="1280" y="1975"/>
                  </a:lnTo>
                  <a:lnTo>
                    <a:pt x="1272" y="1999"/>
                  </a:lnTo>
                  <a:lnTo>
                    <a:pt x="1260" y="2022"/>
                  </a:lnTo>
                  <a:lnTo>
                    <a:pt x="1244" y="2042"/>
                  </a:lnTo>
                  <a:lnTo>
                    <a:pt x="1265" y="2026"/>
                  </a:lnTo>
                  <a:lnTo>
                    <a:pt x="1287" y="2014"/>
                  </a:lnTo>
                  <a:lnTo>
                    <a:pt x="1312" y="2007"/>
                  </a:lnTo>
                  <a:lnTo>
                    <a:pt x="1338" y="2004"/>
                  </a:lnTo>
                  <a:lnTo>
                    <a:pt x="1364" y="2005"/>
                  </a:lnTo>
                  <a:lnTo>
                    <a:pt x="1390" y="2011"/>
                  </a:lnTo>
                  <a:lnTo>
                    <a:pt x="1416" y="2022"/>
                  </a:lnTo>
                  <a:lnTo>
                    <a:pt x="1440" y="2036"/>
                  </a:lnTo>
                  <a:lnTo>
                    <a:pt x="1462" y="2055"/>
                  </a:lnTo>
                  <a:lnTo>
                    <a:pt x="1482" y="2077"/>
                  </a:lnTo>
                  <a:lnTo>
                    <a:pt x="1497" y="2102"/>
                  </a:lnTo>
                  <a:lnTo>
                    <a:pt x="1508" y="2128"/>
                  </a:lnTo>
                  <a:lnTo>
                    <a:pt x="1513" y="2153"/>
                  </a:lnTo>
                  <a:lnTo>
                    <a:pt x="1515" y="2180"/>
                  </a:lnTo>
                  <a:lnTo>
                    <a:pt x="1512" y="2206"/>
                  </a:lnTo>
                  <a:lnTo>
                    <a:pt x="1504" y="2231"/>
                  </a:lnTo>
                  <a:lnTo>
                    <a:pt x="1491" y="2253"/>
                  </a:lnTo>
                  <a:lnTo>
                    <a:pt x="1761" y="2522"/>
                  </a:lnTo>
                  <a:lnTo>
                    <a:pt x="1775" y="2532"/>
                  </a:lnTo>
                  <a:lnTo>
                    <a:pt x="1790" y="2538"/>
                  </a:lnTo>
                  <a:lnTo>
                    <a:pt x="1807" y="2539"/>
                  </a:lnTo>
                  <a:lnTo>
                    <a:pt x="1826" y="2537"/>
                  </a:lnTo>
                  <a:lnTo>
                    <a:pt x="1844" y="2532"/>
                  </a:lnTo>
                  <a:lnTo>
                    <a:pt x="1861" y="2522"/>
                  </a:lnTo>
                  <a:lnTo>
                    <a:pt x="1877" y="2509"/>
                  </a:lnTo>
                  <a:lnTo>
                    <a:pt x="1890" y="2493"/>
                  </a:lnTo>
                  <a:lnTo>
                    <a:pt x="1900" y="2476"/>
                  </a:lnTo>
                  <a:lnTo>
                    <a:pt x="1906" y="2458"/>
                  </a:lnTo>
                  <a:lnTo>
                    <a:pt x="1907" y="2439"/>
                  </a:lnTo>
                  <a:lnTo>
                    <a:pt x="1906" y="2422"/>
                  </a:lnTo>
                  <a:lnTo>
                    <a:pt x="1900" y="2406"/>
                  </a:lnTo>
                  <a:lnTo>
                    <a:pt x="1890" y="2393"/>
                  </a:lnTo>
                  <a:lnTo>
                    <a:pt x="1669" y="2173"/>
                  </a:lnTo>
                  <a:lnTo>
                    <a:pt x="1657" y="2158"/>
                  </a:lnTo>
                  <a:lnTo>
                    <a:pt x="1651" y="2141"/>
                  </a:lnTo>
                  <a:lnTo>
                    <a:pt x="1647" y="2121"/>
                  </a:lnTo>
                  <a:lnTo>
                    <a:pt x="1651" y="2103"/>
                  </a:lnTo>
                  <a:lnTo>
                    <a:pt x="1657" y="2086"/>
                  </a:lnTo>
                  <a:lnTo>
                    <a:pt x="1669" y="2070"/>
                  </a:lnTo>
                  <a:lnTo>
                    <a:pt x="1685" y="2058"/>
                  </a:lnTo>
                  <a:lnTo>
                    <a:pt x="1702" y="2052"/>
                  </a:lnTo>
                  <a:lnTo>
                    <a:pt x="1720" y="2050"/>
                  </a:lnTo>
                  <a:lnTo>
                    <a:pt x="1739" y="2052"/>
                  </a:lnTo>
                  <a:lnTo>
                    <a:pt x="1757" y="2058"/>
                  </a:lnTo>
                  <a:lnTo>
                    <a:pt x="1772" y="2070"/>
                  </a:lnTo>
                  <a:lnTo>
                    <a:pt x="1993" y="2291"/>
                  </a:lnTo>
                  <a:lnTo>
                    <a:pt x="2006" y="2300"/>
                  </a:lnTo>
                  <a:lnTo>
                    <a:pt x="2022" y="2307"/>
                  </a:lnTo>
                  <a:lnTo>
                    <a:pt x="2039" y="2308"/>
                  </a:lnTo>
                  <a:lnTo>
                    <a:pt x="2058" y="2307"/>
                  </a:lnTo>
                  <a:lnTo>
                    <a:pt x="2076" y="2300"/>
                  </a:lnTo>
                  <a:lnTo>
                    <a:pt x="2093" y="2291"/>
                  </a:lnTo>
                  <a:lnTo>
                    <a:pt x="2109" y="2278"/>
                  </a:lnTo>
                  <a:lnTo>
                    <a:pt x="2122" y="2262"/>
                  </a:lnTo>
                  <a:lnTo>
                    <a:pt x="2132" y="2245"/>
                  </a:lnTo>
                  <a:lnTo>
                    <a:pt x="2137" y="2226"/>
                  </a:lnTo>
                  <a:lnTo>
                    <a:pt x="2139" y="2208"/>
                  </a:lnTo>
                  <a:lnTo>
                    <a:pt x="2137" y="2191"/>
                  </a:lnTo>
                  <a:lnTo>
                    <a:pt x="2132" y="2176"/>
                  </a:lnTo>
                  <a:lnTo>
                    <a:pt x="2122" y="2162"/>
                  </a:lnTo>
                  <a:lnTo>
                    <a:pt x="1901" y="1942"/>
                  </a:lnTo>
                  <a:lnTo>
                    <a:pt x="1889" y="1926"/>
                  </a:lnTo>
                  <a:lnTo>
                    <a:pt x="1882" y="1909"/>
                  </a:lnTo>
                  <a:lnTo>
                    <a:pt x="1879" y="1890"/>
                  </a:lnTo>
                  <a:lnTo>
                    <a:pt x="1882" y="1872"/>
                  </a:lnTo>
                  <a:lnTo>
                    <a:pt x="1889" y="1855"/>
                  </a:lnTo>
                  <a:lnTo>
                    <a:pt x="1901" y="1840"/>
                  </a:lnTo>
                  <a:lnTo>
                    <a:pt x="1917" y="1828"/>
                  </a:lnTo>
                  <a:lnTo>
                    <a:pt x="1934" y="1820"/>
                  </a:lnTo>
                  <a:lnTo>
                    <a:pt x="1952" y="1818"/>
                  </a:lnTo>
                  <a:lnTo>
                    <a:pt x="1971" y="1820"/>
                  </a:lnTo>
                  <a:lnTo>
                    <a:pt x="1988" y="1828"/>
                  </a:lnTo>
                  <a:lnTo>
                    <a:pt x="2004" y="1840"/>
                  </a:lnTo>
                  <a:lnTo>
                    <a:pt x="2225" y="2059"/>
                  </a:lnTo>
                  <a:lnTo>
                    <a:pt x="2238" y="2069"/>
                  </a:lnTo>
                  <a:lnTo>
                    <a:pt x="2254" y="2075"/>
                  </a:lnTo>
                  <a:lnTo>
                    <a:pt x="2272" y="2077"/>
                  </a:lnTo>
                  <a:lnTo>
                    <a:pt x="2290" y="2075"/>
                  </a:lnTo>
                  <a:lnTo>
                    <a:pt x="2307" y="2069"/>
                  </a:lnTo>
                  <a:lnTo>
                    <a:pt x="2325" y="2060"/>
                  </a:lnTo>
                  <a:lnTo>
                    <a:pt x="2341" y="2046"/>
                  </a:lnTo>
                  <a:lnTo>
                    <a:pt x="2354" y="2030"/>
                  </a:lnTo>
                  <a:lnTo>
                    <a:pt x="2364" y="2013"/>
                  </a:lnTo>
                  <a:lnTo>
                    <a:pt x="2369" y="1995"/>
                  </a:lnTo>
                  <a:lnTo>
                    <a:pt x="2372" y="1978"/>
                  </a:lnTo>
                  <a:lnTo>
                    <a:pt x="2369" y="1961"/>
                  </a:lnTo>
                  <a:lnTo>
                    <a:pt x="2364" y="1945"/>
                  </a:lnTo>
                  <a:lnTo>
                    <a:pt x="2353" y="1931"/>
                  </a:lnTo>
                  <a:lnTo>
                    <a:pt x="2133" y="1711"/>
                  </a:lnTo>
                  <a:lnTo>
                    <a:pt x="2121" y="1695"/>
                  </a:lnTo>
                  <a:lnTo>
                    <a:pt x="2114" y="1678"/>
                  </a:lnTo>
                  <a:lnTo>
                    <a:pt x="2111" y="1660"/>
                  </a:lnTo>
                  <a:lnTo>
                    <a:pt x="2114" y="1641"/>
                  </a:lnTo>
                  <a:lnTo>
                    <a:pt x="2121" y="1623"/>
                  </a:lnTo>
                  <a:lnTo>
                    <a:pt x="2133" y="1608"/>
                  </a:lnTo>
                  <a:lnTo>
                    <a:pt x="2148" y="1596"/>
                  </a:lnTo>
                  <a:lnTo>
                    <a:pt x="2165" y="1589"/>
                  </a:lnTo>
                  <a:lnTo>
                    <a:pt x="2185" y="1587"/>
                  </a:lnTo>
                  <a:lnTo>
                    <a:pt x="2203" y="1589"/>
                  </a:lnTo>
                  <a:lnTo>
                    <a:pt x="2220" y="1596"/>
                  </a:lnTo>
                  <a:lnTo>
                    <a:pt x="2235" y="1608"/>
                  </a:lnTo>
                  <a:lnTo>
                    <a:pt x="2456" y="1828"/>
                  </a:lnTo>
                  <a:lnTo>
                    <a:pt x="2470" y="1839"/>
                  </a:lnTo>
                  <a:lnTo>
                    <a:pt x="2485" y="1844"/>
                  </a:lnTo>
                  <a:lnTo>
                    <a:pt x="2504" y="1846"/>
                  </a:lnTo>
                  <a:lnTo>
                    <a:pt x="2521" y="1844"/>
                  </a:lnTo>
                  <a:lnTo>
                    <a:pt x="2539" y="1839"/>
                  </a:lnTo>
                  <a:lnTo>
                    <a:pt x="2556" y="1829"/>
                  </a:lnTo>
                  <a:lnTo>
                    <a:pt x="2572" y="1816"/>
                  </a:lnTo>
                  <a:lnTo>
                    <a:pt x="2586" y="1800"/>
                  </a:lnTo>
                  <a:lnTo>
                    <a:pt x="2595" y="1782"/>
                  </a:lnTo>
                  <a:lnTo>
                    <a:pt x="2601" y="1765"/>
                  </a:lnTo>
                  <a:lnTo>
                    <a:pt x="2604" y="1746"/>
                  </a:lnTo>
                  <a:lnTo>
                    <a:pt x="2601" y="1729"/>
                  </a:lnTo>
                  <a:lnTo>
                    <a:pt x="2595" y="1713"/>
                  </a:lnTo>
                  <a:lnTo>
                    <a:pt x="2585" y="1700"/>
                  </a:lnTo>
                  <a:lnTo>
                    <a:pt x="2583" y="1698"/>
                  </a:lnTo>
                  <a:lnTo>
                    <a:pt x="2578" y="1692"/>
                  </a:lnTo>
                  <a:lnTo>
                    <a:pt x="2568" y="1682"/>
                  </a:lnTo>
                  <a:lnTo>
                    <a:pt x="2555" y="1669"/>
                  </a:lnTo>
                  <a:lnTo>
                    <a:pt x="2539" y="1653"/>
                  </a:lnTo>
                  <a:lnTo>
                    <a:pt x="2520" y="1634"/>
                  </a:lnTo>
                  <a:lnTo>
                    <a:pt x="2498" y="1613"/>
                  </a:lnTo>
                  <a:lnTo>
                    <a:pt x="2474" y="1588"/>
                  </a:lnTo>
                  <a:lnTo>
                    <a:pt x="2447" y="1561"/>
                  </a:lnTo>
                  <a:lnTo>
                    <a:pt x="2418" y="1532"/>
                  </a:lnTo>
                  <a:lnTo>
                    <a:pt x="2387" y="1501"/>
                  </a:lnTo>
                  <a:lnTo>
                    <a:pt x="2354" y="1469"/>
                  </a:lnTo>
                  <a:lnTo>
                    <a:pt x="2320" y="1435"/>
                  </a:lnTo>
                  <a:lnTo>
                    <a:pt x="2284" y="1399"/>
                  </a:lnTo>
                  <a:lnTo>
                    <a:pt x="2248" y="1363"/>
                  </a:lnTo>
                  <a:lnTo>
                    <a:pt x="2211" y="1325"/>
                  </a:lnTo>
                  <a:lnTo>
                    <a:pt x="2173" y="1288"/>
                  </a:lnTo>
                  <a:lnTo>
                    <a:pt x="2135" y="1249"/>
                  </a:lnTo>
                  <a:lnTo>
                    <a:pt x="2096" y="1212"/>
                  </a:lnTo>
                  <a:lnTo>
                    <a:pt x="2059" y="1173"/>
                  </a:lnTo>
                  <a:lnTo>
                    <a:pt x="2020" y="1136"/>
                  </a:lnTo>
                  <a:lnTo>
                    <a:pt x="1983" y="1098"/>
                  </a:lnTo>
                  <a:lnTo>
                    <a:pt x="1946" y="1061"/>
                  </a:lnTo>
                  <a:lnTo>
                    <a:pt x="1909" y="1026"/>
                  </a:lnTo>
                  <a:lnTo>
                    <a:pt x="1875" y="991"/>
                  </a:lnTo>
                  <a:lnTo>
                    <a:pt x="1842" y="958"/>
                  </a:lnTo>
                  <a:lnTo>
                    <a:pt x="1810" y="926"/>
                  </a:lnTo>
                  <a:lnTo>
                    <a:pt x="1779" y="896"/>
                  </a:lnTo>
                  <a:lnTo>
                    <a:pt x="1752" y="868"/>
                  </a:lnTo>
                  <a:lnTo>
                    <a:pt x="1726" y="843"/>
                  </a:lnTo>
                  <a:lnTo>
                    <a:pt x="1702" y="820"/>
                  </a:lnTo>
                  <a:lnTo>
                    <a:pt x="1682" y="799"/>
                  </a:lnTo>
                  <a:lnTo>
                    <a:pt x="1663" y="782"/>
                  </a:lnTo>
                  <a:lnTo>
                    <a:pt x="1648" y="767"/>
                  </a:lnTo>
                  <a:lnTo>
                    <a:pt x="1643" y="763"/>
                  </a:lnTo>
                  <a:lnTo>
                    <a:pt x="1637" y="757"/>
                  </a:lnTo>
                  <a:lnTo>
                    <a:pt x="1629" y="752"/>
                  </a:lnTo>
                  <a:lnTo>
                    <a:pt x="1619" y="747"/>
                  </a:lnTo>
                  <a:lnTo>
                    <a:pt x="1609" y="745"/>
                  </a:lnTo>
                  <a:lnTo>
                    <a:pt x="1596" y="744"/>
                  </a:lnTo>
                  <a:lnTo>
                    <a:pt x="1582" y="746"/>
                  </a:lnTo>
                  <a:lnTo>
                    <a:pt x="1565" y="752"/>
                  </a:lnTo>
                  <a:lnTo>
                    <a:pt x="1546" y="762"/>
                  </a:lnTo>
                  <a:lnTo>
                    <a:pt x="1527" y="777"/>
                  </a:lnTo>
                  <a:lnTo>
                    <a:pt x="1504" y="797"/>
                  </a:lnTo>
                  <a:lnTo>
                    <a:pt x="1480" y="824"/>
                  </a:lnTo>
                  <a:lnTo>
                    <a:pt x="1457" y="854"/>
                  </a:lnTo>
                  <a:lnTo>
                    <a:pt x="1439" y="885"/>
                  </a:lnTo>
                  <a:lnTo>
                    <a:pt x="1338" y="1071"/>
                  </a:lnTo>
                  <a:lnTo>
                    <a:pt x="1326" y="1090"/>
                  </a:lnTo>
                  <a:lnTo>
                    <a:pt x="1311" y="1110"/>
                  </a:lnTo>
                  <a:lnTo>
                    <a:pt x="1292" y="1130"/>
                  </a:lnTo>
                  <a:lnTo>
                    <a:pt x="1258" y="1159"/>
                  </a:lnTo>
                  <a:lnTo>
                    <a:pt x="1223" y="1183"/>
                  </a:lnTo>
                  <a:lnTo>
                    <a:pt x="1185" y="1201"/>
                  </a:lnTo>
                  <a:lnTo>
                    <a:pt x="1148" y="1213"/>
                  </a:lnTo>
                  <a:lnTo>
                    <a:pt x="1108" y="1219"/>
                  </a:lnTo>
                  <a:lnTo>
                    <a:pt x="1068" y="1219"/>
                  </a:lnTo>
                  <a:lnTo>
                    <a:pt x="1028" y="1213"/>
                  </a:lnTo>
                  <a:lnTo>
                    <a:pt x="994" y="1202"/>
                  </a:lnTo>
                  <a:lnTo>
                    <a:pt x="962" y="1187"/>
                  </a:lnTo>
                  <a:lnTo>
                    <a:pt x="931" y="1169"/>
                  </a:lnTo>
                  <a:lnTo>
                    <a:pt x="904" y="1148"/>
                  </a:lnTo>
                  <a:lnTo>
                    <a:pt x="878" y="1122"/>
                  </a:lnTo>
                  <a:lnTo>
                    <a:pt x="856" y="1093"/>
                  </a:lnTo>
                  <a:lnTo>
                    <a:pt x="838" y="1062"/>
                  </a:lnTo>
                  <a:lnTo>
                    <a:pt x="826" y="1036"/>
                  </a:lnTo>
                  <a:lnTo>
                    <a:pt x="819" y="1009"/>
                  </a:lnTo>
                  <a:lnTo>
                    <a:pt x="813" y="984"/>
                  </a:lnTo>
                  <a:lnTo>
                    <a:pt x="813" y="960"/>
                  </a:lnTo>
                  <a:lnTo>
                    <a:pt x="816" y="937"/>
                  </a:lnTo>
                  <a:lnTo>
                    <a:pt x="823" y="916"/>
                  </a:lnTo>
                  <a:lnTo>
                    <a:pt x="1121" y="216"/>
                  </a:lnTo>
                  <a:lnTo>
                    <a:pt x="1131" y="196"/>
                  </a:lnTo>
                  <a:lnTo>
                    <a:pt x="1144" y="176"/>
                  </a:lnTo>
                  <a:lnTo>
                    <a:pt x="1161" y="156"/>
                  </a:lnTo>
                  <a:lnTo>
                    <a:pt x="1180" y="134"/>
                  </a:lnTo>
                  <a:lnTo>
                    <a:pt x="1191" y="125"/>
                  </a:lnTo>
                  <a:lnTo>
                    <a:pt x="1203" y="113"/>
                  </a:lnTo>
                  <a:lnTo>
                    <a:pt x="1220" y="100"/>
                  </a:lnTo>
                  <a:lnTo>
                    <a:pt x="1239" y="86"/>
                  </a:lnTo>
                  <a:lnTo>
                    <a:pt x="1260" y="71"/>
                  </a:lnTo>
                  <a:lnTo>
                    <a:pt x="1285" y="57"/>
                  </a:lnTo>
                  <a:lnTo>
                    <a:pt x="1312" y="43"/>
                  </a:lnTo>
                  <a:lnTo>
                    <a:pt x="1342" y="30"/>
                  </a:lnTo>
                  <a:lnTo>
                    <a:pt x="1374" y="20"/>
                  </a:lnTo>
                  <a:lnTo>
                    <a:pt x="1410" y="11"/>
                  </a:lnTo>
                  <a:lnTo>
                    <a:pt x="1446" y="4"/>
                  </a:lnTo>
                  <a:lnTo>
                    <a:pt x="1487" y="0"/>
                  </a:lnTo>
                  <a:lnTo>
                    <a:pt x="1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598" y="3091"/>
              <a:ext cx="121" cy="121"/>
            </a:xfrm>
            <a:custGeom>
              <a:avLst/>
              <a:gdLst>
                <a:gd name="T0" fmla="*/ 707 w 1086"/>
                <a:gd name="T1" fmla="*/ 694 h 1083"/>
                <a:gd name="T2" fmla="*/ 660 w 1086"/>
                <a:gd name="T3" fmla="*/ 718 h 1083"/>
                <a:gd name="T4" fmla="*/ 626 w 1086"/>
                <a:gd name="T5" fmla="*/ 758 h 1083"/>
                <a:gd name="T6" fmla="*/ 615 w 1086"/>
                <a:gd name="T7" fmla="*/ 810 h 1083"/>
                <a:gd name="T8" fmla="*/ 626 w 1086"/>
                <a:gd name="T9" fmla="*/ 863 h 1083"/>
                <a:gd name="T10" fmla="*/ 660 w 1086"/>
                <a:gd name="T11" fmla="*/ 903 h 1083"/>
                <a:gd name="T12" fmla="*/ 707 w 1086"/>
                <a:gd name="T13" fmla="*/ 927 h 1083"/>
                <a:gd name="T14" fmla="*/ 762 w 1086"/>
                <a:gd name="T15" fmla="*/ 927 h 1083"/>
                <a:gd name="T16" fmla="*/ 809 w 1086"/>
                <a:gd name="T17" fmla="*/ 903 h 1083"/>
                <a:gd name="T18" fmla="*/ 842 w 1086"/>
                <a:gd name="T19" fmla="*/ 862 h 1083"/>
                <a:gd name="T20" fmla="*/ 854 w 1086"/>
                <a:gd name="T21" fmla="*/ 810 h 1083"/>
                <a:gd name="T22" fmla="*/ 842 w 1086"/>
                <a:gd name="T23" fmla="*/ 758 h 1083"/>
                <a:gd name="T24" fmla="*/ 809 w 1086"/>
                <a:gd name="T25" fmla="*/ 718 h 1083"/>
                <a:gd name="T26" fmla="*/ 762 w 1086"/>
                <a:gd name="T27" fmla="*/ 694 h 1083"/>
                <a:gd name="T28" fmla="*/ 363 w 1086"/>
                <a:gd name="T29" fmla="*/ 0 h 1083"/>
                <a:gd name="T30" fmla="*/ 412 w 1086"/>
                <a:gd name="T31" fmla="*/ 13 h 1083"/>
                <a:gd name="T32" fmla="*/ 455 w 1086"/>
                <a:gd name="T33" fmla="*/ 42 h 1083"/>
                <a:gd name="T34" fmla="*/ 1061 w 1086"/>
                <a:gd name="T35" fmla="*/ 650 h 1083"/>
                <a:gd name="T36" fmla="*/ 1082 w 1086"/>
                <a:gd name="T37" fmla="*/ 696 h 1083"/>
                <a:gd name="T38" fmla="*/ 1086 w 1086"/>
                <a:gd name="T39" fmla="*/ 746 h 1083"/>
                <a:gd name="T40" fmla="*/ 1073 w 1086"/>
                <a:gd name="T41" fmla="*/ 794 h 1083"/>
                <a:gd name="T42" fmla="*/ 1044 w 1086"/>
                <a:gd name="T43" fmla="*/ 836 h 1083"/>
                <a:gd name="T44" fmla="*/ 818 w 1086"/>
                <a:gd name="T45" fmla="*/ 1058 h 1083"/>
                <a:gd name="T46" fmla="*/ 772 w 1086"/>
                <a:gd name="T47" fmla="*/ 1079 h 1083"/>
                <a:gd name="T48" fmla="*/ 722 w 1086"/>
                <a:gd name="T49" fmla="*/ 1083 h 1083"/>
                <a:gd name="T50" fmla="*/ 674 w 1086"/>
                <a:gd name="T51" fmla="*/ 1070 h 1083"/>
                <a:gd name="T52" fmla="*/ 632 w 1086"/>
                <a:gd name="T53" fmla="*/ 1041 h 1083"/>
                <a:gd name="T54" fmla="*/ 25 w 1086"/>
                <a:gd name="T55" fmla="*/ 433 h 1083"/>
                <a:gd name="T56" fmla="*/ 4 w 1086"/>
                <a:gd name="T57" fmla="*/ 388 h 1083"/>
                <a:gd name="T58" fmla="*/ 0 w 1086"/>
                <a:gd name="T59" fmla="*/ 339 h 1083"/>
                <a:gd name="T60" fmla="*/ 12 w 1086"/>
                <a:gd name="T61" fmla="*/ 290 h 1083"/>
                <a:gd name="T62" fmla="*/ 42 w 1086"/>
                <a:gd name="T63" fmla="*/ 248 h 1083"/>
                <a:gd name="T64" fmla="*/ 269 w 1086"/>
                <a:gd name="T65" fmla="*/ 26 h 1083"/>
                <a:gd name="T66" fmla="*/ 314 w 1086"/>
                <a:gd name="T67" fmla="*/ 4 h 1083"/>
                <a:gd name="T68" fmla="*/ 363 w 1086"/>
                <a:gd name="T69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" h="1083">
                  <a:moveTo>
                    <a:pt x="735" y="691"/>
                  </a:moveTo>
                  <a:lnTo>
                    <a:pt x="707" y="694"/>
                  </a:lnTo>
                  <a:lnTo>
                    <a:pt x="682" y="703"/>
                  </a:lnTo>
                  <a:lnTo>
                    <a:pt x="660" y="718"/>
                  </a:lnTo>
                  <a:lnTo>
                    <a:pt x="642" y="736"/>
                  </a:lnTo>
                  <a:lnTo>
                    <a:pt x="626" y="758"/>
                  </a:lnTo>
                  <a:lnTo>
                    <a:pt x="618" y="783"/>
                  </a:lnTo>
                  <a:lnTo>
                    <a:pt x="615" y="810"/>
                  </a:lnTo>
                  <a:lnTo>
                    <a:pt x="618" y="838"/>
                  </a:lnTo>
                  <a:lnTo>
                    <a:pt x="626" y="863"/>
                  </a:lnTo>
                  <a:lnTo>
                    <a:pt x="642" y="885"/>
                  </a:lnTo>
                  <a:lnTo>
                    <a:pt x="660" y="903"/>
                  </a:lnTo>
                  <a:lnTo>
                    <a:pt x="682" y="917"/>
                  </a:lnTo>
                  <a:lnTo>
                    <a:pt x="707" y="927"/>
                  </a:lnTo>
                  <a:lnTo>
                    <a:pt x="735" y="930"/>
                  </a:lnTo>
                  <a:lnTo>
                    <a:pt x="762" y="927"/>
                  </a:lnTo>
                  <a:lnTo>
                    <a:pt x="788" y="917"/>
                  </a:lnTo>
                  <a:lnTo>
                    <a:pt x="809" y="903"/>
                  </a:lnTo>
                  <a:lnTo>
                    <a:pt x="827" y="885"/>
                  </a:lnTo>
                  <a:lnTo>
                    <a:pt x="842" y="862"/>
                  </a:lnTo>
                  <a:lnTo>
                    <a:pt x="851" y="838"/>
                  </a:lnTo>
                  <a:lnTo>
                    <a:pt x="854" y="810"/>
                  </a:lnTo>
                  <a:lnTo>
                    <a:pt x="851" y="783"/>
                  </a:lnTo>
                  <a:lnTo>
                    <a:pt x="842" y="758"/>
                  </a:lnTo>
                  <a:lnTo>
                    <a:pt x="827" y="736"/>
                  </a:lnTo>
                  <a:lnTo>
                    <a:pt x="809" y="718"/>
                  </a:lnTo>
                  <a:lnTo>
                    <a:pt x="788" y="703"/>
                  </a:lnTo>
                  <a:lnTo>
                    <a:pt x="762" y="694"/>
                  </a:lnTo>
                  <a:lnTo>
                    <a:pt x="735" y="691"/>
                  </a:lnTo>
                  <a:close/>
                  <a:moveTo>
                    <a:pt x="363" y="0"/>
                  </a:moveTo>
                  <a:lnTo>
                    <a:pt x="388" y="4"/>
                  </a:lnTo>
                  <a:lnTo>
                    <a:pt x="412" y="13"/>
                  </a:lnTo>
                  <a:lnTo>
                    <a:pt x="434" y="26"/>
                  </a:lnTo>
                  <a:lnTo>
                    <a:pt x="455" y="42"/>
                  </a:lnTo>
                  <a:lnTo>
                    <a:pt x="1044" y="630"/>
                  </a:lnTo>
                  <a:lnTo>
                    <a:pt x="1061" y="650"/>
                  </a:lnTo>
                  <a:lnTo>
                    <a:pt x="1073" y="673"/>
                  </a:lnTo>
                  <a:lnTo>
                    <a:pt x="1082" y="696"/>
                  </a:lnTo>
                  <a:lnTo>
                    <a:pt x="1086" y="721"/>
                  </a:lnTo>
                  <a:lnTo>
                    <a:pt x="1086" y="746"/>
                  </a:lnTo>
                  <a:lnTo>
                    <a:pt x="1082" y="770"/>
                  </a:lnTo>
                  <a:lnTo>
                    <a:pt x="1073" y="794"/>
                  </a:lnTo>
                  <a:lnTo>
                    <a:pt x="1061" y="815"/>
                  </a:lnTo>
                  <a:lnTo>
                    <a:pt x="1044" y="836"/>
                  </a:lnTo>
                  <a:lnTo>
                    <a:pt x="838" y="1041"/>
                  </a:lnTo>
                  <a:lnTo>
                    <a:pt x="818" y="1058"/>
                  </a:lnTo>
                  <a:lnTo>
                    <a:pt x="795" y="1070"/>
                  </a:lnTo>
                  <a:lnTo>
                    <a:pt x="772" y="1079"/>
                  </a:lnTo>
                  <a:lnTo>
                    <a:pt x="747" y="1083"/>
                  </a:lnTo>
                  <a:lnTo>
                    <a:pt x="722" y="1083"/>
                  </a:lnTo>
                  <a:lnTo>
                    <a:pt x="698" y="1079"/>
                  </a:lnTo>
                  <a:lnTo>
                    <a:pt x="674" y="1070"/>
                  </a:lnTo>
                  <a:lnTo>
                    <a:pt x="652" y="1058"/>
                  </a:lnTo>
                  <a:lnTo>
                    <a:pt x="632" y="1041"/>
                  </a:lnTo>
                  <a:lnTo>
                    <a:pt x="42" y="453"/>
                  </a:lnTo>
                  <a:lnTo>
                    <a:pt x="25" y="433"/>
                  </a:lnTo>
                  <a:lnTo>
                    <a:pt x="12" y="411"/>
                  </a:lnTo>
                  <a:lnTo>
                    <a:pt x="4" y="388"/>
                  </a:lnTo>
                  <a:lnTo>
                    <a:pt x="0" y="363"/>
                  </a:lnTo>
                  <a:lnTo>
                    <a:pt x="0" y="339"/>
                  </a:lnTo>
                  <a:lnTo>
                    <a:pt x="4" y="314"/>
                  </a:lnTo>
                  <a:lnTo>
                    <a:pt x="12" y="290"/>
                  </a:lnTo>
                  <a:lnTo>
                    <a:pt x="25" y="268"/>
                  </a:lnTo>
                  <a:lnTo>
                    <a:pt x="42" y="248"/>
                  </a:lnTo>
                  <a:lnTo>
                    <a:pt x="248" y="42"/>
                  </a:lnTo>
                  <a:lnTo>
                    <a:pt x="269" y="26"/>
                  </a:lnTo>
                  <a:lnTo>
                    <a:pt x="290" y="13"/>
                  </a:lnTo>
                  <a:lnTo>
                    <a:pt x="314" y="4"/>
                  </a:lnTo>
                  <a:lnTo>
                    <a:pt x="339" y="0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300"/>
          <p:cNvSpPr>
            <a:spLocks noChangeAspect="1" noEditPoints="1"/>
          </p:cNvSpPr>
          <p:nvPr/>
        </p:nvSpPr>
        <p:spPr bwMode="auto">
          <a:xfrm>
            <a:off x="6287245" y="3660355"/>
            <a:ext cx="720000" cy="576000"/>
          </a:xfrm>
          <a:custGeom>
            <a:avLst/>
            <a:gdLst>
              <a:gd name="T0" fmla="*/ 47 w 130"/>
              <a:gd name="T1" fmla="*/ 42 h 104"/>
              <a:gd name="T2" fmla="*/ 65 w 130"/>
              <a:gd name="T3" fmla="*/ 80 h 104"/>
              <a:gd name="T4" fmla="*/ 82 w 130"/>
              <a:gd name="T5" fmla="*/ 42 h 104"/>
              <a:gd name="T6" fmla="*/ 65 w 130"/>
              <a:gd name="T7" fmla="*/ 44 h 104"/>
              <a:gd name="T8" fmla="*/ 47 w 130"/>
              <a:gd name="T9" fmla="*/ 42 h 104"/>
              <a:gd name="T10" fmla="*/ 109 w 130"/>
              <a:gd name="T11" fmla="*/ 36 h 104"/>
              <a:gd name="T12" fmla="*/ 92 w 130"/>
              <a:gd name="T13" fmla="*/ 40 h 104"/>
              <a:gd name="T14" fmla="*/ 73 w 130"/>
              <a:gd name="T15" fmla="*/ 78 h 104"/>
              <a:gd name="T16" fmla="*/ 109 w 130"/>
              <a:gd name="T17" fmla="*/ 36 h 104"/>
              <a:gd name="T18" fmla="*/ 21 w 130"/>
              <a:gd name="T19" fmla="*/ 36 h 104"/>
              <a:gd name="T20" fmla="*/ 56 w 130"/>
              <a:gd name="T21" fmla="*/ 78 h 104"/>
              <a:gd name="T22" fmla="*/ 38 w 130"/>
              <a:gd name="T23" fmla="*/ 40 h 104"/>
              <a:gd name="T24" fmla="*/ 21 w 130"/>
              <a:gd name="T25" fmla="*/ 36 h 104"/>
              <a:gd name="T26" fmla="*/ 65 w 130"/>
              <a:gd name="T27" fmla="*/ 18 h 104"/>
              <a:gd name="T28" fmla="*/ 54 w 130"/>
              <a:gd name="T29" fmla="*/ 34 h 104"/>
              <a:gd name="T30" fmla="*/ 65 w 130"/>
              <a:gd name="T31" fmla="*/ 36 h 104"/>
              <a:gd name="T32" fmla="*/ 76 w 130"/>
              <a:gd name="T33" fmla="*/ 34 h 104"/>
              <a:gd name="T34" fmla="*/ 65 w 130"/>
              <a:gd name="T35" fmla="*/ 18 h 104"/>
              <a:gd name="T36" fmla="*/ 100 w 130"/>
              <a:gd name="T37" fmla="*/ 15 h 104"/>
              <a:gd name="T38" fmla="*/ 89 w 130"/>
              <a:gd name="T39" fmla="*/ 32 h 104"/>
              <a:gd name="T40" fmla="*/ 82 w 130"/>
              <a:gd name="T41" fmla="*/ 32 h 104"/>
              <a:gd name="T42" fmla="*/ 82 w 130"/>
              <a:gd name="T43" fmla="*/ 34 h 104"/>
              <a:gd name="T44" fmla="*/ 110 w 130"/>
              <a:gd name="T45" fmla="*/ 28 h 104"/>
              <a:gd name="T46" fmla="*/ 100 w 130"/>
              <a:gd name="T47" fmla="*/ 15 h 104"/>
              <a:gd name="T48" fmla="*/ 30 w 130"/>
              <a:gd name="T49" fmla="*/ 15 h 104"/>
              <a:gd name="T50" fmla="*/ 20 w 130"/>
              <a:gd name="T51" fmla="*/ 28 h 104"/>
              <a:gd name="T52" fmla="*/ 47 w 130"/>
              <a:gd name="T53" fmla="*/ 34 h 104"/>
              <a:gd name="T54" fmla="*/ 47 w 130"/>
              <a:gd name="T55" fmla="*/ 32 h 104"/>
              <a:gd name="T56" fmla="*/ 41 w 130"/>
              <a:gd name="T57" fmla="*/ 32 h 104"/>
              <a:gd name="T58" fmla="*/ 30 w 130"/>
              <a:gd name="T59" fmla="*/ 15 h 104"/>
              <a:gd name="T60" fmla="*/ 69 w 130"/>
              <a:gd name="T61" fmla="*/ 11 h 104"/>
              <a:gd name="T62" fmla="*/ 81 w 130"/>
              <a:gd name="T63" fmla="*/ 31 h 104"/>
              <a:gd name="T64" fmla="*/ 93 w 130"/>
              <a:gd name="T65" fmla="*/ 11 h 104"/>
              <a:gd name="T66" fmla="*/ 69 w 130"/>
              <a:gd name="T67" fmla="*/ 11 h 104"/>
              <a:gd name="T68" fmla="*/ 37 w 130"/>
              <a:gd name="T69" fmla="*/ 11 h 104"/>
              <a:gd name="T70" fmla="*/ 48 w 130"/>
              <a:gd name="T71" fmla="*/ 31 h 104"/>
              <a:gd name="T72" fmla="*/ 62 w 130"/>
              <a:gd name="T73" fmla="*/ 11 h 104"/>
              <a:gd name="T74" fmla="*/ 37 w 130"/>
              <a:gd name="T75" fmla="*/ 11 h 104"/>
              <a:gd name="T76" fmla="*/ 25 w 130"/>
              <a:gd name="T77" fmla="*/ 0 h 104"/>
              <a:gd name="T78" fmla="*/ 105 w 130"/>
              <a:gd name="T79" fmla="*/ 0 h 104"/>
              <a:gd name="T80" fmla="*/ 130 w 130"/>
              <a:gd name="T81" fmla="*/ 32 h 104"/>
              <a:gd name="T82" fmla="*/ 65 w 130"/>
              <a:gd name="T83" fmla="*/ 104 h 104"/>
              <a:gd name="T84" fmla="*/ 0 w 130"/>
              <a:gd name="T85" fmla="*/ 32 h 104"/>
              <a:gd name="T86" fmla="*/ 25 w 130"/>
              <a:gd name="T8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04">
                <a:moveTo>
                  <a:pt x="47" y="42"/>
                </a:moveTo>
                <a:lnTo>
                  <a:pt x="65" y="80"/>
                </a:lnTo>
                <a:lnTo>
                  <a:pt x="82" y="42"/>
                </a:lnTo>
                <a:lnTo>
                  <a:pt x="65" y="44"/>
                </a:lnTo>
                <a:lnTo>
                  <a:pt x="47" y="42"/>
                </a:lnTo>
                <a:close/>
                <a:moveTo>
                  <a:pt x="109" y="36"/>
                </a:moveTo>
                <a:lnTo>
                  <a:pt x="92" y="40"/>
                </a:lnTo>
                <a:lnTo>
                  <a:pt x="73" y="78"/>
                </a:lnTo>
                <a:lnTo>
                  <a:pt x="109" y="36"/>
                </a:lnTo>
                <a:close/>
                <a:moveTo>
                  <a:pt x="21" y="36"/>
                </a:moveTo>
                <a:lnTo>
                  <a:pt x="56" y="78"/>
                </a:lnTo>
                <a:lnTo>
                  <a:pt x="38" y="40"/>
                </a:lnTo>
                <a:lnTo>
                  <a:pt x="21" y="36"/>
                </a:lnTo>
                <a:close/>
                <a:moveTo>
                  <a:pt x="65" y="18"/>
                </a:moveTo>
                <a:lnTo>
                  <a:pt x="54" y="34"/>
                </a:lnTo>
                <a:lnTo>
                  <a:pt x="65" y="36"/>
                </a:lnTo>
                <a:lnTo>
                  <a:pt x="76" y="34"/>
                </a:lnTo>
                <a:lnTo>
                  <a:pt x="65" y="18"/>
                </a:lnTo>
                <a:close/>
                <a:moveTo>
                  <a:pt x="100" y="15"/>
                </a:moveTo>
                <a:lnTo>
                  <a:pt x="89" y="32"/>
                </a:lnTo>
                <a:lnTo>
                  <a:pt x="82" y="32"/>
                </a:lnTo>
                <a:lnTo>
                  <a:pt x="82" y="34"/>
                </a:lnTo>
                <a:lnTo>
                  <a:pt x="110" y="28"/>
                </a:lnTo>
                <a:lnTo>
                  <a:pt x="100" y="15"/>
                </a:lnTo>
                <a:close/>
                <a:moveTo>
                  <a:pt x="30" y="15"/>
                </a:moveTo>
                <a:lnTo>
                  <a:pt x="20" y="28"/>
                </a:lnTo>
                <a:lnTo>
                  <a:pt x="47" y="34"/>
                </a:lnTo>
                <a:lnTo>
                  <a:pt x="47" y="32"/>
                </a:lnTo>
                <a:lnTo>
                  <a:pt x="41" y="32"/>
                </a:lnTo>
                <a:lnTo>
                  <a:pt x="30" y="15"/>
                </a:lnTo>
                <a:close/>
                <a:moveTo>
                  <a:pt x="69" y="11"/>
                </a:moveTo>
                <a:lnTo>
                  <a:pt x="81" y="31"/>
                </a:lnTo>
                <a:lnTo>
                  <a:pt x="93" y="11"/>
                </a:lnTo>
                <a:lnTo>
                  <a:pt x="69" y="11"/>
                </a:lnTo>
                <a:close/>
                <a:moveTo>
                  <a:pt x="37" y="11"/>
                </a:moveTo>
                <a:lnTo>
                  <a:pt x="48" y="31"/>
                </a:lnTo>
                <a:lnTo>
                  <a:pt x="62" y="11"/>
                </a:lnTo>
                <a:lnTo>
                  <a:pt x="37" y="11"/>
                </a:lnTo>
                <a:close/>
                <a:moveTo>
                  <a:pt x="25" y="0"/>
                </a:moveTo>
                <a:lnTo>
                  <a:pt x="105" y="0"/>
                </a:lnTo>
                <a:lnTo>
                  <a:pt x="130" y="32"/>
                </a:lnTo>
                <a:lnTo>
                  <a:pt x="65" y="104"/>
                </a:lnTo>
                <a:lnTo>
                  <a:pt x="0" y="32"/>
                </a:lnTo>
                <a:lnTo>
                  <a:pt x="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Group 24"/>
          <p:cNvGrpSpPr>
            <a:grpSpLocks noChangeAspect="1"/>
          </p:cNvGrpSpPr>
          <p:nvPr/>
        </p:nvGrpSpPr>
        <p:grpSpPr bwMode="auto">
          <a:xfrm>
            <a:off x="7661451" y="2419247"/>
            <a:ext cx="582653" cy="576000"/>
            <a:chOff x="5582" y="1958"/>
            <a:chExt cx="438" cy="433"/>
          </a:xfrm>
          <a:solidFill>
            <a:schemeClr val="bg1"/>
          </a:solidFill>
        </p:grpSpPr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5770" y="2077"/>
              <a:ext cx="128" cy="132"/>
            </a:xfrm>
            <a:custGeom>
              <a:avLst/>
              <a:gdLst>
                <a:gd name="T0" fmla="*/ 1024 w 1024"/>
                <a:gd name="T1" fmla="*/ 0 h 1052"/>
                <a:gd name="T2" fmla="*/ 521 w 1024"/>
                <a:gd name="T3" fmla="*/ 903 h 1052"/>
                <a:gd name="T4" fmla="*/ 520 w 1024"/>
                <a:gd name="T5" fmla="*/ 902 h 1052"/>
                <a:gd name="T6" fmla="*/ 501 w 1024"/>
                <a:gd name="T7" fmla="*/ 934 h 1052"/>
                <a:gd name="T8" fmla="*/ 478 w 1024"/>
                <a:gd name="T9" fmla="*/ 963 h 1052"/>
                <a:gd name="T10" fmla="*/ 450 w 1024"/>
                <a:gd name="T11" fmla="*/ 988 h 1052"/>
                <a:gd name="T12" fmla="*/ 420 w 1024"/>
                <a:gd name="T13" fmla="*/ 1010 h 1052"/>
                <a:gd name="T14" fmla="*/ 387 w 1024"/>
                <a:gd name="T15" fmla="*/ 1028 h 1052"/>
                <a:gd name="T16" fmla="*/ 352 w 1024"/>
                <a:gd name="T17" fmla="*/ 1041 h 1052"/>
                <a:gd name="T18" fmla="*/ 315 w 1024"/>
                <a:gd name="T19" fmla="*/ 1050 h 1052"/>
                <a:gd name="T20" fmla="*/ 275 w 1024"/>
                <a:gd name="T21" fmla="*/ 1052 h 1052"/>
                <a:gd name="T22" fmla="*/ 235 w 1024"/>
                <a:gd name="T23" fmla="*/ 1048 h 1052"/>
                <a:gd name="T24" fmla="*/ 196 w 1024"/>
                <a:gd name="T25" fmla="*/ 1041 h 1052"/>
                <a:gd name="T26" fmla="*/ 159 w 1024"/>
                <a:gd name="T27" fmla="*/ 1026 h 1052"/>
                <a:gd name="T28" fmla="*/ 125 w 1024"/>
                <a:gd name="T29" fmla="*/ 1008 h 1052"/>
                <a:gd name="T30" fmla="*/ 95 w 1024"/>
                <a:gd name="T31" fmla="*/ 985 h 1052"/>
                <a:gd name="T32" fmla="*/ 68 w 1024"/>
                <a:gd name="T33" fmla="*/ 957 h 1052"/>
                <a:gd name="T34" fmla="*/ 44 w 1024"/>
                <a:gd name="T35" fmla="*/ 927 h 1052"/>
                <a:gd name="T36" fmla="*/ 26 w 1024"/>
                <a:gd name="T37" fmla="*/ 893 h 1052"/>
                <a:gd name="T38" fmla="*/ 11 w 1024"/>
                <a:gd name="T39" fmla="*/ 857 h 1052"/>
                <a:gd name="T40" fmla="*/ 2 w 1024"/>
                <a:gd name="T41" fmla="*/ 818 h 1052"/>
                <a:gd name="T42" fmla="*/ 0 w 1024"/>
                <a:gd name="T43" fmla="*/ 778 h 1052"/>
                <a:gd name="T44" fmla="*/ 4 w 1024"/>
                <a:gd name="T45" fmla="*/ 735 h 1052"/>
                <a:gd name="T46" fmla="*/ 14 w 1024"/>
                <a:gd name="T47" fmla="*/ 694 h 1052"/>
                <a:gd name="T48" fmla="*/ 29 w 1024"/>
                <a:gd name="T49" fmla="*/ 656 h 1052"/>
                <a:gd name="T50" fmla="*/ 50 w 1024"/>
                <a:gd name="T51" fmla="*/ 620 h 1052"/>
                <a:gd name="T52" fmla="*/ 77 w 1024"/>
                <a:gd name="T53" fmla="*/ 589 h 1052"/>
                <a:gd name="T54" fmla="*/ 107 w 1024"/>
                <a:gd name="T55" fmla="*/ 562 h 1052"/>
                <a:gd name="T56" fmla="*/ 141 w 1024"/>
                <a:gd name="T57" fmla="*/ 539 h 1052"/>
                <a:gd name="T58" fmla="*/ 141 w 1024"/>
                <a:gd name="T59" fmla="*/ 539 h 1052"/>
                <a:gd name="T60" fmla="*/ 1024 w 1024"/>
                <a:gd name="T61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4" h="1052">
                  <a:moveTo>
                    <a:pt x="1024" y="0"/>
                  </a:moveTo>
                  <a:lnTo>
                    <a:pt x="521" y="903"/>
                  </a:lnTo>
                  <a:lnTo>
                    <a:pt x="520" y="902"/>
                  </a:lnTo>
                  <a:lnTo>
                    <a:pt x="501" y="934"/>
                  </a:lnTo>
                  <a:lnTo>
                    <a:pt x="478" y="963"/>
                  </a:lnTo>
                  <a:lnTo>
                    <a:pt x="450" y="988"/>
                  </a:lnTo>
                  <a:lnTo>
                    <a:pt x="420" y="1010"/>
                  </a:lnTo>
                  <a:lnTo>
                    <a:pt x="387" y="1028"/>
                  </a:lnTo>
                  <a:lnTo>
                    <a:pt x="352" y="1041"/>
                  </a:lnTo>
                  <a:lnTo>
                    <a:pt x="315" y="1050"/>
                  </a:lnTo>
                  <a:lnTo>
                    <a:pt x="275" y="1052"/>
                  </a:lnTo>
                  <a:lnTo>
                    <a:pt x="235" y="1048"/>
                  </a:lnTo>
                  <a:lnTo>
                    <a:pt x="196" y="1041"/>
                  </a:lnTo>
                  <a:lnTo>
                    <a:pt x="159" y="1026"/>
                  </a:lnTo>
                  <a:lnTo>
                    <a:pt x="125" y="1008"/>
                  </a:lnTo>
                  <a:lnTo>
                    <a:pt x="95" y="985"/>
                  </a:lnTo>
                  <a:lnTo>
                    <a:pt x="68" y="957"/>
                  </a:lnTo>
                  <a:lnTo>
                    <a:pt x="44" y="927"/>
                  </a:lnTo>
                  <a:lnTo>
                    <a:pt x="26" y="893"/>
                  </a:lnTo>
                  <a:lnTo>
                    <a:pt x="11" y="857"/>
                  </a:lnTo>
                  <a:lnTo>
                    <a:pt x="2" y="818"/>
                  </a:lnTo>
                  <a:lnTo>
                    <a:pt x="0" y="778"/>
                  </a:lnTo>
                  <a:lnTo>
                    <a:pt x="4" y="735"/>
                  </a:lnTo>
                  <a:lnTo>
                    <a:pt x="14" y="694"/>
                  </a:lnTo>
                  <a:lnTo>
                    <a:pt x="29" y="656"/>
                  </a:lnTo>
                  <a:lnTo>
                    <a:pt x="50" y="620"/>
                  </a:lnTo>
                  <a:lnTo>
                    <a:pt x="77" y="589"/>
                  </a:lnTo>
                  <a:lnTo>
                    <a:pt x="107" y="562"/>
                  </a:lnTo>
                  <a:lnTo>
                    <a:pt x="141" y="539"/>
                  </a:lnTo>
                  <a:lnTo>
                    <a:pt x="141" y="539"/>
                  </a:lnTo>
                  <a:lnTo>
                    <a:pt x="10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5810" y="1958"/>
              <a:ext cx="133" cy="90"/>
            </a:xfrm>
            <a:custGeom>
              <a:avLst/>
              <a:gdLst>
                <a:gd name="T0" fmla="*/ 0 w 1063"/>
                <a:gd name="T1" fmla="*/ 0 h 720"/>
                <a:gd name="T2" fmla="*/ 0 w 1063"/>
                <a:gd name="T3" fmla="*/ 0 h 720"/>
                <a:gd name="T4" fmla="*/ 103 w 1063"/>
                <a:gd name="T5" fmla="*/ 9 h 720"/>
                <a:gd name="T6" fmla="*/ 203 w 1063"/>
                <a:gd name="T7" fmla="*/ 22 h 720"/>
                <a:gd name="T8" fmla="*/ 302 w 1063"/>
                <a:gd name="T9" fmla="*/ 42 h 720"/>
                <a:gd name="T10" fmla="*/ 398 w 1063"/>
                <a:gd name="T11" fmla="*/ 66 h 720"/>
                <a:gd name="T12" fmla="*/ 492 w 1063"/>
                <a:gd name="T13" fmla="*/ 96 h 720"/>
                <a:gd name="T14" fmla="*/ 582 w 1063"/>
                <a:gd name="T15" fmla="*/ 130 h 720"/>
                <a:gd name="T16" fmla="*/ 670 w 1063"/>
                <a:gd name="T17" fmla="*/ 169 h 720"/>
                <a:gd name="T18" fmla="*/ 755 w 1063"/>
                <a:gd name="T19" fmla="*/ 212 h 720"/>
                <a:gd name="T20" fmla="*/ 837 w 1063"/>
                <a:gd name="T21" fmla="*/ 259 h 720"/>
                <a:gd name="T22" fmla="*/ 915 w 1063"/>
                <a:gd name="T23" fmla="*/ 311 h 720"/>
                <a:gd name="T24" fmla="*/ 991 w 1063"/>
                <a:gd name="T25" fmla="*/ 367 h 720"/>
                <a:gd name="T26" fmla="*/ 1063 w 1063"/>
                <a:gd name="T27" fmla="*/ 426 h 720"/>
                <a:gd name="T28" fmla="*/ 757 w 1063"/>
                <a:gd name="T29" fmla="*/ 720 h 720"/>
                <a:gd name="T30" fmla="*/ 709 w 1063"/>
                <a:gd name="T31" fmla="*/ 682 h 720"/>
                <a:gd name="T32" fmla="*/ 662 w 1063"/>
                <a:gd name="T33" fmla="*/ 645 h 720"/>
                <a:gd name="T34" fmla="*/ 613 w 1063"/>
                <a:gd name="T35" fmla="*/ 612 h 720"/>
                <a:gd name="T36" fmla="*/ 564 w 1063"/>
                <a:gd name="T37" fmla="*/ 580 h 720"/>
                <a:gd name="T38" fmla="*/ 512 w 1063"/>
                <a:gd name="T39" fmla="*/ 552 h 720"/>
                <a:gd name="T40" fmla="*/ 459 w 1063"/>
                <a:gd name="T41" fmla="*/ 525 h 720"/>
                <a:gd name="T42" fmla="*/ 403 w 1063"/>
                <a:gd name="T43" fmla="*/ 501 h 720"/>
                <a:gd name="T44" fmla="*/ 345 w 1063"/>
                <a:gd name="T45" fmla="*/ 480 h 720"/>
                <a:gd name="T46" fmla="*/ 284 w 1063"/>
                <a:gd name="T47" fmla="*/ 461 h 720"/>
                <a:gd name="T48" fmla="*/ 219 w 1063"/>
                <a:gd name="T49" fmla="*/ 446 h 720"/>
                <a:gd name="T50" fmla="*/ 150 w 1063"/>
                <a:gd name="T51" fmla="*/ 433 h 720"/>
                <a:gd name="T52" fmla="*/ 77 w 1063"/>
                <a:gd name="T53" fmla="*/ 423 h 720"/>
                <a:gd name="T54" fmla="*/ 0 w 1063"/>
                <a:gd name="T55" fmla="*/ 416 h 720"/>
                <a:gd name="T56" fmla="*/ 0 w 1063"/>
                <a:gd name="T5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3" h="720">
                  <a:moveTo>
                    <a:pt x="0" y="0"/>
                  </a:moveTo>
                  <a:lnTo>
                    <a:pt x="0" y="0"/>
                  </a:lnTo>
                  <a:lnTo>
                    <a:pt x="103" y="9"/>
                  </a:lnTo>
                  <a:lnTo>
                    <a:pt x="203" y="22"/>
                  </a:lnTo>
                  <a:lnTo>
                    <a:pt x="302" y="42"/>
                  </a:lnTo>
                  <a:lnTo>
                    <a:pt x="398" y="66"/>
                  </a:lnTo>
                  <a:lnTo>
                    <a:pt x="492" y="96"/>
                  </a:lnTo>
                  <a:lnTo>
                    <a:pt x="582" y="130"/>
                  </a:lnTo>
                  <a:lnTo>
                    <a:pt x="670" y="169"/>
                  </a:lnTo>
                  <a:lnTo>
                    <a:pt x="755" y="212"/>
                  </a:lnTo>
                  <a:lnTo>
                    <a:pt x="837" y="259"/>
                  </a:lnTo>
                  <a:lnTo>
                    <a:pt x="915" y="311"/>
                  </a:lnTo>
                  <a:lnTo>
                    <a:pt x="991" y="367"/>
                  </a:lnTo>
                  <a:lnTo>
                    <a:pt x="1063" y="426"/>
                  </a:lnTo>
                  <a:lnTo>
                    <a:pt x="757" y="720"/>
                  </a:lnTo>
                  <a:lnTo>
                    <a:pt x="709" y="682"/>
                  </a:lnTo>
                  <a:lnTo>
                    <a:pt x="662" y="645"/>
                  </a:lnTo>
                  <a:lnTo>
                    <a:pt x="613" y="612"/>
                  </a:lnTo>
                  <a:lnTo>
                    <a:pt x="564" y="580"/>
                  </a:lnTo>
                  <a:lnTo>
                    <a:pt x="512" y="552"/>
                  </a:lnTo>
                  <a:lnTo>
                    <a:pt x="459" y="525"/>
                  </a:lnTo>
                  <a:lnTo>
                    <a:pt x="403" y="501"/>
                  </a:lnTo>
                  <a:lnTo>
                    <a:pt x="345" y="480"/>
                  </a:lnTo>
                  <a:lnTo>
                    <a:pt x="284" y="461"/>
                  </a:lnTo>
                  <a:lnTo>
                    <a:pt x="219" y="446"/>
                  </a:lnTo>
                  <a:lnTo>
                    <a:pt x="150" y="433"/>
                  </a:lnTo>
                  <a:lnTo>
                    <a:pt x="77" y="423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5928" y="2029"/>
              <a:ext cx="92" cy="129"/>
            </a:xfrm>
            <a:custGeom>
              <a:avLst/>
              <a:gdLst>
                <a:gd name="T0" fmla="*/ 296 w 741"/>
                <a:gd name="T1" fmla="*/ 0 h 1036"/>
                <a:gd name="T2" fmla="*/ 357 w 741"/>
                <a:gd name="T3" fmla="*/ 71 h 1036"/>
                <a:gd name="T4" fmla="*/ 415 w 741"/>
                <a:gd name="T5" fmla="*/ 144 h 1036"/>
                <a:gd name="T6" fmla="*/ 469 w 741"/>
                <a:gd name="T7" fmla="*/ 221 h 1036"/>
                <a:gd name="T8" fmla="*/ 517 w 741"/>
                <a:gd name="T9" fmla="*/ 301 h 1036"/>
                <a:gd name="T10" fmla="*/ 563 w 741"/>
                <a:gd name="T11" fmla="*/ 382 h 1036"/>
                <a:gd name="T12" fmla="*/ 603 w 741"/>
                <a:gd name="T13" fmla="*/ 467 h 1036"/>
                <a:gd name="T14" fmla="*/ 638 w 741"/>
                <a:gd name="T15" fmla="*/ 554 h 1036"/>
                <a:gd name="T16" fmla="*/ 669 w 741"/>
                <a:gd name="T17" fmla="*/ 644 h 1036"/>
                <a:gd name="T18" fmla="*/ 694 w 741"/>
                <a:gd name="T19" fmla="*/ 738 h 1036"/>
                <a:gd name="T20" fmla="*/ 715 w 741"/>
                <a:gd name="T21" fmla="*/ 834 h 1036"/>
                <a:gd name="T22" fmla="*/ 731 w 741"/>
                <a:gd name="T23" fmla="*/ 933 h 1036"/>
                <a:gd name="T24" fmla="*/ 741 w 741"/>
                <a:gd name="T25" fmla="*/ 1036 h 1036"/>
                <a:gd name="T26" fmla="*/ 322 w 741"/>
                <a:gd name="T27" fmla="*/ 1036 h 1036"/>
                <a:gd name="T28" fmla="*/ 312 w 741"/>
                <a:gd name="T29" fmla="*/ 953 h 1036"/>
                <a:gd name="T30" fmla="*/ 295 w 741"/>
                <a:gd name="T31" fmla="*/ 872 h 1036"/>
                <a:gd name="T32" fmla="*/ 274 w 741"/>
                <a:gd name="T33" fmla="*/ 791 h 1036"/>
                <a:gd name="T34" fmla="*/ 249 w 741"/>
                <a:gd name="T35" fmla="*/ 713 h 1036"/>
                <a:gd name="T36" fmla="*/ 218 w 741"/>
                <a:gd name="T37" fmla="*/ 636 h 1036"/>
                <a:gd name="T38" fmla="*/ 183 w 741"/>
                <a:gd name="T39" fmla="*/ 563 h 1036"/>
                <a:gd name="T40" fmla="*/ 144 w 741"/>
                <a:gd name="T41" fmla="*/ 490 h 1036"/>
                <a:gd name="T42" fmla="*/ 100 w 741"/>
                <a:gd name="T43" fmla="*/ 422 h 1036"/>
                <a:gd name="T44" fmla="*/ 52 w 741"/>
                <a:gd name="T45" fmla="*/ 356 h 1036"/>
                <a:gd name="T46" fmla="*/ 0 w 741"/>
                <a:gd name="T47" fmla="*/ 293 h 1036"/>
                <a:gd name="T48" fmla="*/ 296 w 741"/>
                <a:gd name="T49" fmla="*/ 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1" h="1036">
                  <a:moveTo>
                    <a:pt x="296" y="0"/>
                  </a:moveTo>
                  <a:lnTo>
                    <a:pt x="357" y="71"/>
                  </a:lnTo>
                  <a:lnTo>
                    <a:pt x="415" y="144"/>
                  </a:lnTo>
                  <a:lnTo>
                    <a:pt x="469" y="221"/>
                  </a:lnTo>
                  <a:lnTo>
                    <a:pt x="517" y="301"/>
                  </a:lnTo>
                  <a:lnTo>
                    <a:pt x="563" y="382"/>
                  </a:lnTo>
                  <a:lnTo>
                    <a:pt x="603" y="467"/>
                  </a:lnTo>
                  <a:lnTo>
                    <a:pt x="638" y="554"/>
                  </a:lnTo>
                  <a:lnTo>
                    <a:pt x="669" y="644"/>
                  </a:lnTo>
                  <a:lnTo>
                    <a:pt x="694" y="738"/>
                  </a:lnTo>
                  <a:lnTo>
                    <a:pt x="715" y="834"/>
                  </a:lnTo>
                  <a:lnTo>
                    <a:pt x="731" y="933"/>
                  </a:lnTo>
                  <a:lnTo>
                    <a:pt x="741" y="1036"/>
                  </a:lnTo>
                  <a:lnTo>
                    <a:pt x="322" y="1036"/>
                  </a:lnTo>
                  <a:lnTo>
                    <a:pt x="312" y="953"/>
                  </a:lnTo>
                  <a:lnTo>
                    <a:pt x="295" y="872"/>
                  </a:lnTo>
                  <a:lnTo>
                    <a:pt x="274" y="791"/>
                  </a:lnTo>
                  <a:lnTo>
                    <a:pt x="249" y="713"/>
                  </a:lnTo>
                  <a:lnTo>
                    <a:pt x="218" y="636"/>
                  </a:lnTo>
                  <a:lnTo>
                    <a:pt x="183" y="563"/>
                  </a:lnTo>
                  <a:lnTo>
                    <a:pt x="144" y="490"/>
                  </a:lnTo>
                  <a:lnTo>
                    <a:pt x="100" y="422"/>
                  </a:lnTo>
                  <a:lnTo>
                    <a:pt x="52" y="356"/>
                  </a:lnTo>
                  <a:lnTo>
                    <a:pt x="0" y="29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5582" y="1958"/>
              <a:ext cx="438" cy="433"/>
            </a:xfrm>
            <a:custGeom>
              <a:avLst/>
              <a:gdLst>
                <a:gd name="T0" fmla="*/ 1618 w 3508"/>
                <a:gd name="T1" fmla="*/ 417 h 3466"/>
                <a:gd name="T2" fmla="*/ 1367 w 3508"/>
                <a:gd name="T3" fmla="*/ 467 h 3466"/>
                <a:gd name="T4" fmla="*/ 1128 w 3508"/>
                <a:gd name="T5" fmla="*/ 567 h 3466"/>
                <a:gd name="T6" fmla="*/ 912 w 3508"/>
                <a:gd name="T7" fmla="*/ 715 h 3466"/>
                <a:gd name="T8" fmla="*/ 725 w 3508"/>
                <a:gd name="T9" fmla="*/ 901 h 3466"/>
                <a:gd name="T10" fmla="*/ 575 w 3508"/>
                <a:gd name="T11" fmla="*/ 1121 h 3466"/>
                <a:gd name="T12" fmla="*/ 471 w 3508"/>
                <a:gd name="T13" fmla="*/ 1368 h 3466"/>
                <a:gd name="T14" fmla="*/ 421 w 3508"/>
                <a:gd name="T15" fmla="*/ 1638 h 3466"/>
                <a:gd name="T16" fmla="*/ 431 w 3508"/>
                <a:gd name="T17" fmla="*/ 1919 h 3466"/>
                <a:gd name="T18" fmla="*/ 499 w 3508"/>
                <a:gd name="T19" fmla="*/ 2183 h 3466"/>
                <a:gd name="T20" fmla="*/ 620 w 3508"/>
                <a:gd name="T21" fmla="*/ 2423 h 3466"/>
                <a:gd name="T22" fmla="*/ 786 w 3508"/>
                <a:gd name="T23" fmla="*/ 2633 h 3466"/>
                <a:gd name="T24" fmla="*/ 990 w 3508"/>
                <a:gd name="T25" fmla="*/ 2807 h 3466"/>
                <a:gd name="T26" fmla="*/ 1226 w 3508"/>
                <a:gd name="T27" fmla="*/ 2939 h 3466"/>
                <a:gd name="T28" fmla="*/ 1486 w 3508"/>
                <a:gd name="T29" fmla="*/ 3023 h 3466"/>
                <a:gd name="T30" fmla="*/ 1766 w 3508"/>
                <a:gd name="T31" fmla="*/ 3051 h 3466"/>
                <a:gd name="T32" fmla="*/ 2046 w 3508"/>
                <a:gd name="T33" fmla="*/ 3023 h 3466"/>
                <a:gd name="T34" fmla="*/ 2305 w 3508"/>
                <a:gd name="T35" fmla="*/ 2938 h 3466"/>
                <a:gd name="T36" fmla="*/ 2538 w 3508"/>
                <a:gd name="T37" fmla="*/ 2803 h 3466"/>
                <a:gd name="T38" fmla="*/ 2738 w 3508"/>
                <a:gd name="T39" fmla="*/ 2627 h 3466"/>
                <a:gd name="T40" fmla="*/ 2899 w 3508"/>
                <a:gd name="T41" fmla="*/ 2415 h 3466"/>
                <a:gd name="T42" fmla="*/ 3015 w 3508"/>
                <a:gd name="T43" fmla="*/ 2172 h 3466"/>
                <a:gd name="T44" fmla="*/ 3080 w 3508"/>
                <a:gd name="T45" fmla="*/ 1904 h 3466"/>
                <a:gd name="T46" fmla="*/ 3499 w 3508"/>
                <a:gd name="T47" fmla="*/ 1919 h 3466"/>
                <a:gd name="T48" fmla="*/ 3433 w 3508"/>
                <a:gd name="T49" fmla="*/ 2229 h 3466"/>
                <a:gd name="T50" fmla="*/ 3311 w 3508"/>
                <a:gd name="T51" fmla="*/ 2520 h 3466"/>
                <a:gd name="T52" fmla="*/ 3141 w 3508"/>
                <a:gd name="T53" fmla="*/ 2783 h 3466"/>
                <a:gd name="T54" fmla="*/ 2927 w 3508"/>
                <a:gd name="T55" fmla="*/ 3012 h 3466"/>
                <a:gd name="T56" fmla="*/ 2675 w 3508"/>
                <a:gd name="T57" fmla="*/ 3201 h 3466"/>
                <a:gd name="T58" fmla="*/ 2392 w 3508"/>
                <a:gd name="T59" fmla="*/ 3344 h 3466"/>
                <a:gd name="T60" fmla="*/ 2083 w 3508"/>
                <a:gd name="T61" fmla="*/ 3435 h 3466"/>
                <a:gd name="T62" fmla="*/ 1755 w 3508"/>
                <a:gd name="T63" fmla="*/ 3466 h 3466"/>
                <a:gd name="T64" fmla="*/ 1430 w 3508"/>
                <a:gd name="T65" fmla="*/ 3436 h 3466"/>
                <a:gd name="T66" fmla="*/ 1124 w 3508"/>
                <a:gd name="T67" fmla="*/ 3349 h 3466"/>
                <a:gd name="T68" fmla="*/ 843 w 3508"/>
                <a:gd name="T69" fmla="*/ 3212 h 3466"/>
                <a:gd name="T70" fmla="*/ 592 w 3508"/>
                <a:gd name="T71" fmla="*/ 3029 h 3466"/>
                <a:gd name="T72" fmla="*/ 379 w 3508"/>
                <a:gd name="T73" fmla="*/ 2806 h 3466"/>
                <a:gd name="T74" fmla="*/ 208 w 3508"/>
                <a:gd name="T75" fmla="*/ 2548 h 3466"/>
                <a:gd name="T76" fmla="*/ 84 w 3508"/>
                <a:gd name="T77" fmla="*/ 2262 h 3466"/>
                <a:gd name="T78" fmla="*/ 14 w 3508"/>
                <a:gd name="T79" fmla="*/ 1951 h 3466"/>
                <a:gd name="T80" fmla="*/ 3 w 3508"/>
                <a:gd name="T81" fmla="*/ 1624 h 3466"/>
                <a:gd name="T82" fmla="*/ 53 w 3508"/>
                <a:gd name="T83" fmla="*/ 1306 h 3466"/>
                <a:gd name="T84" fmla="*/ 157 w 3508"/>
                <a:gd name="T85" fmla="*/ 1009 h 3466"/>
                <a:gd name="T86" fmla="*/ 309 w 3508"/>
                <a:gd name="T87" fmla="*/ 740 h 3466"/>
                <a:gd name="T88" fmla="*/ 506 w 3508"/>
                <a:gd name="T89" fmla="*/ 504 h 3466"/>
                <a:gd name="T90" fmla="*/ 740 w 3508"/>
                <a:gd name="T91" fmla="*/ 306 h 3466"/>
                <a:gd name="T92" fmla="*/ 1008 w 3508"/>
                <a:gd name="T93" fmla="*/ 153 h 3466"/>
                <a:gd name="T94" fmla="*/ 1302 w 3508"/>
                <a:gd name="T95" fmla="*/ 49 h 3466"/>
                <a:gd name="T96" fmla="*/ 1618 w 3508"/>
                <a:gd name="T97" fmla="*/ 0 h 3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08" h="3466">
                  <a:moveTo>
                    <a:pt x="1618" y="0"/>
                  </a:moveTo>
                  <a:lnTo>
                    <a:pt x="1618" y="0"/>
                  </a:lnTo>
                  <a:lnTo>
                    <a:pt x="1618" y="417"/>
                  </a:lnTo>
                  <a:lnTo>
                    <a:pt x="1533" y="427"/>
                  </a:lnTo>
                  <a:lnTo>
                    <a:pt x="1449" y="444"/>
                  </a:lnTo>
                  <a:lnTo>
                    <a:pt x="1367" y="467"/>
                  </a:lnTo>
                  <a:lnTo>
                    <a:pt x="1285" y="494"/>
                  </a:lnTo>
                  <a:lnTo>
                    <a:pt x="1206" y="529"/>
                  </a:lnTo>
                  <a:lnTo>
                    <a:pt x="1128" y="567"/>
                  </a:lnTo>
                  <a:lnTo>
                    <a:pt x="1053" y="611"/>
                  </a:lnTo>
                  <a:lnTo>
                    <a:pt x="981" y="661"/>
                  </a:lnTo>
                  <a:lnTo>
                    <a:pt x="912" y="715"/>
                  </a:lnTo>
                  <a:lnTo>
                    <a:pt x="845" y="772"/>
                  </a:lnTo>
                  <a:lnTo>
                    <a:pt x="784" y="835"/>
                  </a:lnTo>
                  <a:lnTo>
                    <a:pt x="725" y="901"/>
                  </a:lnTo>
                  <a:lnTo>
                    <a:pt x="670" y="970"/>
                  </a:lnTo>
                  <a:lnTo>
                    <a:pt x="620" y="1044"/>
                  </a:lnTo>
                  <a:lnTo>
                    <a:pt x="575" y="1121"/>
                  </a:lnTo>
                  <a:lnTo>
                    <a:pt x="535" y="1200"/>
                  </a:lnTo>
                  <a:lnTo>
                    <a:pt x="501" y="1282"/>
                  </a:lnTo>
                  <a:lnTo>
                    <a:pt x="471" y="1368"/>
                  </a:lnTo>
                  <a:lnTo>
                    <a:pt x="448" y="1455"/>
                  </a:lnTo>
                  <a:lnTo>
                    <a:pt x="431" y="1545"/>
                  </a:lnTo>
                  <a:lnTo>
                    <a:pt x="421" y="1638"/>
                  </a:lnTo>
                  <a:lnTo>
                    <a:pt x="418" y="1731"/>
                  </a:lnTo>
                  <a:lnTo>
                    <a:pt x="421" y="1826"/>
                  </a:lnTo>
                  <a:lnTo>
                    <a:pt x="431" y="1919"/>
                  </a:lnTo>
                  <a:lnTo>
                    <a:pt x="448" y="2009"/>
                  </a:lnTo>
                  <a:lnTo>
                    <a:pt x="471" y="2097"/>
                  </a:lnTo>
                  <a:lnTo>
                    <a:pt x="499" y="2183"/>
                  </a:lnTo>
                  <a:lnTo>
                    <a:pt x="534" y="2265"/>
                  </a:lnTo>
                  <a:lnTo>
                    <a:pt x="575" y="2346"/>
                  </a:lnTo>
                  <a:lnTo>
                    <a:pt x="620" y="2423"/>
                  </a:lnTo>
                  <a:lnTo>
                    <a:pt x="671" y="2496"/>
                  </a:lnTo>
                  <a:lnTo>
                    <a:pt x="726" y="2567"/>
                  </a:lnTo>
                  <a:lnTo>
                    <a:pt x="786" y="2633"/>
                  </a:lnTo>
                  <a:lnTo>
                    <a:pt x="850" y="2696"/>
                  </a:lnTo>
                  <a:lnTo>
                    <a:pt x="918" y="2754"/>
                  </a:lnTo>
                  <a:lnTo>
                    <a:pt x="990" y="2807"/>
                  </a:lnTo>
                  <a:lnTo>
                    <a:pt x="1065" y="2856"/>
                  </a:lnTo>
                  <a:lnTo>
                    <a:pt x="1144" y="2900"/>
                  </a:lnTo>
                  <a:lnTo>
                    <a:pt x="1226" y="2939"/>
                  </a:lnTo>
                  <a:lnTo>
                    <a:pt x="1311" y="2973"/>
                  </a:lnTo>
                  <a:lnTo>
                    <a:pt x="1397" y="3000"/>
                  </a:lnTo>
                  <a:lnTo>
                    <a:pt x="1486" y="3023"/>
                  </a:lnTo>
                  <a:lnTo>
                    <a:pt x="1578" y="3039"/>
                  </a:lnTo>
                  <a:lnTo>
                    <a:pt x="1671" y="3048"/>
                  </a:lnTo>
                  <a:lnTo>
                    <a:pt x="1766" y="3051"/>
                  </a:lnTo>
                  <a:lnTo>
                    <a:pt x="1861" y="3048"/>
                  </a:lnTo>
                  <a:lnTo>
                    <a:pt x="1955" y="3038"/>
                  </a:lnTo>
                  <a:lnTo>
                    <a:pt x="2046" y="3023"/>
                  </a:lnTo>
                  <a:lnTo>
                    <a:pt x="2135" y="2999"/>
                  </a:lnTo>
                  <a:lnTo>
                    <a:pt x="2221" y="2971"/>
                  </a:lnTo>
                  <a:lnTo>
                    <a:pt x="2305" y="2938"/>
                  </a:lnTo>
                  <a:lnTo>
                    <a:pt x="2386" y="2898"/>
                  </a:lnTo>
                  <a:lnTo>
                    <a:pt x="2463" y="2853"/>
                  </a:lnTo>
                  <a:lnTo>
                    <a:pt x="2538" y="2803"/>
                  </a:lnTo>
                  <a:lnTo>
                    <a:pt x="2608" y="2750"/>
                  </a:lnTo>
                  <a:lnTo>
                    <a:pt x="2675" y="2690"/>
                  </a:lnTo>
                  <a:lnTo>
                    <a:pt x="2738" y="2627"/>
                  </a:lnTo>
                  <a:lnTo>
                    <a:pt x="2796" y="2560"/>
                  </a:lnTo>
                  <a:lnTo>
                    <a:pt x="2849" y="2490"/>
                  </a:lnTo>
                  <a:lnTo>
                    <a:pt x="2899" y="2415"/>
                  </a:lnTo>
                  <a:lnTo>
                    <a:pt x="2943" y="2337"/>
                  </a:lnTo>
                  <a:lnTo>
                    <a:pt x="2982" y="2255"/>
                  </a:lnTo>
                  <a:lnTo>
                    <a:pt x="3015" y="2172"/>
                  </a:lnTo>
                  <a:lnTo>
                    <a:pt x="3043" y="2085"/>
                  </a:lnTo>
                  <a:lnTo>
                    <a:pt x="3065" y="1996"/>
                  </a:lnTo>
                  <a:lnTo>
                    <a:pt x="3080" y="1904"/>
                  </a:lnTo>
                  <a:lnTo>
                    <a:pt x="3089" y="1811"/>
                  </a:lnTo>
                  <a:lnTo>
                    <a:pt x="3508" y="1811"/>
                  </a:lnTo>
                  <a:lnTo>
                    <a:pt x="3499" y="1919"/>
                  </a:lnTo>
                  <a:lnTo>
                    <a:pt x="3484" y="2023"/>
                  </a:lnTo>
                  <a:lnTo>
                    <a:pt x="3462" y="2128"/>
                  </a:lnTo>
                  <a:lnTo>
                    <a:pt x="3433" y="2229"/>
                  </a:lnTo>
                  <a:lnTo>
                    <a:pt x="3399" y="2328"/>
                  </a:lnTo>
                  <a:lnTo>
                    <a:pt x="3358" y="2425"/>
                  </a:lnTo>
                  <a:lnTo>
                    <a:pt x="3311" y="2520"/>
                  </a:lnTo>
                  <a:lnTo>
                    <a:pt x="3259" y="2610"/>
                  </a:lnTo>
                  <a:lnTo>
                    <a:pt x="3203" y="2698"/>
                  </a:lnTo>
                  <a:lnTo>
                    <a:pt x="3141" y="2783"/>
                  </a:lnTo>
                  <a:lnTo>
                    <a:pt x="3074" y="2863"/>
                  </a:lnTo>
                  <a:lnTo>
                    <a:pt x="3003" y="2939"/>
                  </a:lnTo>
                  <a:lnTo>
                    <a:pt x="2927" y="3012"/>
                  </a:lnTo>
                  <a:lnTo>
                    <a:pt x="2847" y="3080"/>
                  </a:lnTo>
                  <a:lnTo>
                    <a:pt x="2763" y="3142"/>
                  </a:lnTo>
                  <a:lnTo>
                    <a:pt x="2675" y="3201"/>
                  </a:lnTo>
                  <a:lnTo>
                    <a:pt x="2584" y="3255"/>
                  </a:lnTo>
                  <a:lnTo>
                    <a:pt x="2490" y="3302"/>
                  </a:lnTo>
                  <a:lnTo>
                    <a:pt x="2392" y="3344"/>
                  </a:lnTo>
                  <a:lnTo>
                    <a:pt x="2292" y="3380"/>
                  </a:lnTo>
                  <a:lnTo>
                    <a:pt x="2188" y="3411"/>
                  </a:lnTo>
                  <a:lnTo>
                    <a:pt x="2083" y="3435"/>
                  </a:lnTo>
                  <a:lnTo>
                    <a:pt x="1976" y="3452"/>
                  </a:lnTo>
                  <a:lnTo>
                    <a:pt x="1867" y="3463"/>
                  </a:lnTo>
                  <a:lnTo>
                    <a:pt x="1755" y="3466"/>
                  </a:lnTo>
                  <a:lnTo>
                    <a:pt x="1646" y="3463"/>
                  </a:lnTo>
                  <a:lnTo>
                    <a:pt x="1536" y="3453"/>
                  </a:lnTo>
                  <a:lnTo>
                    <a:pt x="1430" y="3436"/>
                  </a:lnTo>
                  <a:lnTo>
                    <a:pt x="1326" y="3413"/>
                  </a:lnTo>
                  <a:lnTo>
                    <a:pt x="1223" y="3385"/>
                  </a:lnTo>
                  <a:lnTo>
                    <a:pt x="1124" y="3349"/>
                  </a:lnTo>
                  <a:lnTo>
                    <a:pt x="1028" y="3310"/>
                  </a:lnTo>
                  <a:lnTo>
                    <a:pt x="934" y="3264"/>
                  </a:lnTo>
                  <a:lnTo>
                    <a:pt x="843" y="3212"/>
                  </a:lnTo>
                  <a:lnTo>
                    <a:pt x="756" y="3156"/>
                  </a:lnTo>
                  <a:lnTo>
                    <a:pt x="673" y="3095"/>
                  </a:lnTo>
                  <a:lnTo>
                    <a:pt x="592" y="3029"/>
                  </a:lnTo>
                  <a:lnTo>
                    <a:pt x="517" y="2959"/>
                  </a:lnTo>
                  <a:lnTo>
                    <a:pt x="445" y="2885"/>
                  </a:lnTo>
                  <a:lnTo>
                    <a:pt x="379" y="2806"/>
                  </a:lnTo>
                  <a:lnTo>
                    <a:pt x="317" y="2724"/>
                  </a:lnTo>
                  <a:lnTo>
                    <a:pt x="260" y="2638"/>
                  </a:lnTo>
                  <a:lnTo>
                    <a:pt x="208" y="2548"/>
                  </a:lnTo>
                  <a:lnTo>
                    <a:pt x="160" y="2456"/>
                  </a:lnTo>
                  <a:lnTo>
                    <a:pt x="119" y="2360"/>
                  </a:lnTo>
                  <a:lnTo>
                    <a:pt x="84" y="2262"/>
                  </a:lnTo>
                  <a:lnTo>
                    <a:pt x="54" y="2161"/>
                  </a:lnTo>
                  <a:lnTo>
                    <a:pt x="31" y="2057"/>
                  </a:lnTo>
                  <a:lnTo>
                    <a:pt x="14" y="1951"/>
                  </a:lnTo>
                  <a:lnTo>
                    <a:pt x="3" y="1843"/>
                  </a:lnTo>
                  <a:lnTo>
                    <a:pt x="0" y="1734"/>
                  </a:lnTo>
                  <a:lnTo>
                    <a:pt x="3" y="1624"/>
                  </a:lnTo>
                  <a:lnTo>
                    <a:pt x="13" y="1516"/>
                  </a:lnTo>
                  <a:lnTo>
                    <a:pt x="30" y="1409"/>
                  </a:lnTo>
                  <a:lnTo>
                    <a:pt x="53" y="1306"/>
                  </a:lnTo>
                  <a:lnTo>
                    <a:pt x="82" y="1204"/>
                  </a:lnTo>
                  <a:lnTo>
                    <a:pt x="116" y="1105"/>
                  </a:lnTo>
                  <a:lnTo>
                    <a:pt x="157" y="1009"/>
                  </a:lnTo>
                  <a:lnTo>
                    <a:pt x="202" y="916"/>
                  </a:lnTo>
                  <a:lnTo>
                    <a:pt x="253" y="827"/>
                  </a:lnTo>
                  <a:lnTo>
                    <a:pt x="309" y="740"/>
                  </a:lnTo>
                  <a:lnTo>
                    <a:pt x="370" y="657"/>
                  </a:lnTo>
                  <a:lnTo>
                    <a:pt x="436" y="579"/>
                  </a:lnTo>
                  <a:lnTo>
                    <a:pt x="506" y="504"/>
                  </a:lnTo>
                  <a:lnTo>
                    <a:pt x="580" y="434"/>
                  </a:lnTo>
                  <a:lnTo>
                    <a:pt x="659" y="368"/>
                  </a:lnTo>
                  <a:lnTo>
                    <a:pt x="740" y="306"/>
                  </a:lnTo>
                  <a:lnTo>
                    <a:pt x="827" y="250"/>
                  </a:lnTo>
                  <a:lnTo>
                    <a:pt x="915" y="198"/>
                  </a:lnTo>
                  <a:lnTo>
                    <a:pt x="1008" y="153"/>
                  </a:lnTo>
                  <a:lnTo>
                    <a:pt x="1103" y="113"/>
                  </a:lnTo>
                  <a:lnTo>
                    <a:pt x="1201" y="77"/>
                  </a:lnTo>
                  <a:lnTo>
                    <a:pt x="1302" y="49"/>
                  </a:lnTo>
                  <a:lnTo>
                    <a:pt x="1406" y="27"/>
                  </a:lnTo>
                  <a:lnTo>
                    <a:pt x="1511" y="10"/>
                  </a:lnTo>
                  <a:lnTo>
                    <a:pt x="1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17"/>
          <p:cNvGrpSpPr>
            <a:grpSpLocks noChangeAspect="1"/>
          </p:cNvGrpSpPr>
          <p:nvPr/>
        </p:nvGrpSpPr>
        <p:grpSpPr bwMode="auto">
          <a:xfrm>
            <a:off x="2779586" y="4591439"/>
            <a:ext cx="293688" cy="490538"/>
            <a:chOff x="4703" y="1442"/>
            <a:chExt cx="185" cy="309"/>
          </a:xfrm>
          <a:solidFill>
            <a:schemeClr val="bg1"/>
          </a:solidFill>
        </p:grpSpPr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785" y="1515"/>
              <a:ext cx="27" cy="55"/>
            </a:xfrm>
            <a:custGeom>
              <a:avLst/>
              <a:gdLst>
                <a:gd name="T0" fmla="*/ 147 w 295"/>
                <a:gd name="T1" fmla="*/ 0 h 598"/>
                <a:gd name="T2" fmla="*/ 169 w 295"/>
                <a:gd name="T3" fmla="*/ 3 h 598"/>
                <a:gd name="T4" fmla="*/ 190 w 295"/>
                <a:gd name="T5" fmla="*/ 13 h 598"/>
                <a:gd name="T6" fmla="*/ 210 w 295"/>
                <a:gd name="T7" fmla="*/ 29 h 598"/>
                <a:gd name="T8" fmla="*/ 227 w 295"/>
                <a:gd name="T9" fmla="*/ 49 h 598"/>
                <a:gd name="T10" fmla="*/ 244 w 295"/>
                <a:gd name="T11" fmla="*/ 74 h 598"/>
                <a:gd name="T12" fmla="*/ 258 w 295"/>
                <a:gd name="T13" fmla="*/ 102 h 598"/>
                <a:gd name="T14" fmla="*/ 271 w 295"/>
                <a:gd name="T15" fmla="*/ 136 h 598"/>
                <a:gd name="T16" fmla="*/ 281 w 295"/>
                <a:gd name="T17" fmla="*/ 173 h 598"/>
                <a:gd name="T18" fmla="*/ 289 w 295"/>
                <a:gd name="T19" fmla="*/ 212 h 598"/>
                <a:gd name="T20" fmla="*/ 293 w 295"/>
                <a:gd name="T21" fmla="*/ 255 h 598"/>
                <a:gd name="T22" fmla="*/ 295 w 295"/>
                <a:gd name="T23" fmla="*/ 299 h 598"/>
                <a:gd name="T24" fmla="*/ 293 w 295"/>
                <a:gd name="T25" fmla="*/ 343 h 598"/>
                <a:gd name="T26" fmla="*/ 289 w 295"/>
                <a:gd name="T27" fmla="*/ 386 h 598"/>
                <a:gd name="T28" fmla="*/ 281 w 295"/>
                <a:gd name="T29" fmla="*/ 425 h 598"/>
                <a:gd name="T30" fmla="*/ 271 w 295"/>
                <a:gd name="T31" fmla="*/ 462 h 598"/>
                <a:gd name="T32" fmla="*/ 258 w 295"/>
                <a:gd name="T33" fmla="*/ 496 h 598"/>
                <a:gd name="T34" fmla="*/ 244 w 295"/>
                <a:gd name="T35" fmla="*/ 525 h 598"/>
                <a:gd name="T36" fmla="*/ 227 w 295"/>
                <a:gd name="T37" fmla="*/ 551 h 598"/>
                <a:gd name="T38" fmla="*/ 210 w 295"/>
                <a:gd name="T39" fmla="*/ 571 h 598"/>
                <a:gd name="T40" fmla="*/ 190 w 295"/>
                <a:gd name="T41" fmla="*/ 585 h 598"/>
                <a:gd name="T42" fmla="*/ 169 w 295"/>
                <a:gd name="T43" fmla="*/ 595 h 598"/>
                <a:gd name="T44" fmla="*/ 147 w 295"/>
                <a:gd name="T45" fmla="*/ 598 h 598"/>
                <a:gd name="T46" fmla="*/ 127 w 295"/>
                <a:gd name="T47" fmla="*/ 595 h 598"/>
                <a:gd name="T48" fmla="*/ 106 w 295"/>
                <a:gd name="T49" fmla="*/ 585 h 598"/>
                <a:gd name="T50" fmla="*/ 86 w 295"/>
                <a:gd name="T51" fmla="*/ 571 h 598"/>
                <a:gd name="T52" fmla="*/ 67 w 295"/>
                <a:gd name="T53" fmla="*/ 551 h 598"/>
                <a:gd name="T54" fmla="*/ 51 w 295"/>
                <a:gd name="T55" fmla="*/ 525 h 598"/>
                <a:gd name="T56" fmla="*/ 36 w 295"/>
                <a:gd name="T57" fmla="*/ 496 h 598"/>
                <a:gd name="T58" fmla="*/ 24 w 295"/>
                <a:gd name="T59" fmla="*/ 462 h 598"/>
                <a:gd name="T60" fmla="*/ 14 w 295"/>
                <a:gd name="T61" fmla="*/ 425 h 598"/>
                <a:gd name="T62" fmla="*/ 6 w 295"/>
                <a:gd name="T63" fmla="*/ 386 h 598"/>
                <a:gd name="T64" fmla="*/ 2 w 295"/>
                <a:gd name="T65" fmla="*/ 343 h 598"/>
                <a:gd name="T66" fmla="*/ 0 w 295"/>
                <a:gd name="T67" fmla="*/ 299 h 598"/>
                <a:gd name="T68" fmla="*/ 2 w 295"/>
                <a:gd name="T69" fmla="*/ 255 h 598"/>
                <a:gd name="T70" fmla="*/ 6 w 295"/>
                <a:gd name="T71" fmla="*/ 212 h 598"/>
                <a:gd name="T72" fmla="*/ 14 w 295"/>
                <a:gd name="T73" fmla="*/ 173 h 598"/>
                <a:gd name="T74" fmla="*/ 24 w 295"/>
                <a:gd name="T75" fmla="*/ 136 h 598"/>
                <a:gd name="T76" fmla="*/ 36 w 295"/>
                <a:gd name="T77" fmla="*/ 102 h 598"/>
                <a:gd name="T78" fmla="*/ 51 w 295"/>
                <a:gd name="T79" fmla="*/ 74 h 598"/>
                <a:gd name="T80" fmla="*/ 67 w 295"/>
                <a:gd name="T81" fmla="*/ 49 h 598"/>
                <a:gd name="T82" fmla="*/ 86 w 295"/>
                <a:gd name="T83" fmla="*/ 29 h 598"/>
                <a:gd name="T84" fmla="*/ 106 w 295"/>
                <a:gd name="T85" fmla="*/ 13 h 598"/>
                <a:gd name="T86" fmla="*/ 127 w 295"/>
                <a:gd name="T87" fmla="*/ 3 h 598"/>
                <a:gd name="T88" fmla="*/ 147 w 295"/>
                <a:gd name="T8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598">
                  <a:moveTo>
                    <a:pt x="147" y="0"/>
                  </a:moveTo>
                  <a:lnTo>
                    <a:pt x="169" y="3"/>
                  </a:lnTo>
                  <a:lnTo>
                    <a:pt x="190" y="13"/>
                  </a:lnTo>
                  <a:lnTo>
                    <a:pt x="210" y="29"/>
                  </a:lnTo>
                  <a:lnTo>
                    <a:pt x="227" y="49"/>
                  </a:lnTo>
                  <a:lnTo>
                    <a:pt x="244" y="74"/>
                  </a:lnTo>
                  <a:lnTo>
                    <a:pt x="258" y="102"/>
                  </a:lnTo>
                  <a:lnTo>
                    <a:pt x="271" y="136"/>
                  </a:lnTo>
                  <a:lnTo>
                    <a:pt x="281" y="173"/>
                  </a:lnTo>
                  <a:lnTo>
                    <a:pt x="289" y="212"/>
                  </a:lnTo>
                  <a:lnTo>
                    <a:pt x="293" y="255"/>
                  </a:lnTo>
                  <a:lnTo>
                    <a:pt x="295" y="299"/>
                  </a:lnTo>
                  <a:lnTo>
                    <a:pt x="293" y="343"/>
                  </a:lnTo>
                  <a:lnTo>
                    <a:pt x="289" y="386"/>
                  </a:lnTo>
                  <a:lnTo>
                    <a:pt x="281" y="425"/>
                  </a:lnTo>
                  <a:lnTo>
                    <a:pt x="271" y="462"/>
                  </a:lnTo>
                  <a:lnTo>
                    <a:pt x="258" y="496"/>
                  </a:lnTo>
                  <a:lnTo>
                    <a:pt x="244" y="525"/>
                  </a:lnTo>
                  <a:lnTo>
                    <a:pt x="227" y="551"/>
                  </a:lnTo>
                  <a:lnTo>
                    <a:pt x="210" y="571"/>
                  </a:lnTo>
                  <a:lnTo>
                    <a:pt x="190" y="585"/>
                  </a:lnTo>
                  <a:lnTo>
                    <a:pt x="169" y="595"/>
                  </a:lnTo>
                  <a:lnTo>
                    <a:pt x="147" y="598"/>
                  </a:lnTo>
                  <a:lnTo>
                    <a:pt x="127" y="595"/>
                  </a:lnTo>
                  <a:lnTo>
                    <a:pt x="106" y="585"/>
                  </a:lnTo>
                  <a:lnTo>
                    <a:pt x="86" y="571"/>
                  </a:lnTo>
                  <a:lnTo>
                    <a:pt x="67" y="551"/>
                  </a:lnTo>
                  <a:lnTo>
                    <a:pt x="51" y="525"/>
                  </a:lnTo>
                  <a:lnTo>
                    <a:pt x="36" y="496"/>
                  </a:lnTo>
                  <a:lnTo>
                    <a:pt x="24" y="462"/>
                  </a:lnTo>
                  <a:lnTo>
                    <a:pt x="14" y="425"/>
                  </a:lnTo>
                  <a:lnTo>
                    <a:pt x="6" y="386"/>
                  </a:lnTo>
                  <a:lnTo>
                    <a:pt x="2" y="343"/>
                  </a:lnTo>
                  <a:lnTo>
                    <a:pt x="0" y="299"/>
                  </a:lnTo>
                  <a:lnTo>
                    <a:pt x="2" y="255"/>
                  </a:lnTo>
                  <a:lnTo>
                    <a:pt x="6" y="212"/>
                  </a:lnTo>
                  <a:lnTo>
                    <a:pt x="14" y="173"/>
                  </a:lnTo>
                  <a:lnTo>
                    <a:pt x="24" y="136"/>
                  </a:lnTo>
                  <a:lnTo>
                    <a:pt x="36" y="102"/>
                  </a:lnTo>
                  <a:lnTo>
                    <a:pt x="51" y="74"/>
                  </a:lnTo>
                  <a:lnTo>
                    <a:pt x="67" y="49"/>
                  </a:lnTo>
                  <a:lnTo>
                    <a:pt x="86" y="29"/>
                  </a:lnTo>
                  <a:lnTo>
                    <a:pt x="106" y="13"/>
                  </a:lnTo>
                  <a:lnTo>
                    <a:pt x="127" y="3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703" y="1442"/>
              <a:ext cx="103" cy="58"/>
            </a:xfrm>
            <a:custGeom>
              <a:avLst/>
              <a:gdLst>
                <a:gd name="T0" fmla="*/ 146 w 1128"/>
                <a:gd name="T1" fmla="*/ 0 h 646"/>
                <a:gd name="T2" fmla="*/ 153 w 1128"/>
                <a:gd name="T3" fmla="*/ 76 h 646"/>
                <a:gd name="T4" fmla="*/ 170 w 1128"/>
                <a:gd name="T5" fmla="*/ 134 h 646"/>
                <a:gd name="T6" fmla="*/ 200 w 1128"/>
                <a:gd name="T7" fmla="*/ 178 h 646"/>
                <a:gd name="T8" fmla="*/ 244 w 1128"/>
                <a:gd name="T9" fmla="*/ 209 h 646"/>
                <a:gd name="T10" fmla="*/ 301 w 1128"/>
                <a:gd name="T11" fmla="*/ 229 h 646"/>
                <a:gd name="T12" fmla="*/ 374 w 1128"/>
                <a:gd name="T13" fmla="*/ 240 h 646"/>
                <a:gd name="T14" fmla="*/ 460 w 1128"/>
                <a:gd name="T15" fmla="*/ 247 h 646"/>
                <a:gd name="T16" fmla="*/ 563 w 1128"/>
                <a:gd name="T17" fmla="*/ 248 h 646"/>
                <a:gd name="T18" fmla="*/ 627 w 1128"/>
                <a:gd name="T19" fmla="*/ 248 h 646"/>
                <a:gd name="T20" fmla="*/ 693 w 1128"/>
                <a:gd name="T21" fmla="*/ 250 h 646"/>
                <a:gd name="T22" fmla="*/ 760 w 1128"/>
                <a:gd name="T23" fmla="*/ 255 h 646"/>
                <a:gd name="T24" fmla="*/ 826 w 1128"/>
                <a:gd name="T25" fmla="*/ 265 h 646"/>
                <a:gd name="T26" fmla="*/ 890 w 1128"/>
                <a:gd name="T27" fmla="*/ 281 h 646"/>
                <a:gd name="T28" fmla="*/ 949 w 1128"/>
                <a:gd name="T29" fmla="*/ 304 h 646"/>
                <a:gd name="T30" fmla="*/ 1002 w 1128"/>
                <a:gd name="T31" fmla="*/ 338 h 646"/>
                <a:gd name="T32" fmla="*/ 1048 w 1128"/>
                <a:gd name="T33" fmla="*/ 382 h 646"/>
                <a:gd name="T34" fmla="*/ 1086 w 1128"/>
                <a:gd name="T35" fmla="*/ 439 h 646"/>
                <a:gd name="T36" fmla="*/ 1111 w 1128"/>
                <a:gd name="T37" fmla="*/ 510 h 646"/>
                <a:gd name="T38" fmla="*/ 1126 w 1128"/>
                <a:gd name="T39" fmla="*/ 597 h 646"/>
                <a:gd name="T40" fmla="*/ 980 w 1128"/>
                <a:gd name="T41" fmla="*/ 646 h 646"/>
                <a:gd name="T42" fmla="*/ 974 w 1128"/>
                <a:gd name="T43" fmla="*/ 570 h 646"/>
                <a:gd name="T44" fmla="*/ 957 w 1128"/>
                <a:gd name="T45" fmla="*/ 512 h 646"/>
                <a:gd name="T46" fmla="*/ 927 w 1128"/>
                <a:gd name="T47" fmla="*/ 468 h 646"/>
                <a:gd name="T48" fmla="*/ 883 w 1128"/>
                <a:gd name="T49" fmla="*/ 437 h 646"/>
                <a:gd name="T50" fmla="*/ 826 w 1128"/>
                <a:gd name="T51" fmla="*/ 417 h 646"/>
                <a:gd name="T52" fmla="*/ 753 w 1128"/>
                <a:gd name="T53" fmla="*/ 404 h 646"/>
                <a:gd name="T54" fmla="*/ 666 w 1128"/>
                <a:gd name="T55" fmla="*/ 399 h 646"/>
                <a:gd name="T56" fmla="*/ 563 w 1128"/>
                <a:gd name="T57" fmla="*/ 397 h 646"/>
                <a:gd name="T58" fmla="*/ 500 w 1128"/>
                <a:gd name="T59" fmla="*/ 397 h 646"/>
                <a:gd name="T60" fmla="*/ 433 w 1128"/>
                <a:gd name="T61" fmla="*/ 395 h 646"/>
                <a:gd name="T62" fmla="*/ 367 w 1128"/>
                <a:gd name="T63" fmla="*/ 391 h 646"/>
                <a:gd name="T64" fmla="*/ 301 w 1128"/>
                <a:gd name="T65" fmla="*/ 381 h 646"/>
                <a:gd name="T66" fmla="*/ 238 w 1128"/>
                <a:gd name="T67" fmla="*/ 365 h 646"/>
                <a:gd name="T68" fmla="*/ 179 w 1128"/>
                <a:gd name="T69" fmla="*/ 341 h 646"/>
                <a:gd name="T70" fmla="*/ 125 w 1128"/>
                <a:gd name="T71" fmla="*/ 308 h 646"/>
                <a:gd name="T72" fmla="*/ 79 w 1128"/>
                <a:gd name="T73" fmla="*/ 264 h 646"/>
                <a:gd name="T74" fmla="*/ 42 w 1128"/>
                <a:gd name="T75" fmla="*/ 207 h 646"/>
                <a:gd name="T76" fmla="*/ 16 w 1128"/>
                <a:gd name="T77" fmla="*/ 136 h 646"/>
                <a:gd name="T78" fmla="*/ 2 w 1128"/>
                <a:gd name="T79" fmla="*/ 49 h 646"/>
                <a:gd name="T80" fmla="*/ 0 w 1128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8" h="646">
                  <a:moveTo>
                    <a:pt x="0" y="0"/>
                  </a:moveTo>
                  <a:lnTo>
                    <a:pt x="146" y="0"/>
                  </a:lnTo>
                  <a:lnTo>
                    <a:pt x="149" y="40"/>
                  </a:lnTo>
                  <a:lnTo>
                    <a:pt x="153" y="76"/>
                  </a:lnTo>
                  <a:lnTo>
                    <a:pt x="160" y="106"/>
                  </a:lnTo>
                  <a:lnTo>
                    <a:pt x="170" y="134"/>
                  </a:lnTo>
                  <a:lnTo>
                    <a:pt x="184" y="158"/>
                  </a:lnTo>
                  <a:lnTo>
                    <a:pt x="200" y="178"/>
                  </a:lnTo>
                  <a:lnTo>
                    <a:pt x="221" y="195"/>
                  </a:lnTo>
                  <a:lnTo>
                    <a:pt x="244" y="209"/>
                  </a:lnTo>
                  <a:lnTo>
                    <a:pt x="271" y="220"/>
                  </a:lnTo>
                  <a:lnTo>
                    <a:pt x="301" y="229"/>
                  </a:lnTo>
                  <a:lnTo>
                    <a:pt x="336" y="236"/>
                  </a:lnTo>
                  <a:lnTo>
                    <a:pt x="374" y="240"/>
                  </a:lnTo>
                  <a:lnTo>
                    <a:pt x="416" y="245"/>
                  </a:lnTo>
                  <a:lnTo>
                    <a:pt x="460" y="247"/>
                  </a:lnTo>
                  <a:lnTo>
                    <a:pt x="510" y="248"/>
                  </a:lnTo>
                  <a:lnTo>
                    <a:pt x="563" y="248"/>
                  </a:lnTo>
                  <a:lnTo>
                    <a:pt x="595" y="248"/>
                  </a:lnTo>
                  <a:lnTo>
                    <a:pt x="627" y="248"/>
                  </a:lnTo>
                  <a:lnTo>
                    <a:pt x="660" y="249"/>
                  </a:lnTo>
                  <a:lnTo>
                    <a:pt x="693" y="250"/>
                  </a:lnTo>
                  <a:lnTo>
                    <a:pt x="727" y="252"/>
                  </a:lnTo>
                  <a:lnTo>
                    <a:pt x="760" y="255"/>
                  </a:lnTo>
                  <a:lnTo>
                    <a:pt x="794" y="259"/>
                  </a:lnTo>
                  <a:lnTo>
                    <a:pt x="826" y="265"/>
                  </a:lnTo>
                  <a:lnTo>
                    <a:pt x="858" y="272"/>
                  </a:lnTo>
                  <a:lnTo>
                    <a:pt x="890" y="281"/>
                  </a:lnTo>
                  <a:lnTo>
                    <a:pt x="920" y="291"/>
                  </a:lnTo>
                  <a:lnTo>
                    <a:pt x="949" y="304"/>
                  </a:lnTo>
                  <a:lnTo>
                    <a:pt x="976" y="320"/>
                  </a:lnTo>
                  <a:lnTo>
                    <a:pt x="1002" y="338"/>
                  </a:lnTo>
                  <a:lnTo>
                    <a:pt x="1026" y="359"/>
                  </a:lnTo>
                  <a:lnTo>
                    <a:pt x="1048" y="382"/>
                  </a:lnTo>
                  <a:lnTo>
                    <a:pt x="1068" y="408"/>
                  </a:lnTo>
                  <a:lnTo>
                    <a:pt x="1086" y="439"/>
                  </a:lnTo>
                  <a:lnTo>
                    <a:pt x="1100" y="472"/>
                  </a:lnTo>
                  <a:lnTo>
                    <a:pt x="1111" y="510"/>
                  </a:lnTo>
                  <a:lnTo>
                    <a:pt x="1121" y="551"/>
                  </a:lnTo>
                  <a:lnTo>
                    <a:pt x="1126" y="597"/>
                  </a:lnTo>
                  <a:lnTo>
                    <a:pt x="1128" y="646"/>
                  </a:lnTo>
                  <a:lnTo>
                    <a:pt x="980" y="646"/>
                  </a:lnTo>
                  <a:lnTo>
                    <a:pt x="979" y="606"/>
                  </a:lnTo>
                  <a:lnTo>
                    <a:pt x="974" y="570"/>
                  </a:lnTo>
                  <a:lnTo>
                    <a:pt x="967" y="539"/>
                  </a:lnTo>
                  <a:lnTo>
                    <a:pt x="957" y="512"/>
                  </a:lnTo>
                  <a:lnTo>
                    <a:pt x="943" y="489"/>
                  </a:lnTo>
                  <a:lnTo>
                    <a:pt x="927" y="468"/>
                  </a:lnTo>
                  <a:lnTo>
                    <a:pt x="906" y="451"/>
                  </a:lnTo>
                  <a:lnTo>
                    <a:pt x="883" y="437"/>
                  </a:lnTo>
                  <a:lnTo>
                    <a:pt x="856" y="425"/>
                  </a:lnTo>
                  <a:lnTo>
                    <a:pt x="826" y="417"/>
                  </a:lnTo>
                  <a:lnTo>
                    <a:pt x="792" y="410"/>
                  </a:lnTo>
                  <a:lnTo>
                    <a:pt x="753" y="404"/>
                  </a:lnTo>
                  <a:lnTo>
                    <a:pt x="712" y="401"/>
                  </a:lnTo>
                  <a:lnTo>
                    <a:pt x="666" y="399"/>
                  </a:lnTo>
                  <a:lnTo>
                    <a:pt x="617" y="398"/>
                  </a:lnTo>
                  <a:lnTo>
                    <a:pt x="563" y="397"/>
                  </a:lnTo>
                  <a:lnTo>
                    <a:pt x="532" y="397"/>
                  </a:lnTo>
                  <a:lnTo>
                    <a:pt x="500" y="397"/>
                  </a:lnTo>
                  <a:lnTo>
                    <a:pt x="466" y="397"/>
                  </a:lnTo>
                  <a:lnTo>
                    <a:pt x="433" y="395"/>
                  </a:lnTo>
                  <a:lnTo>
                    <a:pt x="400" y="394"/>
                  </a:lnTo>
                  <a:lnTo>
                    <a:pt x="367" y="391"/>
                  </a:lnTo>
                  <a:lnTo>
                    <a:pt x="333" y="386"/>
                  </a:lnTo>
                  <a:lnTo>
                    <a:pt x="301" y="381"/>
                  </a:lnTo>
                  <a:lnTo>
                    <a:pt x="269" y="374"/>
                  </a:lnTo>
                  <a:lnTo>
                    <a:pt x="238" y="365"/>
                  </a:lnTo>
                  <a:lnTo>
                    <a:pt x="208" y="354"/>
                  </a:lnTo>
                  <a:lnTo>
                    <a:pt x="179" y="341"/>
                  </a:lnTo>
                  <a:lnTo>
                    <a:pt x="151" y="326"/>
                  </a:lnTo>
                  <a:lnTo>
                    <a:pt x="125" y="308"/>
                  </a:lnTo>
                  <a:lnTo>
                    <a:pt x="101" y="287"/>
                  </a:lnTo>
                  <a:lnTo>
                    <a:pt x="79" y="264"/>
                  </a:lnTo>
                  <a:lnTo>
                    <a:pt x="59" y="237"/>
                  </a:lnTo>
                  <a:lnTo>
                    <a:pt x="42" y="207"/>
                  </a:lnTo>
                  <a:lnTo>
                    <a:pt x="27" y="173"/>
                  </a:lnTo>
                  <a:lnTo>
                    <a:pt x="16" y="136"/>
                  </a:lnTo>
                  <a:lnTo>
                    <a:pt x="7" y="95"/>
                  </a:lnTo>
                  <a:lnTo>
                    <a:pt x="2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710" y="1500"/>
              <a:ext cx="178" cy="251"/>
            </a:xfrm>
            <a:custGeom>
              <a:avLst/>
              <a:gdLst>
                <a:gd name="T0" fmla="*/ 696 w 1960"/>
                <a:gd name="T1" fmla="*/ 45 h 2756"/>
                <a:gd name="T2" fmla="*/ 685 w 1960"/>
                <a:gd name="T3" fmla="*/ 139 h 2756"/>
                <a:gd name="T4" fmla="*/ 688 w 1960"/>
                <a:gd name="T5" fmla="*/ 837 h 2756"/>
                <a:gd name="T6" fmla="*/ 707 w 1960"/>
                <a:gd name="T7" fmla="*/ 928 h 2756"/>
                <a:gd name="T8" fmla="*/ 744 w 1960"/>
                <a:gd name="T9" fmla="*/ 1009 h 2756"/>
                <a:gd name="T10" fmla="*/ 794 w 1960"/>
                <a:gd name="T11" fmla="*/ 1076 h 2756"/>
                <a:gd name="T12" fmla="*/ 856 w 1960"/>
                <a:gd name="T13" fmla="*/ 1126 h 2756"/>
                <a:gd name="T14" fmla="*/ 927 w 1960"/>
                <a:gd name="T15" fmla="*/ 1154 h 2756"/>
                <a:gd name="T16" fmla="*/ 925 w 1960"/>
                <a:gd name="T17" fmla="*/ 1158 h 2756"/>
                <a:gd name="T18" fmla="*/ 925 w 1960"/>
                <a:gd name="T19" fmla="*/ 1683 h 2756"/>
                <a:gd name="T20" fmla="*/ 936 w 1960"/>
                <a:gd name="T21" fmla="*/ 1715 h 2756"/>
                <a:gd name="T22" fmla="*/ 963 w 1960"/>
                <a:gd name="T23" fmla="*/ 1735 h 2756"/>
                <a:gd name="T24" fmla="*/ 997 w 1960"/>
                <a:gd name="T25" fmla="*/ 1735 h 2756"/>
                <a:gd name="T26" fmla="*/ 1024 w 1960"/>
                <a:gd name="T27" fmla="*/ 1715 h 2756"/>
                <a:gd name="T28" fmla="*/ 1034 w 1960"/>
                <a:gd name="T29" fmla="*/ 1683 h 2756"/>
                <a:gd name="T30" fmla="*/ 1033 w 1960"/>
                <a:gd name="T31" fmla="*/ 1158 h 2756"/>
                <a:gd name="T32" fmla="*/ 1032 w 1960"/>
                <a:gd name="T33" fmla="*/ 1154 h 2756"/>
                <a:gd name="T34" fmla="*/ 1104 w 1960"/>
                <a:gd name="T35" fmla="*/ 1126 h 2756"/>
                <a:gd name="T36" fmla="*/ 1165 w 1960"/>
                <a:gd name="T37" fmla="*/ 1076 h 2756"/>
                <a:gd name="T38" fmla="*/ 1216 w 1960"/>
                <a:gd name="T39" fmla="*/ 1009 h 2756"/>
                <a:gd name="T40" fmla="*/ 1253 w 1960"/>
                <a:gd name="T41" fmla="*/ 928 h 2756"/>
                <a:gd name="T42" fmla="*/ 1271 w 1960"/>
                <a:gd name="T43" fmla="*/ 837 h 2756"/>
                <a:gd name="T44" fmla="*/ 1274 w 1960"/>
                <a:gd name="T45" fmla="*/ 139 h 2756"/>
                <a:gd name="T46" fmla="*/ 1264 w 1960"/>
                <a:gd name="T47" fmla="*/ 45 h 2756"/>
                <a:gd name="T48" fmla="*/ 1322 w 1960"/>
                <a:gd name="T49" fmla="*/ 22 h 2756"/>
                <a:gd name="T50" fmla="*/ 1456 w 1960"/>
                <a:gd name="T51" fmla="*/ 82 h 2756"/>
                <a:gd name="T52" fmla="*/ 1578 w 1960"/>
                <a:gd name="T53" fmla="*/ 160 h 2756"/>
                <a:gd name="T54" fmla="*/ 1687 w 1960"/>
                <a:gd name="T55" fmla="*/ 256 h 2756"/>
                <a:gd name="T56" fmla="*/ 1779 w 1960"/>
                <a:gd name="T57" fmla="*/ 367 h 2756"/>
                <a:gd name="T58" fmla="*/ 1855 w 1960"/>
                <a:gd name="T59" fmla="*/ 492 h 2756"/>
                <a:gd name="T60" fmla="*/ 1912 w 1960"/>
                <a:gd name="T61" fmla="*/ 628 h 2756"/>
                <a:gd name="T62" fmla="*/ 1947 w 1960"/>
                <a:gd name="T63" fmla="*/ 774 h 2756"/>
                <a:gd name="T64" fmla="*/ 1960 w 1960"/>
                <a:gd name="T65" fmla="*/ 927 h 2756"/>
                <a:gd name="T66" fmla="*/ 1957 w 1960"/>
                <a:gd name="T67" fmla="*/ 1872 h 2756"/>
                <a:gd name="T68" fmla="*/ 1932 w 1960"/>
                <a:gd name="T69" fmla="*/ 2024 h 2756"/>
                <a:gd name="T70" fmla="*/ 1885 w 1960"/>
                <a:gd name="T71" fmla="*/ 2166 h 2756"/>
                <a:gd name="T72" fmla="*/ 1818 w 1960"/>
                <a:gd name="T73" fmla="*/ 2300 h 2756"/>
                <a:gd name="T74" fmla="*/ 1731 w 1960"/>
                <a:gd name="T75" fmla="*/ 2419 h 2756"/>
                <a:gd name="T76" fmla="*/ 1629 w 1960"/>
                <a:gd name="T77" fmla="*/ 2524 h 2756"/>
                <a:gd name="T78" fmla="*/ 1511 w 1960"/>
                <a:gd name="T79" fmla="*/ 2611 h 2756"/>
                <a:gd name="T80" fmla="*/ 1380 w 1960"/>
                <a:gd name="T81" fmla="*/ 2680 h 2756"/>
                <a:gd name="T82" fmla="*/ 1240 w 1960"/>
                <a:gd name="T83" fmla="*/ 2727 h 2756"/>
                <a:gd name="T84" fmla="*/ 1090 w 1960"/>
                <a:gd name="T85" fmla="*/ 2753 h 2756"/>
                <a:gd name="T86" fmla="*/ 946 w 1960"/>
                <a:gd name="T87" fmla="*/ 2756 h 2756"/>
                <a:gd name="T88" fmla="*/ 793 w 1960"/>
                <a:gd name="T89" fmla="*/ 2743 h 2756"/>
                <a:gd name="T90" fmla="*/ 648 w 1960"/>
                <a:gd name="T91" fmla="*/ 2706 h 2756"/>
                <a:gd name="T92" fmla="*/ 512 w 1960"/>
                <a:gd name="T93" fmla="*/ 2648 h 2756"/>
                <a:gd name="T94" fmla="*/ 388 w 1960"/>
                <a:gd name="T95" fmla="*/ 2569 h 2756"/>
                <a:gd name="T96" fmla="*/ 277 w 1960"/>
                <a:gd name="T97" fmla="*/ 2473 h 2756"/>
                <a:gd name="T98" fmla="*/ 183 w 1960"/>
                <a:gd name="T99" fmla="*/ 2361 h 2756"/>
                <a:gd name="T100" fmla="*/ 106 w 1960"/>
                <a:gd name="T101" fmla="*/ 2234 h 2756"/>
                <a:gd name="T102" fmla="*/ 48 w 1960"/>
                <a:gd name="T103" fmla="*/ 2097 h 2756"/>
                <a:gd name="T104" fmla="*/ 12 w 1960"/>
                <a:gd name="T105" fmla="*/ 1949 h 2756"/>
                <a:gd name="T106" fmla="*/ 0 w 1960"/>
                <a:gd name="T107" fmla="*/ 1792 h 2756"/>
                <a:gd name="T108" fmla="*/ 3 w 1960"/>
                <a:gd name="T109" fmla="*/ 850 h 2756"/>
                <a:gd name="T110" fmla="*/ 27 w 1960"/>
                <a:gd name="T111" fmla="*/ 700 h 2756"/>
                <a:gd name="T112" fmla="*/ 72 w 1960"/>
                <a:gd name="T113" fmla="*/ 558 h 2756"/>
                <a:gd name="T114" fmla="*/ 140 w 1960"/>
                <a:gd name="T115" fmla="*/ 427 h 2756"/>
                <a:gd name="T116" fmla="*/ 224 w 1960"/>
                <a:gd name="T117" fmla="*/ 309 h 2756"/>
                <a:gd name="T118" fmla="*/ 326 w 1960"/>
                <a:gd name="T119" fmla="*/ 205 h 2756"/>
                <a:gd name="T120" fmla="*/ 441 w 1960"/>
                <a:gd name="T121" fmla="*/ 119 h 2756"/>
                <a:gd name="T122" fmla="*/ 569 w 1960"/>
                <a:gd name="T123" fmla="*/ 49 h 2756"/>
                <a:gd name="T124" fmla="*/ 707 w 1960"/>
                <a:gd name="T125" fmla="*/ 0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60" h="2756">
                  <a:moveTo>
                    <a:pt x="707" y="0"/>
                  </a:moveTo>
                  <a:lnTo>
                    <a:pt x="696" y="45"/>
                  </a:lnTo>
                  <a:lnTo>
                    <a:pt x="688" y="90"/>
                  </a:lnTo>
                  <a:lnTo>
                    <a:pt x="685" y="139"/>
                  </a:lnTo>
                  <a:lnTo>
                    <a:pt x="685" y="787"/>
                  </a:lnTo>
                  <a:lnTo>
                    <a:pt x="688" y="837"/>
                  </a:lnTo>
                  <a:lnTo>
                    <a:pt x="696" y="884"/>
                  </a:lnTo>
                  <a:lnTo>
                    <a:pt x="707" y="928"/>
                  </a:lnTo>
                  <a:lnTo>
                    <a:pt x="724" y="970"/>
                  </a:lnTo>
                  <a:lnTo>
                    <a:pt x="744" y="1009"/>
                  </a:lnTo>
                  <a:lnTo>
                    <a:pt x="767" y="1044"/>
                  </a:lnTo>
                  <a:lnTo>
                    <a:pt x="794" y="1076"/>
                  </a:lnTo>
                  <a:lnTo>
                    <a:pt x="823" y="1103"/>
                  </a:lnTo>
                  <a:lnTo>
                    <a:pt x="856" y="1126"/>
                  </a:lnTo>
                  <a:lnTo>
                    <a:pt x="890" y="1142"/>
                  </a:lnTo>
                  <a:lnTo>
                    <a:pt x="927" y="1154"/>
                  </a:lnTo>
                  <a:lnTo>
                    <a:pt x="926" y="1156"/>
                  </a:lnTo>
                  <a:lnTo>
                    <a:pt x="925" y="1158"/>
                  </a:lnTo>
                  <a:lnTo>
                    <a:pt x="925" y="1161"/>
                  </a:lnTo>
                  <a:lnTo>
                    <a:pt x="925" y="1683"/>
                  </a:lnTo>
                  <a:lnTo>
                    <a:pt x="928" y="1700"/>
                  </a:lnTo>
                  <a:lnTo>
                    <a:pt x="936" y="1715"/>
                  </a:lnTo>
                  <a:lnTo>
                    <a:pt x="947" y="1727"/>
                  </a:lnTo>
                  <a:lnTo>
                    <a:pt x="963" y="1735"/>
                  </a:lnTo>
                  <a:lnTo>
                    <a:pt x="979" y="1738"/>
                  </a:lnTo>
                  <a:lnTo>
                    <a:pt x="997" y="1735"/>
                  </a:lnTo>
                  <a:lnTo>
                    <a:pt x="1012" y="1728"/>
                  </a:lnTo>
                  <a:lnTo>
                    <a:pt x="1024" y="1715"/>
                  </a:lnTo>
                  <a:lnTo>
                    <a:pt x="1031" y="1700"/>
                  </a:lnTo>
                  <a:lnTo>
                    <a:pt x="1034" y="1683"/>
                  </a:lnTo>
                  <a:lnTo>
                    <a:pt x="1034" y="1161"/>
                  </a:lnTo>
                  <a:lnTo>
                    <a:pt x="1033" y="1158"/>
                  </a:lnTo>
                  <a:lnTo>
                    <a:pt x="1033" y="1156"/>
                  </a:lnTo>
                  <a:lnTo>
                    <a:pt x="1032" y="1154"/>
                  </a:lnTo>
                  <a:lnTo>
                    <a:pt x="1070" y="1142"/>
                  </a:lnTo>
                  <a:lnTo>
                    <a:pt x="1104" y="1126"/>
                  </a:lnTo>
                  <a:lnTo>
                    <a:pt x="1136" y="1103"/>
                  </a:lnTo>
                  <a:lnTo>
                    <a:pt x="1165" y="1076"/>
                  </a:lnTo>
                  <a:lnTo>
                    <a:pt x="1192" y="1044"/>
                  </a:lnTo>
                  <a:lnTo>
                    <a:pt x="1216" y="1009"/>
                  </a:lnTo>
                  <a:lnTo>
                    <a:pt x="1236" y="970"/>
                  </a:lnTo>
                  <a:lnTo>
                    <a:pt x="1253" y="928"/>
                  </a:lnTo>
                  <a:lnTo>
                    <a:pt x="1264" y="884"/>
                  </a:lnTo>
                  <a:lnTo>
                    <a:pt x="1271" y="837"/>
                  </a:lnTo>
                  <a:lnTo>
                    <a:pt x="1274" y="787"/>
                  </a:lnTo>
                  <a:lnTo>
                    <a:pt x="1274" y="139"/>
                  </a:lnTo>
                  <a:lnTo>
                    <a:pt x="1271" y="90"/>
                  </a:lnTo>
                  <a:lnTo>
                    <a:pt x="1264" y="45"/>
                  </a:lnTo>
                  <a:lnTo>
                    <a:pt x="1251" y="0"/>
                  </a:lnTo>
                  <a:lnTo>
                    <a:pt x="1322" y="22"/>
                  </a:lnTo>
                  <a:lnTo>
                    <a:pt x="1391" y="49"/>
                  </a:lnTo>
                  <a:lnTo>
                    <a:pt x="1456" y="82"/>
                  </a:lnTo>
                  <a:lnTo>
                    <a:pt x="1518" y="119"/>
                  </a:lnTo>
                  <a:lnTo>
                    <a:pt x="1578" y="160"/>
                  </a:lnTo>
                  <a:lnTo>
                    <a:pt x="1634" y="205"/>
                  </a:lnTo>
                  <a:lnTo>
                    <a:pt x="1687" y="256"/>
                  </a:lnTo>
                  <a:lnTo>
                    <a:pt x="1734" y="309"/>
                  </a:lnTo>
                  <a:lnTo>
                    <a:pt x="1779" y="367"/>
                  </a:lnTo>
                  <a:lnTo>
                    <a:pt x="1820" y="427"/>
                  </a:lnTo>
                  <a:lnTo>
                    <a:pt x="1855" y="492"/>
                  </a:lnTo>
                  <a:lnTo>
                    <a:pt x="1886" y="558"/>
                  </a:lnTo>
                  <a:lnTo>
                    <a:pt x="1912" y="628"/>
                  </a:lnTo>
                  <a:lnTo>
                    <a:pt x="1933" y="700"/>
                  </a:lnTo>
                  <a:lnTo>
                    <a:pt x="1947" y="774"/>
                  </a:lnTo>
                  <a:lnTo>
                    <a:pt x="1957" y="850"/>
                  </a:lnTo>
                  <a:lnTo>
                    <a:pt x="1960" y="927"/>
                  </a:lnTo>
                  <a:lnTo>
                    <a:pt x="1960" y="1792"/>
                  </a:lnTo>
                  <a:lnTo>
                    <a:pt x="1957" y="1872"/>
                  </a:lnTo>
                  <a:lnTo>
                    <a:pt x="1947" y="1949"/>
                  </a:lnTo>
                  <a:lnTo>
                    <a:pt x="1932" y="2024"/>
                  </a:lnTo>
                  <a:lnTo>
                    <a:pt x="1911" y="2097"/>
                  </a:lnTo>
                  <a:lnTo>
                    <a:pt x="1885" y="2166"/>
                  </a:lnTo>
                  <a:lnTo>
                    <a:pt x="1854" y="2234"/>
                  </a:lnTo>
                  <a:lnTo>
                    <a:pt x="1818" y="2300"/>
                  </a:lnTo>
                  <a:lnTo>
                    <a:pt x="1777" y="2361"/>
                  </a:lnTo>
                  <a:lnTo>
                    <a:pt x="1731" y="2419"/>
                  </a:lnTo>
                  <a:lnTo>
                    <a:pt x="1682" y="2473"/>
                  </a:lnTo>
                  <a:lnTo>
                    <a:pt x="1629" y="2524"/>
                  </a:lnTo>
                  <a:lnTo>
                    <a:pt x="1571" y="2569"/>
                  </a:lnTo>
                  <a:lnTo>
                    <a:pt x="1511" y="2611"/>
                  </a:lnTo>
                  <a:lnTo>
                    <a:pt x="1447" y="2648"/>
                  </a:lnTo>
                  <a:lnTo>
                    <a:pt x="1380" y="2680"/>
                  </a:lnTo>
                  <a:lnTo>
                    <a:pt x="1312" y="2706"/>
                  </a:lnTo>
                  <a:lnTo>
                    <a:pt x="1240" y="2727"/>
                  </a:lnTo>
                  <a:lnTo>
                    <a:pt x="1166" y="2743"/>
                  </a:lnTo>
                  <a:lnTo>
                    <a:pt x="1090" y="2753"/>
                  </a:lnTo>
                  <a:lnTo>
                    <a:pt x="1014" y="2756"/>
                  </a:lnTo>
                  <a:lnTo>
                    <a:pt x="946" y="2756"/>
                  </a:lnTo>
                  <a:lnTo>
                    <a:pt x="869" y="2753"/>
                  </a:lnTo>
                  <a:lnTo>
                    <a:pt x="793" y="2743"/>
                  </a:lnTo>
                  <a:lnTo>
                    <a:pt x="720" y="2727"/>
                  </a:lnTo>
                  <a:lnTo>
                    <a:pt x="648" y="2706"/>
                  </a:lnTo>
                  <a:lnTo>
                    <a:pt x="578" y="2680"/>
                  </a:lnTo>
                  <a:lnTo>
                    <a:pt x="512" y="2648"/>
                  </a:lnTo>
                  <a:lnTo>
                    <a:pt x="449" y="2611"/>
                  </a:lnTo>
                  <a:lnTo>
                    <a:pt x="388" y="2569"/>
                  </a:lnTo>
                  <a:lnTo>
                    <a:pt x="331" y="2524"/>
                  </a:lnTo>
                  <a:lnTo>
                    <a:pt x="277" y="2473"/>
                  </a:lnTo>
                  <a:lnTo>
                    <a:pt x="228" y="2419"/>
                  </a:lnTo>
                  <a:lnTo>
                    <a:pt x="183" y="2361"/>
                  </a:lnTo>
                  <a:lnTo>
                    <a:pt x="142" y="2300"/>
                  </a:lnTo>
                  <a:lnTo>
                    <a:pt x="106" y="2234"/>
                  </a:lnTo>
                  <a:lnTo>
                    <a:pt x="75" y="2166"/>
                  </a:lnTo>
                  <a:lnTo>
                    <a:pt x="48" y="2097"/>
                  </a:lnTo>
                  <a:lnTo>
                    <a:pt x="27" y="2024"/>
                  </a:lnTo>
                  <a:lnTo>
                    <a:pt x="12" y="1949"/>
                  </a:lnTo>
                  <a:lnTo>
                    <a:pt x="3" y="1872"/>
                  </a:lnTo>
                  <a:lnTo>
                    <a:pt x="0" y="1792"/>
                  </a:lnTo>
                  <a:lnTo>
                    <a:pt x="0" y="927"/>
                  </a:lnTo>
                  <a:lnTo>
                    <a:pt x="3" y="850"/>
                  </a:lnTo>
                  <a:lnTo>
                    <a:pt x="11" y="774"/>
                  </a:lnTo>
                  <a:lnTo>
                    <a:pt x="27" y="700"/>
                  </a:lnTo>
                  <a:lnTo>
                    <a:pt x="48" y="628"/>
                  </a:lnTo>
                  <a:lnTo>
                    <a:pt x="72" y="558"/>
                  </a:lnTo>
                  <a:lnTo>
                    <a:pt x="104" y="492"/>
                  </a:lnTo>
                  <a:lnTo>
                    <a:pt x="140" y="427"/>
                  </a:lnTo>
                  <a:lnTo>
                    <a:pt x="179" y="367"/>
                  </a:lnTo>
                  <a:lnTo>
                    <a:pt x="224" y="309"/>
                  </a:lnTo>
                  <a:lnTo>
                    <a:pt x="273" y="256"/>
                  </a:lnTo>
                  <a:lnTo>
                    <a:pt x="326" y="205"/>
                  </a:lnTo>
                  <a:lnTo>
                    <a:pt x="382" y="160"/>
                  </a:lnTo>
                  <a:lnTo>
                    <a:pt x="441" y="119"/>
                  </a:lnTo>
                  <a:lnTo>
                    <a:pt x="504" y="82"/>
                  </a:lnTo>
                  <a:lnTo>
                    <a:pt x="569" y="49"/>
                  </a:lnTo>
                  <a:lnTo>
                    <a:pt x="638" y="22"/>
                  </a:lnTo>
                  <a:lnTo>
                    <a:pt x="7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8442271" y="3249035"/>
            <a:ext cx="3034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上线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年内拟完成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客户量，达到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的点击量，与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个教育机构达成合作，达到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的抽成，广告投放量达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，盈利达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圆角右箭头 66"/>
          <p:cNvSpPr/>
          <p:nvPr/>
        </p:nvSpPr>
        <p:spPr>
          <a:xfrm rot="704035">
            <a:off x="3864192" y="3884172"/>
            <a:ext cx="462682" cy="416456"/>
          </a:xfrm>
          <a:prstGeom prst="bentArrow">
            <a:avLst>
              <a:gd name="adj1" fmla="val 8228"/>
              <a:gd name="adj2" fmla="val 13183"/>
              <a:gd name="adj3" fmla="val 18138"/>
              <a:gd name="adj4" fmla="val 90931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圆角右箭头 67"/>
          <p:cNvSpPr/>
          <p:nvPr/>
        </p:nvSpPr>
        <p:spPr>
          <a:xfrm rot="893457">
            <a:off x="7711201" y="2832579"/>
            <a:ext cx="462682" cy="416456"/>
          </a:xfrm>
          <a:prstGeom prst="bentArrow">
            <a:avLst>
              <a:gd name="adj1" fmla="val 8228"/>
              <a:gd name="adj2" fmla="val 13183"/>
              <a:gd name="adj3" fmla="val 18138"/>
              <a:gd name="adj4" fmla="val 90931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26856" y="1710232"/>
            <a:ext cx="459964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以教育行业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的开创者为发展目标，对内充分利用自身资源发展、维系客户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</a:rPr>
              <a:t>，对外与教育机构合作，达到合作双赢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49452" y="4558504"/>
            <a:ext cx="30343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上线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年内拟完成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客户量，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点击量和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订单完成量，达到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的资金流动量和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的盈利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55559" y="5378665"/>
            <a:ext cx="23149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半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年内完成产品的开发，测试，上线工作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2" name="Group 4"/>
          <p:cNvGrpSpPr>
            <a:grpSpLocks noChangeAspect="1"/>
          </p:cNvGrpSpPr>
          <p:nvPr/>
        </p:nvGrpSpPr>
        <p:grpSpPr bwMode="auto">
          <a:xfrm>
            <a:off x="10275645" y="2465141"/>
            <a:ext cx="570916" cy="576000"/>
            <a:chOff x="1734" y="1407"/>
            <a:chExt cx="337" cy="340"/>
          </a:xfrm>
          <a:solidFill>
            <a:schemeClr val="bg1"/>
          </a:solidFill>
        </p:grpSpPr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1734" y="1596"/>
              <a:ext cx="121" cy="84"/>
            </a:xfrm>
            <a:custGeom>
              <a:avLst/>
              <a:gdLst>
                <a:gd name="T0" fmla="*/ 0 w 1209"/>
                <a:gd name="T1" fmla="*/ 0 h 840"/>
                <a:gd name="T2" fmla="*/ 27 w 1209"/>
                <a:gd name="T3" fmla="*/ 20 h 840"/>
                <a:gd name="T4" fmla="*/ 69 w 1209"/>
                <a:gd name="T5" fmla="*/ 47 h 840"/>
                <a:gd name="T6" fmla="*/ 117 w 1209"/>
                <a:gd name="T7" fmla="*/ 73 h 840"/>
                <a:gd name="T8" fmla="*/ 172 w 1209"/>
                <a:gd name="T9" fmla="*/ 96 h 840"/>
                <a:gd name="T10" fmla="*/ 232 w 1209"/>
                <a:gd name="T11" fmla="*/ 119 h 840"/>
                <a:gd name="T12" fmla="*/ 297 w 1209"/>
                <a:gd name="T13" fmla="*/ 140 h 840"/>
                <a:gd name="T14" fmla="*/ 373 w 1209"/>
                <a:gd name="T15" fmla="*/ 160 h 840"/>
                <a:gd name="T16" fmla="*/ 453 w 1209"/>
                <a:gd name="T17" fmla="*/ 179 h 840"/>
                <a:gd name="T18" fmla="*/ 539 w 1209"/>
                <a:gd name="T19" fmla="*/ 195 h 840"/>
                <a:gd name="T20" fmla="*/ 628 w 1209"/>
                <a:gd name="T21" fmla="*/ 209 h 840"/>
                <a:gd name="T22" fmla="*/ 720 w 1209"/>
                <a:gd name="T23" fmla="*/ 220 h 840"/>
                <a:gd name="T24" fmla="*/ 815 w 1209"/>
                <a:gd name="T25" fmla="*/ 229 h 840"/>
                <a:gd name="T26" fmla="*/ 913 w 1209"/>
                <a:gd name="T27" fmla="*/ 236 h 840"/>
                <a:gd name="T28" fmla="*/ 1014 w 1209"/>
                <a:gd name="T29" fmla="*/ 240 h 840"/>
                <a:gd name="T30" fmla="*/ 1116 w 1209"/>
                <a:gd name="T31" fmla="*/ 241 h 840"/>
                <a:gd name="T32" fmla="*/ 1160 w 1209"/>
                <a:gd name="T33" fmla="*/ 241 h 840"/>
                <a:gd name="T34" fmla="*/ 1150 w 1209"/>
                <a:gd name="T35" fmla="*/ 309 h 840"/>
                <a:gd name="T36" fmla="*/ 1144 w 1209"/>
                <a:gd name="T37" fmla="*/ 379 h 840"/>
                <a:gd name="T38" fmla="*/ 1142 w 1209"/>
                <a:gd name="T39" fmla="*/ 448 h 840"/>
                <a:gd name="T40" fmla="*/ 1144 w 1209"/>
                <a:gd name="T41" fmla="*/ 528 h 840"/>
                <a:gd name="T42" fmla="*/ 1152 w 1209"/>
                <a:gd name="T43" fmla="*/ 607 h 840"/>
                <a:gd name="T44" fmla="*/ 1166 w 1209"/>
                <a:gd name="T45" fmla="*/ 687 h 840"/>
                <a:gd name="T46" fmla="*/ 1185 w 1209"/>
                <a:gd name="T47" fmla="*/ 763 h 840"/>
                <a:gd name="T48" fmla="*/ 1209 w 1209"/>
                <a:gd name="T49" fmla="*/ 839 h 840"/>
                <a:gd name="T50" fmla="*/ 1116 w 1209"/>
                <a:gd name="T51" fmla="*/ 840 h 840"/>
                <a:gd name="T52" fmla="*/ 1024 w 1209"/>
                <a:gd name="T53" fmla="*/ 839 h 840"/>
                <a:gd name="T54" fmla="*/ 935 w 1209"/>
                <a:gd name="T55" fmla="*/ 836 h 840"/>
                <a:gd name="T56" fmla="*/ 848 w 1209"/>
                <a:gd name="T57" fmla="*/ 831 h 840"/>
                <a:gd name="T58" fmla="*/ 764 w 1209"/>
                <a:gd name="T59" fmla="*/ 824 h 840"/>
                <a:gd name="T60" fmla="*/ 681 w 1209"/>
                <a:gd name="T61" fmla="*/ 815 h 840"/>
                <a:gd name="T62" fmla="*/ 603 w 1209"/>
                <a:gd name="T63" fmla="*/ 803 h 840"/>
                <a:gd name="T64" fmla="*/ 528 w 1209"/>
                <a:gd name="T65" fmla="*/ 791 h 840"/>
                <a:gd name="T66" fmla="*/ 457 w 1209"/>
                <a:gd name="T67" fmla="*/ 776 h 840"/>
                <a:gd name="T68" fmla="*/ 390 w 1209"/>
                <a:gd name="T69" fmla="*/ 761 h 840"/>
                <a:gd name="T70" fmla="*/ 327 w 1209"/>
                <a:gd name="T71" fmla="*/ 743 h 840"/>
                <a:gd name="T72" fmla="*/ 269 w 1209"/>
                <a:gd name="T73" fmla="*/ 725 h 840"/>
                <a:gd name="T74" fmla="*/ 215 w 1209"/>
                <a:gd name="T75" fmla="*/ 705 h 840"/>
                <a:gd name="T76" fmla="*/ 167 w 1209"/>
                <a:gd name="T77" fmla="*/ 684 h 840"/>
                <a:gd name="T78" fmla="*/ 125 w 1209"/>
                <a:gd name="T79" fmla="*/ 662 h 840"/>
                <a:gd name="T80" fmla="*/ 88 w 1209"/>
                <a:gd name="T81" fmla="*/ 638 h 840"/>
                <a:gd name="T82" fmla="*/ 57 w 1209"/>
                <a:gd name="T83" fmla="*/ 614 h 840"/>
                <a:gd name="T84" fmla="*/ 32 w 1209"/>
                <a:gd name="T85" fmla="*/ 589 h 840"/>
                <a:gd name="T86" fmla="*/ 14 w 1209"/>
                <a:gd name="T87" fmla="*/ 563 h 840"/>
                <a:gd name="T88" fmla="*/ 4 w 1209"/>
                <a:gd name="T89" fmla="*/ 536 h 840"/>
                <a:gd name="T90" fmla="*/ 0 w 1209"/>
                <a:gd name="T91" fmla="*/ 510 h 840"/>
                <a:gd name="T92" fmla="*/ 0 w 1209"/>
                <a:gd name="T93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9" h="840">
                  <a:moveTo>
                    <a:pt x="0" y="0"/>
                  </a:moveTo>
                  <a:lnTo>
                    <a:pt x="27" y="20"/>
                  </a:lnTo>
                  <a:lnTo>
                    <a:pt x="69" y="47"/>
                  </a:lnTo>
                  <a:lnTo>
                    <a:pt x="117" y="73"/>
                  </a:lnTo>
                  <a:lnTo>
                    <a:pt x="172" y="96"/>
                  </a:lnTo>
                  <a:lnTo>
                    <a:pt x="232" y="119"/>
                  </a:lnTo>
                  <a:lnTo>
                    <a:pt x="297" y="140"/>
                  </a:lnTo>
                  <a:lnTo>
                    <a:pt x="373" y="160"/>
                  </a:lnTo>
                  <a:lnTo>
                    <a:pt x="453" y="179"/>
                  </a:lnTo>
                  <a:lnTo>
                    <a:pt x="539" y="195"/>
                  </a:lnTo>
                  <a:lnTo>
                    <a:pt x="628" y="209"/>
                  </a:lnTo>
                  <a:lnTo>
                    <a:pt x="720" y="220"/>
                  </a:lnTo>
                  <a:lnTo>
                    <a:pt x="815" y="229"/>
                  </a:lnTo>
                  <a:lnTo>
                    <a:pt x="913" y="236"/>
                  </a:lnTo>
                  <a:lnTo>
                    <a:pt x="1014" y="240"/>
                  </a:lnTo>
                  <a:lnTo>
                    <a:pt x="1116" y="241"/>
                  </a:lnTo>
                  <a:lnTo>
                    <a:pt x="1160" y="241"/>
                  </a:lnTo>
                  <a:lnTo>
                    <a:pt x="1150" y="309"/>
                  </a:lnTo>
                  <a:lnTo>
                    <a:pt x="1144" y="379"/>
                  </a:lnTo>
                  <a:lnTo>
                    <a:pt x="1142" y="448"/>
                  </a:lnTo>
                  <a:lnTo>
                    <a:pt x="1144" y="528"/>
                  </a:lnTo>
                  <a:lnTo>
                    <a:pt x="1152" y="607"/>
                  </a:lnTo>
                  <a:lnTo>
                    <a:pt x="1166" y="687"/>
                  </a:lnTo>
                  <a:lnTo>
                    <a:pt x="1185" y="763"/>
                  </a:lnTo>
                  <a:lnTo>
                    <a:pt x="1209" y="839"/>
                  </a:lnTo>
                  <a:lnTo>
                    <a:pt x="1116" y="840"/>
                  </a:lnTo>
                  <a:lnTo>
                    <a:pt x="1024" y="839"/>
                  </a:lnTo>
                  <a:lnTo>
                    <a:pt x="935" y="836"/>
                  </a:lnTo>
                  <a:lnTo>
                    <a:pt x="848" y="831"/>
                  </a:lnTo>
                  <a:lnTo>
                    <a:pt x="764" y="824"/>
                  </a:lnTo>
                  <a:lnTo>
                    <a:pt x="681" y="815"/>
                  </a:lnTo>
                  <a:lnTo>
                    <a:pt x="603" y="803"/>
                  </a:lnTo>
                  <a:lnTo>
                    <a:pt x="528" y="791"/>
                  </a:lnTo>
                  <a:lnTo>
                    <a:pt x="457" y="776"/>
                  </a:lnTo>
                  <a:lnTo>
                    <a:pt x="390" y="761"/>
                  </a:lnTo>
                  <a:lnTo>
                    <a:pt x="327" y="743"/>
                  </a:lnTo>
                  <a:lnTo>
                    <a:pt x="269" y="725"/>
                  </a:lnTo>
                  <a:lnTo>
                    <a:pt x="215" y="705"/>
                  </a:lnTo>
                  <a:lnTo>
                    <a:pt x="167" y="684"/>
                  </a:lnTo>
                  <a:lnTo>
                    <a:pt x="125" y="662"/>
                  </a:lnTo>
                  <a:lnTo>
                    <a:pt x="88" y="638"/>
                  </a:lnTo>
                  <a:lnTo>
                    <a:pt x="57" y="614"/>
                  </a:lnTo>
                  <a:lnTo>
                    <a:pt x="32" y="589"/>
                  </a:lnTo>
                  <a:lnTo>
                    <a:pt x="14" y="563"/>
                  </a:lnTo>
                  <a:lnTo>
                    <a:pt x="4" y="536"/>
                  </a:lnTo>
                  <a:lnTo>
                    <a:pt x="0" y="5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734" y="1526"/>
              <a:ext cx="163" cy="84"/>
            </a:xfrm>
            <a:custGeom>
              <a:avLst/>
              <a:gdLst>
                <a:gd name="T0" fmla="*/ 0 w 1628"/>
                <a:gd name="T1" fmla="*/ 0 h 839"/>
                <a:gd name="T2" fmla="*/ 27 w 1628"/>
                <a:gd name="T3" fmla="*/ 21 h 839"/>
                <a:gd name="T4" fmla="*/ 69 w 1628"/>
                <a:gd name="T5" fmla="*/ 47 h 839"/>
                <a:gd name="T6" fmla="*/ 117 w 1628"/>
                <a:gd name="T7" fmla="*/ 73 h 839"/>
                <a:gd name="T8" fmla="*/ 172 w 1628"/>
                <a:gd name="T9" fmla="*/ 97 h 839"/>
                <a:gd name="T10" fmla="*/ 232 w 1628"/>
                <a:gd name="T11" fmla="*/ 119 h 839"/>
                <a:gd name="T12" fmla="*/ 297 w 1628"/>
                <a:gd name="T13" fmla="*/ 140 h 839"/>
                <a:gd name="T14" fmla="*/ 373 w 1628"/>
                <a:gd name="T15" fmla="*/ 162 h 839"/>
                <a:gd name="T16" fmla="*/ 453 w 1628"/>
                <a:gd name="T17" fmla="*/ 179 h 839"/>
                <a:gd name="T18" fmla="*/ 539 w 1628"/>
                <a:gd name="T19" fmla="*/ 196 h 839"/>
                <a:gd name="T20" fmla="*/ 628 w 1628"/>
                <a:gd name="T21" fmla="*/ 210 h 839"/>
                <a:gd name="T22" fmla="*/ 720 w 1628"/>
                <a:gd name="T23" fmla="*/ 221 h 839"/>
                <a:gd name="T24" fmla="*/ 815 w 1628"/>
                <a:gd name="T25" fmla="*/ 230 h 839"/>
                <a:gd name="T26" fmla="*/ 913 w 1628"/>
                <a:gd name="T27" fmla="*/ 237 h 839"/>
                <a:gd name="T28" fmla="*/ 1014 w 1628"/>
                <a:gd name="T29" fmla="*/ 241 h 839"/>
                <a:gd name="T30" fmla="*/ 1116 w 1628"/>
                <a:gd name="T31" fmla="*/ 242 h 839"/>
                <a:gd name="T32" fmla="*/ 1223 w 1628"/>
                <a:gd name="T33" fmla="*/ 240 h 839"/>
                <a:gd name="T34" fmla="*/ 1328 w 1628"/>
                <a:gd name="T35" fmla="*/ 236 h 839"/>
                <a:gd name="T36" fmla="*/ 1431 w 1628"/>
                <a:gd name="T37" fmla="*/ 229 h 839"/>
                <a:gd name="T38" fmla="*/ 1531 w 1628"/>
                <a:gd name="T39" fmla="*/ 219 h 839"/>
                <a:gd name="T40" fmla="*/ 1628 w 1628"/>
                <a:gd name="T41" fmla="*/ 206 h 839"/>
                <a:gd name="T42" fmla="*/ 1578 w 1628"/>
                <a:gd name="T43" fmla="*/ 244 h 839"/>
                <a:gd name="T44" fmla="*/ 1529 w 1628"/>
                <a:gd name="T45" fmla="*/ 285 h 839"/>
                <a:gd name="T46" fmla="*/ 1482 w 1628"/>
                <a:gd name="T47" fmla="*/ 330 h 839"/>
                <a:gd name="T48" fmla="*/ 1434 w 1628"/>
                <a:gd name="T49" fmla="*/ 382 h 839"/>
                <a:gd name="T50" fmla="*/ 1388 w 1628"/>
                <a:gd name="T51" fmla="*/ 436 h 839"/>
                <a:gd name="T52" fmla="*/ 1346 w 1628"/>
                <a:gd name="T53" fmla="*/ 493 h 839"/>
                <a:gd name="T54" fmla="*/ 1309 w 1628"/>
                <a:gd name="T55" fmla="*/ 552 h 839"/>
                <a:gd name="T56" fmla="*/ 1281 w 1628"/>
                <a:gd name="T57" fmla="*/ 600 h 839"/>
                <a:gd name="T58" fmla="*/ 1256 w 1628"/>
                <a:gd name="T59" fmla="*/ 649 h 839"/>
                <a:gd name="T60" fmla="*/ 1234 w 1628"/>
                <a:gd name="T61" fmla="*/ 699 h 839"/>
                <a:gd name="T62" fmla="*/ 1207 w 1628"/>
                <a:gd name="T63" fmla="*/ 769 h 839"/>
                <a:gd name="T64" fmla="*/ 1184 w 1628"/>
                <a:gd name="T65" fmla="*/ 839 h 839"/>
                <a:gd name="T66" fmla="*/ 1116 w 1628"/>
                <a:gd name="T67" fmla="*/ 839 h 839"/>
                <a:gd name="T68" fmla="*/ 1022 w 1628"/>
                <a:gd name="T69" fmla="*/ 838 h 839"/>
                <a:gd name="T70" fmla="*/ 932 w 1628"/>
                <a:gd name="T71" fmla="*/ 834 h 839"/>
                <a:gd name="T72" fmla="*/ 842 w 1628"/>
                <a:gd name="T73" fmla="*/ 829 h 839"/>
                <a:gd name="T74" fmla="*/ 756 w 1628"/>
                <a:gd name="T75" fmla="*/ 821 h 839"/>
                <a:gd name="T76" fmla="*/ 673 w 1628"/>
                <a:gd name="T77" fmla="*/ 812 h 839"/>
                <a:gd name="T78" fmla="*/ 594 w 1628"/>
                <a:gd name="T79" fmla="*/ 800 h 839"/>
                <a:gd name="T80" fmla="*/ 517 w 1628"/>
                <a:gd name="T81" fmla="*/ 787 h 839"/>
                <a:gd name="T82" fmla="*/ 445 w 1628"/>
                <a:gd name="T83" fmla="*/ 773 h 839"/>
                <a:gd name="T84" fmla="*/ 378 w 1628"/>
                <a:gd name="T85" fmla="*/ 756 h 839"/>
                <a:gd name="T86" fmla="*/ 314 w 1628"/>
                <a:gd name="T87" fmla="*/ 739 h 839"/>
                <a:gd name="T88" fmla="*/ 257 w 1628"/>
                <a:gd name="T89" fmla="*/ 719 h 839"/>
                <a:gd name="T90" fmla="*/ 203 w 1628"/>
                <a:gd name="T91" fmla="*/ 698 h 839"/>
                <a:gd name="T92" fmla="*/ 156 w 1628"/>
                <a:gd name="T93" fmla="*/ 677 h 839"/>
                <a:gd name="T94" fmla="*/ 113 w 1628"/>
                <a:gd name="T95" fmla="*/ 653 h 839"/>
                <a:gd name="T96" fmla="*/ 77 w 1628"/>
                <a:gd name="T97" fmla="*/ 629 h 839"/>
                <a:gd name="T98" fmla="*/ 48 w 1628"/>
                <a:gd name="T99" fmla="*/ 605 h 839"/>
                <a:gd name="T100" fmla="*/ 26 w 1628"/>
                <a:gd name="T101" fmla="*/ 579 h 839"/>
                <a:gd name="T102" fmla="*/ 10 w 1628"/>
                <a:gd name="T103" fmla="*/ 552 h 839"/>
                <a:gd name="T104" fmla="*/ 2 w 1628"/>
                <a:gd name="T105" fmla="*/ 531 h 839"/>
                <a:gd name="T106" fmla="*/ 0 w 1628"/>
                <a:gd name="T107" fmla="*/ 508 h 839"/>
                <a:gd name="T108" fmla="*/ 0 w 1628"/>
                <a:gd name="T10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8" h="839">
                  <a:moveTo>
                    <a:pt x="0" y="0"/>
                  </a:moveTo>
                  <a:lnTo>
                    <a:pt x="27" y="21"/>
                  </a:lnTo>
                  <a:lnTo>
                    <a:pt x="69" y="47"/>
                  </a:lnTo>
                  <a:lnTo>
                    <a:pt x="117" y="73"/>
                  </a:lnTo>
                  <a:lnTo>
                    <a:pt x="172" y="97"/>
                  </a:lnTo>
                  <a:lnTo>
                    <a:pt x="232" y="119"/>
                  </a:lnTo>
                  <a:lnTo>
                    <a:pt x="297" y="140"/>
                  </a:lnTo>
                  <a:lnTo>
                    <a:pt x="373" y="162"/>
                  </a:lnTo>
                  <a:lnTo>
                    <a:pt x="453" y="179"/>
                  </a:lnTo>
                  <a:lnTo>
                    <a:pt x="539" y="196"/>
                  </a:lnTo>
                  <a:lnTo>
                    <a:pt x="628" y="210"/>
                  </a:lnTo>
                  <a:lnTo>
                    <a:pt x="720" y="221"/>
                  </a:lnTo>
                  <a:lnTo>
                    <a:pt x="815" y="230"/>
                  </a:lnTo>
                  <a:lnTo>
                    <a:pt x="913" y="237"/>
                  </a:lnTo>
                  <a:lnTo>
                    <a:pt x="1014" y="241"/>
                  </a:lnTo>
                  <a:lnTo>
                    <a:pt x="1116" y="242"/>
                  </a:lnTo>
                  <a:lnTo>
                    <a:pt x="1223" y="240"/>
                  </a:lnTo>
                  <a:lnTo>
                    <a:pt x="1328" y="236"/>
                  </a:lnTo>
                  <a:lnTo>
                    <a:pt x="1431" y="229"/>
                  </a:lnTo>
                  <a:lnTo>
                    <a:pt x="1531" y="219"/>
                  </a:lnTo>
                  <a:lnTo>
                    <a:pt x="1628" y="206"/>
                  </a:lnTo>
                  <a:lnTo>
                    <a:pt x="1578" y="244"/>
                  </a:lnTo>
                  <a:lnTo>
                    <a:pt x="1529" y="285"/>
                  </a:lnTo>
                  <a:lnTo>
                    <a:pt x="1482" y="330"/>
                  </a:lnTo>
                  <a:lnTo>
                    <a:pt x="1434" y="382"/>
                  </a:lnTo>
                  <a:lnTo>
                    <a:pt x="1388" y="436"/>
                  </a:lnTo>
                  <a:lnTo>
                    <a:pt x="1346" y="493"/>
                  </a:lnTo>
                  <a:lnTo>
                    <a:pt x="1309" y="552"/>
                  </a:lnTo>
                  <a:lnTo>
                    <a:pt x="1281" y="600"/>
                  </a:lnTo>
                  <a:lnTo>
                    <a:pt x="1256" y="649"/>
                  </a:lnTo>
                  <a:lnTo>
                    <a:pt x="1234" y="699"/>
                  </a:lnTo>
                  <a:lnTo>
                    <a:pt x="1207" y="769"/>
                  </a:lnTo>
                  <a:lnTo>
                    <a:pt x="1184" y="839"/>
                  </a:lnTo>
                  <a:lnTo>
                    <a:pt x="1116" y="839"/>
                  </a:lnTo>
                  <a:lnTo>
                    <a:pt x="1022" y="838"/>
                  </a:lnTo>
                  <a:lnTo>
                    <a:pt x="932" y="834"/>
                  </a:lnTo>
                  <a:lnTo>
                    <a:pt x="842" y="829"/>
                  </a:lnTo>
                  <a:lnTo>
                    <a:pt x="756" y="821"/>
                  </a:lnTo>
                  <a:lnTo>
                    <a:pt x="673" y="812"/>
                  </a:lnTo>
                  <a:lnTo>
                    <a:pt x="594" y="800"/>
                  </a:lnTo>
                  <a:lnTo>
                    <a:pt x="517" y="787"/>
                  </a:lnTo>
                  <a:lnTo>
                    <a:pt x="445" y="773"/>
                  </a:lnTo>
                  <a:lnTo>
                    <a:pt x="378" y="756"/>
                  </a:lnTo>
                  <a:lnTo>
                    <a:pt x="314" y="739"/>
                  </a:lnTo>
                  <a:lnTo>
                    <a:pt x="257" y="719"/>
                  </a:lnTo>
                  <a:lnTo>
                    <a:pt x="203" y="698"/>
                  </a:lnTo>
                  <a:lnTo>
                    <a:pt x="156" y="677"/>
                  </a:lnTo>
                  <a:lnTo>
                    <a:pt x="113" y="653"/>
                  </a:lnTo>
                  <a:lnTo>
                    <a:pt x="77" y="629"/>
                  </a:lnTo>
                  <a:lnTo>
                    <a:pt x="48" y="605"/>
                  </a:lnTo>
                  <a:lnTo>
                    <a:pt x="26" y="579"/>
                  </a:lnTo>
                  <a:lnTo>
                    <a:pt x="10" y="552"/>
                  </a:lnTo>
                  <a:lnTo>
                    <a:pt x="2" y="531"/>
                  </a:lnTo>
                  <a:lnTo>
                    <a:pt x="0" y="5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1734" y="1460"/>
              <a:ext cx="223" cy="79"/>
            </a:xfrm>
            <a:custGeom>
              <a:avLst/>
              <a:gdLst>
                <a:gd name="T0" fmla="*/ 27 w 2231"/>
                <a:gd name="T1" fmla="*/ 21 h 798"/>
                <a:gd name="T2" fmla="*/ 117 w 2231"/>
                <a:gd name="T3" fmla="*/ 74 h 798"/>
                <a:gd name="T4" fmla="*/ 232 w 2231"/>
                <a:gd name="T5" fmla="*/ 120 h 798"/>
                <a:gd name="T6" fmla="*/ 373 w 2231"/>
                <a:gd name="T7" fmla="*/ 161 h 798"/>
                <a:gd name="T8" fmla="*/ 539 w 2231"/>
                <a:gd name="T9" fmla="*/ 196 h 798"/>
                <a:gd name="T10" fmla="*/ 720 w 2231"/>
                <a:gd name="T11" fmla="*/ 222 h 798"/>
                <a:gd name="T12" fmla="*/ 913 w 2231"/>
                <a:gd name="T13" fmla="*/ 237 h 798"/>
                <a:gd name="T14" fmla="*/ 1116 w 2231"/>
                <a:gd name="T15" fmla="*/ 243 h 798"/>
                <a:gd name="T16" fmla="*/ 1318 w 2231"/>
                <a:gd name="T17" fmla="*/ 237 h 798"/>
                <a:gd name="T18" fmla="*/ 1512 w 2231"/>
                <a:gd name="T19" fmla="*/ 222 h 798"/>
                <a:gd name="T20" fmla="*/ 1693 w 2231"/>
                <a:gd name="T21" fmla="*/ 196 h 798"/>
                <a:gd name="T22" fmla="*/ 1859 w 2231"/>
                <a:gd name="T23" fmla="*/ 161 h 798"/>
                <a:gd name="T24" fmla="*/ 2000 w 2231"/>
                <a:gd name="T25" fmla="*/ 120 h 798"/>
                <a:gd name="T26" fmla="*/ 2114 w 2231"/>
                <a:gd name="T27" fmla="*/ 74 h 798"/>
                <a:gd name="T28" fmla="*/ 2204 w 2231"/>
                <a:gd name="T29" fmla="*/ 21 h 798"/>
                <a:gd name="T30" fmla="*/ 2231 w 2231"/>
                <a:gd name="T31" fmla="*/ 467 h 798"/>
                <a:gd name="T32" fmla="*/ 2223 w 2231"/>
                <a:gd name="T33" fmla="*/ 509 h 798"/>
                <a:gd name="T34" fmla="*/ 2186 w 2231"/>
                <a:gd name="T35" fmla="*/ 562 h 798"/>
                <a:gd name="T36" fmla="*/ 2121 w 2231"/>
                <a:gd name="T37" fmla="*/ 611 h 798"/>
                <a:gd name="T38" fmla="*/ 2031 w 2231"/>
                <a:gd name="T39" fmla="*/ 657 h 798"/>
                <a:gd name="T40" fmla="*/ 1920 w 2231"/>
                <a:gd name="T41" fmla="*/ 697 h 798"/>
                <a:gd name="T42" fmla="*/ 1789 w 2231"/>
                <a:gd name="T43" fmla="*/ 731 h 798"/>
                <a:gd name="T44" fmla="*/ 1640 w 2231"/>
                <a:gd name="T45" fmla="*/ 759 h 798"/>
                <a:gd name="T46" fmla="*/ 1477 w 2231"/>
                <a:gd name="T47" fmla="*/ 780 h 798"/>
                <a:gd name="T48" fmla="*/ 1302 w 2231"/>
                <a:gd name="T49" fmla="*/ 794 h 798"/>
                <a:gd name="T50" fmla="*/ 1116 w 2231"/>
                <a:gd name="T51" fmla="*/ 798 h 798"/>
                <a:gd name="T52" fmla="*/ 931 w 2231"/>
                <a:gd name="T53" fmla="*/ 794 h 798"/>
                <a:gd name="T54" fmla="*/ 754 w 2231"/>
                <a:gd name="T55" fmla="*/ 780 h 798"/>
                <a:gd name="T56" fmla="*/ 592 w 2231"/>
                <a:gd name="T57" fmla="*/ 759 h 798"/>
                <a:gd name="T58" fmla="*/ 443 w 2231"/>
                <a:gd name="T59" fmla="*/ 731 h 798"/>
                <a:gd name="T60" fmla="*/ 312 w 2231"/>
                <a:gd name="T61" fmla="*/ 697 h 798"/>
                <a:gd name="T62" fmla="*/ 200 w 2231"/>
                <a:gd name="T63" fmla="*/ 657 h 798"/>
                <a:gd name="T64" fmla="*/ 111 w 2231"/>
                <a:gd name="T65" fmla="*/ 611 h 798"/>
                <a:gd name="T66" fmla="*/ 46 w 2231"/>
                <a:gd name="T67" fmla="*/ 562 h 798"/>
                <a:gd name="T68" fmla="*/ 9 w 2231"/>
                <a:gd name="T69" fmla="*/ 509 h 798"/>
                <a:gd name="T70" fmla="*/ 0 w 2231"/>
                <a:gd name="T71" fmla="*/ 46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1" h="798">
                  <a:moveTo>
                    <a:pt x="0" y="0"/>
                  </a:moveTo>
                  <a:lnTo>
                    <a:pt x="27" y="21"/>
                  </a:lnTo>
                  <a:lnTo>
                    <a:pt x="69" y="48"/>
                  </a:lnTo>
                  <a:lnTo>
                    <a:pt x="117" y="74"/>
                  </a:lnTo>
                  <a:lnTo>
                    <a:pt x="172" y="97"/>
                  </a:lnTo>
                  <a:lnTo>
                    <a:pt x="232" y="120"/>
                  </a:lnTo>
                  <a:lnTo>
                    <a:pt x="297" y="141"/>
                  </a:lnTo>
                  <a:lnTo>
                    <a:pt x="373" y="161"/>
                  </a:lnTo>
                  <a:lnTo>
                    <a:pt x="453" y="180"/>
                  </a:lnTo>
                  <a:lnTo>
                    <a:pt x="539" y="196"/>
                  </a:lnTo>
                  <a:lnTo>
                    <a:pt x="628" y="210"/>
                  </a:lnTo>
                  <a:lnTo>
                    <a:pt x="720" y="222"/>
                  </a:lnTo>
                  <a:lnTo>
                    <a:pt x="815" y="230"/>
                  </a:lnTo>
                  <a:lnTo>
                    <a:pt x="913" y="237"/>
                  </a:lnTo>
                  <a:lnTo>
                    <a:pt x="1014" y="241"/>
                  </a:lnTo>
                  <a:lnTo>
                    <a:pt x="1116" y="243"/>
                  </a:lnTo>
                  <a:lnTo>
                    <a:pt x="1218" y="241"/>
                  </a:lnTo>
                  <a:lnTo>
                    <a:pt x="1318" y="237"/>
                  </a:lnTo>
                  <a:lnTo>
                    <a:pt x="1416" y="230"/>
                  </a:lnTo>
                  <a:lnTo>
                    <a:pt x="1512" y="222"/>
                  </a:lnTo>
                  <a:lnTo>
                    <a:pt x="1605" y="210"/>
                  </a:lnTo>
                  <a:lnTo>
                    <a:pt x="1693" y="196"/>
                  </a:lnTo>
                  <a:lnTo>
                    <a:pt x="1778" y="180"/>
                  </a:lnTo>
                  <a:lnTo>
                    <a:pt x="1859" y="161"/>
                  </a:lnTo>
                  <a:lnTo>
                    <a:pt x="1934" y="141"/>
                  </a:lnTo>
                  <a:lnTo>
                    <a:pt x="2000" y="120"/>
                  </a:lnTo>
                  <a:lnTo>
                    <a:pt x="2060" y="97"/>
                  </a:lnTo>
                  <a:lnTo>
                    <a:pt x="2114" y="74"/>
                  </a:lnTo>
                  <a:lnTo>
                    <a:pt x="2162" y="48"/>
                  </a:lnTo>
                  <a:lnTo>
                    <a:pt x="2204" y="21"/>
                  </a:lnTo>
                  <a:lnTo>
                    <a:pt x="2231" y="0"/>
                  </a:lnTo>
                  <a:lnTo>
                    <a:pt x="2231" y="467"/>
                  </a:lnTo>
                  <a:lnTo>
                    <a:pt x="2229" y="488"/>
                  </a:lnTo>
                  <a:lnTo>
                    <a:pt x="2223" y="509"/>
                  </a:lnTo>
                  <a:lnTo>
                    <a:pt x="2208" y="536"/>
                  </a:lnTo>
                  <a:lnTo>
                    <a:pt x="2186" y="562"/>
                  </a:lnTo>
                  <a:lnTo>
                    <a:pt x="2156" y="587"/>
                  </a:lnTo>
                  <a:lnTo>
                    <a:pt x="2121" y="611"/>
                  </a:lnTo>
                  <a:lnTo>
                    <a:pt x="2079" y="634"/>
                  </a:lnTo>
                  <a:lnTo>
                    <a:pt x="2031" y="657"/>
                  </a:lnTo>
                  <a:lnTo>
                    <a:pt x="1979" y="677"/>
                  </a:lnTo>
                  <a:lnTo>
                    <a:pt x="1920" y="697"/>
                  </a:lnTo>
                  <a:lnTo>
                    <a:pt x="1857" y="714"/>
                  </a:lnTo>
                  <a:lnTo>
                    <a:pt x="1789" y="731"/>
                  </a:lnTo>
                  <a:lnTo>
                    <a:pt x="1716" y="746"/>
                  </a:lnTo>
                  <a:lnTo>
                    <a:pt x="1640" y="759"/>
                  </a:lnTo>
                  <a:lnTo>
                    <a:pt x="1560" y="771"/>
                  </a:lnTo>
                  <a:lnTo>
                    <a:pt x="1477" y="780"/>
                  </a:lnTo>
                  <a:lnTo>
                    <a:pt x="1390" y="788"/>
                  </a:lnTo>
                  <a:lnTo>
                    <a:pt x="1302" y="794"/>
                  </a:lnTo>
                  <a:lnTo>
                    <a:pt x="1210" y="797"/>
                  </a:lnTo>
                  <a:lnTo>
                    <a:pt x="1116" y="798"/>
                  </a:lnTo>
                  <a:lnTo>
                    <a:pt x="1022" y="797"/>
                  </a:lnTo>
                  <a:lnTo>
                    <a:pt x="931" y="794"/>
                  </a:lnTo>
                  <a:lnTo>
                    <a:pt x="841" y="788"/>
                  </a:lnTo>
                  <a:lnTo>
                    <a:pt x="754" y="780"/>
                  </a:lnTo>
                  <a:lnTo>
                    <a:pt x="672" y="771"/>
                  </a:lnTo>
                  <a:lnTo>
                    <a:pt x="592" y="759"/>
                  </a:lnTo>
                  <a:lnTo>
                    <a:pt x="515" y="746"/>
                  </a:lnTo>
                  <a:lnTo>
                    <a:pt x="443" y="731"/>
                  </a:lnTo>
                  <a:lnTo>
                    <a:pt x="375" y="714"/>
                  </a:lnTo>
                  <a:lnTo>
                    <a:pt x="312" y="697"/>
                  </a:lnTo>
                  <a:lnTo>
                    <a:pt x="254" y="677"/>
                  </a:lnTo>
                  <a:lnTo>
                    <a:pt x="200" y="657"/>
                  </a:lnTo>
                  <a:lnTo>
                    <a:pt x="153" y="634"/>
                  </a:lnTo>
                  <a:lnTo>
                    <a:pt x="111" y="611"/>
                  </a:lnTo>
                  <a:lnTo>
                    <a:pt x="75" y="587"/>
                  </a:lnTo>
                  <a:lnTo>
                    <a:pt x="46" y="562"/>
                  </a:lnTo>
                  <a:lnTo>
                    <a:pt x="24" y="536"/>
                  </a:lnTo>
                  <a:lnTo>
                    <a:pt x="9" y="509"/>
                  </a:lnTo>
                  <a:lnTo>
                    <a:pt x="2" y="489"/>
                  </a:lnTo>
                  <a:lnTo>
                    <a:pt x="0" y="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1734" y="1407"/>
              <a:ext cx="223" cy="66"/>
            </a:xfrm>
            <a:custGeom>
              <a:avLst/>
              <a:gdLst>
                <a:gd name="T0" fmla="*/ 1213 w 2231"/>
                <a:gd name="T1" fmla="*/ 1 h 661"/>
                <a:gd name="T2" fmla="*/ 1401 w 2231"/>
                <a:gd name="T3" fmla="*/ 10 h 661"/>
                <a:gd name="T4" fmla="*/ 1575 w 2231"/>
                <a:gd name="T5" fmla="*/ 29 h 661"/>
                <a:gd name="T6" fmla="*/ 1735 w 2231"/>
                <a:gd name="T7" fmla="*/ 56 h 661"/>
                <a:gd name="T8" fmla="*/ 1878 w 2231"/>
                <a:gd name="T9" fmla="*/ 89 h 661"/>
                <a:gd name="T10" fmla="*/ 2000 w 2231"/>
                <a:gd name="T11" fmla="*/ 129 h 661"/>
                <a:gd name="T12" fmla="*/ 2099 w 2231"/>
                <a:gd name="T13" fmla="*/ 174 h 661"/>
                <a:gd name="T14" fmla="*/ 2173 w 2231"/>
                <a:gd name="T15" fmla="*/ 225 h 661"/>
                <a:gd name="T16" fmla="*/ 2205 w 2231"/>
                <a:gd name="T17" fmla="*/ 260 h 661"/>
                <a:gd name="T18" fmla="*/ 2228 w 2231"/>
                <a:gd name="T19" fmla="*/ 304 h 661"/>
                <a:gd name="T20" fmla="*/ 2228 w 2231"/>
                <a:gd name="T21" fmla="*/ 358 h 661"/>
                <a:gd name="T22" fmla="*/ 2199 w 2231"/>
                <a:gd name="T23" fmla="*/ 410 h 661"/>
                <a:gd name="T24" fmla="*/ 2144 w 2231"/>
                <a:gd name="T25" fmla="*/ 460 h 661"/>
                <a:gd name="T26" fmla="*/ 2064 w 2231"/>
                <a:gd name="T27" fmla="*/ 505 h 661"/>
                <a:gd name="T28" fmla="*/ 1963 w 2231"/>
                <a:gd name="T29" fmla="*/ 546 h 661"/>
                <a:gd name="T30" fmla="*/ 1842 w 2231"/>
                <a:gd name="T31" fmla="*/ 582 h 661"/>
                <a:gd name="T32" fmla="*/ 1704 w 2231"/>
                <a:gd name="T33" fmla="*/ 612 h 661"/>
                <a:gd name="T34" fmla="*/ 1550 w 2231"/>
                <a:gd name="T35" fmla="*/ 636 h 661"/>
                <a:gd name="T36" fmla="*/ 1384 w 2231"/>
                <a:gd name="T37" fmla="*/ 652 h 661"/>
                <a:gd name="T38" fmla="*/ 1208 w 2231"/>
                <a:gd name="T39" fmla="*/ 660 h 661"/>
                <a:gd name="T40" fmla="*/ 1024 w 2231"/>
                <a:gd name="T41" fmla="*/ 660 h 661"/>
                <a:gd name="T42" fmla="*/ 848 w 2231"/>
                <a:gd name="T43" fmla="*/ 652 h 661"/>
                <a:gd name="T44" fmla="*/ 681 w 2231"/>
                <a:gd name="T45" fmla="*/ 636 h 661"/>
                <a:gd name="T46" fmla="*/ 528 w 2231"/>
                <a:gd name="T47" fmla="*/ 612 h 661"/>
                <a:gd name="T48" fmla="*/ 390 w 2231"/>
                <a:gd name="T49" fmla="*/ 582 h 661"/>
                <a:gd name="T50" fmla="*/ 269 w 2231"/>
                <a:gd name="T51" fmla="*/ 546 h 661"/>
                <a:gd name="T52" fmla="*/ 167 w 2231"/>
                <a:gd name="T53" fmla="*/ 505 h 661"/>
                <a:gd name="T54" fmla="*/ 88 w 2231"/>
                <a:gd name="T55" fmla="*/ 460 h 661"/>
                <a:gd name="T56" fmla="*/ 32 w 2231"/>
                <a:gd name="T57" fmla="*/ 410 h 661"/>
                <a:gd name="T58" fmla="*/ 4 w 2231"/>
                <a:gd name="T59" fmla="*/ 358 h 661"/>
                <a:gd name="T60" fmla="*/ 4 w 2231"/>
                <a:gd name="T61" fmla="*/ 304 h 661"/>
                <a:gd name="T62" fmla="*/ 26 w 2231"/>
                <a:gd name="T63" fmla="*/ 260 h 661"/>
                <a:gd name="T64" fmla="*/ 59 w 2231"/>
                <a:gd name="T65" fmla="*/ 225 h 661"/>
                <a:gd name="T66" fmla="*/ 132 w 2231"/>
                <a:gd name="T67" fmla="*/ 174 h 661"/>
                <a:gd name="T68" fmla="*/ 231 w 2231"/>
                <a:gd name="T69" fmla="*/ 129 h 661"/>
                <a:gd name="T70" fmla="*/ 353 w 2231"/>
                <a:gd name="T71" fmla="*/ 89 h 661"/>
                <a:gd name="T72" fmla="*/ 497 w 2231"/>
                <a:gd name="T73" fmla="*/ 56 h 661"/>
                <a:gd name="T74" fmla="*/ 656 w 2231"/>
                <a:gd name="T75" fmla="*/ 29 h 661"/>
                <a:gd name="T76" fmla="*/ 832 w 2231"/>
                <a:gd name="T77" fmla="*/ 10 h 661"/>
                <a:gd name="T78" fmla="*/ 1018 w 2231"/>
                <a:gd name="T79" fmla="*/ 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1" h="661">
                  <a:moveTo>
                    <a:pt x="1116" y="0"/>
                  </a:moveTo>
                  <a:lnTo>
                    <a:pt x="1213" y="1"/>
                  </a:lnTo>
                  <a:lnTo>
                    <a:pt x="1308" y="5"/>
                  </a:lnTo>
                  <a:lnTo>
                    <a:pt x="1401" y="10"/>
                  </a:lnTo>
                  <a:lnTo>
                    <a:pt x="1489" y="19"/>
                  </a:lnTo>
                  <a:lnTo>
                    <a:pt x="1575" y="29"/>
                  </a:lnTo>
                  <a:lnTo>
                    <a:pt x="1657" y="41"/>
                  </a:lnTo>
                  <a:lnTo>
                    <a:pt x="1735" y="56"/>
                  </a:lnTo>
                  <a:lnTo>
                    <a:pt x="1809" y="71"/>
                  </a:lnTo>
                  <a:lnTo>
                    <a:pt x="1878" y="89"/>
                  </a:lnTo>
                  <a:lnTo>
                    <a:pt x="1942" y="108"/>
                  </a:lnTo>
                  <a:lnTo>
                    <a:pt x="2000" y="129"/>
                  </a:lnTo>
                  <a:lnTo>
                    <a:pt x="2053" y="151"/>
                  </a:lnTo>
                  <a:lnTo>
                    <a:pt x="2099" y="174"/>
                  </a:lnTo>
                  <a:lnTo>
                    <a:pt x="2139" y="199"/>
                  </a:lnTo>
                  <a:lnTo>
                    <a:pt x="2173" y="225"/>
                  </a:lnTo>
                  <a:lnTo>
                    <a:pt x="2191" y="242"/>
                  </a:lnTo>
                  <a:lnTo>
                    <a:pt x="2205" y="260"/>
                  </a:lnTo>
                  <a:lnTo>
                    <a:pt x="2217" y="277"/>
                  </a:lnTo>
                  <a:lnTo>
                    <a:pt x="2228" y="304"/>
                  </a:lnTo>
                  <a:lnTo>
                    <a:pt x="2231" y="331"/>
                  </a:lnTo>
                  <a:lnTo>
                    <a:pt x="2228" y="358"/>
                  </a:lnTo>
                  <a:lnTo>
                    <a:pt x="2217" y="384"/>
                  </a:lnTo>
                  <a:lnTo>
                    <a:pt x="2199" y="410"/>
                  </a:lnTo>
                  <a:lnTo>
                    <a:pt x="2175" y="435"/>
                  </a:lnTo>
                  <a:lnTo>
                    <a:pt x="2144" y="460"/>
                  </a:lnTo>
                  <a:lnTo>
                    <a:pt x="2108" y="482"/>
                  </a:lnTo>
                  <a:lnTo>
                    <a:pt x="2064" y="505"/>
                  </a:lnTo>
                  <a:lnTo>
                    <a:pt x="2017" y="525"/>
                  </a:lnTo>
                  <a:lnTo>
                    <a:pt x="1963" y="546"/>
                  </a:lnTo>
                  <a:lnTo>
                    <a:pt x="1905" y="565"/>
                  </a:lnTo>
                  <a:lnTo>
                    <a:pt x="1842" y="582"/>
                  </a:lnTo>
                  <a:lnTo>
                    <a:pt x="1775" y="598"/>
                  </a:lnTo>
                  <a:lnTo>
                    <a:pt x="1704" y="612"/>
                  </a:lnTo>
                  <a:lnTo>
                    <a:pt x="1628" y="624"/>
                  </a:lnTo>
                  <a:lnTo>
                    <a:pt x="1550" y="636"/>
                  </a:lnTo>
                  <a:lnTo>
                    <a:pt x="1469" y="644"/>
                  </a:lnTo>
                  <a:lnTo>
                    <a:pt x="1384" y="652"/>
                  </a:lnTo>
                  <a:lnTo>
                    <a:pt x="1296" y="657"/>
                  </a:lnTo>
                  <a:lnTo>
                    <a:pt x="1208" y="660"/>
                  </a:lnTo>
                  <a:lnTo>
                    <a:pt x="1116" y="661"/>
                  </a:lnTo>
                  <a:lnTo>
                    <a:pt x="1024" y="660"/>
                  </a:lnTo>
                  <a:lnTo>
                    <a:pt x="935" y="657"/>
                  </a:lnTo>
                  <a:lnTo>
                    <a:pt x="848" y="652"/>
                  </a:lnTo>
                  <a:lnTo>
                    <a:pt x="764" y="644"/>
                  </a:lnTo>
                  <a:lnTo>
                    <a:pt x="681" y="636"/>
                  </a:lnTo>
                  <a:lnTo>
                    <a:pt x="603" y="624"/>
                  </a:lnTo>
                  <a:lnTo>
                    <a:pt x="528" y="612"/>
                  </a:lnTo>
                  <a:lnTo>
                    <a:pt x="457" y="598"/>
                  </a:lnTo>
                  <a:lnTo>
                    <a:pt x="390" y="582"/>
                  </a:lnTo>
                  <a:lnTo>
                    <a:pt x="327" y="565"/>
                  </a:lnTo>
                  <a:lnTo>
                    <a:pt x="269" y="546"/>
                  </a:lnTo>
                  <a:lnTo>
                    <a:pt x="215" y="525"/>
                  </a:lnTo>
                  <a:lnTo>
                    <a:pt x="167" y="505"/>
                  </a:lnTo>
                  <a:lnTo>
                    <a:pt x="125" y="482"/>
                  </a:lnTo>
                  <a:lnTo>
                    <a:pt x="88" y="460"/>
                  </a:lnTo>
                  <a:lnTo>
                    <a:pt x="57" y="435"/>
                  </a:lnTo>
                  <a:lnTo>
                    <a:pt x="32" y="410"/>
                  </a:lnTo>
                  <a:lnTo>
                    <a:pt x="14" y="384"/>
                  </a:lnTo>
                  <a:lnTo>
                    <a:pt x="4" y="358"/>
                  </a:lnTo>
                  <a:lnTo>
                    <a:pt x="0" y="331"/>
                  </a:lnTo>
                  <a:lnTo>
                    <a:pt x="4" y="304"/>
                  </a:lnTo>
                  <a:lnTo>
                    <a:pt x="14" y="277"/>
                  </a:lnTo>
                  <a:lnTo>
                    <a:pt x="26" y="260"/>
                  </a:lnTo>
                  <a:lnTo>
                    <a:pt x="41" y="242"/>
                  </a:lnTo>
                  <a:lnTo>
                    <a:pt x="59" y="225"/>
                  </a:lnTo>
                  <a:lnTo>
                    <a:pt x="92" y="199"/>
                  </a:lnTo>
                  <a:lnTo>
                    <a:pt x="132" y="174"/>
                  </a:lnTo>
                  <a:lnTo>
                    <a:pt x="178" y="151"/>
                  </a:lnTo>
                  <a:lnTo>
                    <a:pt x="231" y="129"/>
                  </a:lnTo>
                  <a:lnTo>
                    <a:pt x="290" y="108"/>
                  </a:lnTo>
                  <a:lnTo>
                    <a:pt x="353" y="89"/>
                  </a:lnTo>
                  <a:lnTo>
                    <a:pt x="423" y="71"/>
                  </a:lnTo>
                  <a:lnTo>
                    <a:pt x="497" y="56"/>
                  </a:lnTo>
                  <a:lnTo>
                    <a:pt x="574" y="41"/>
                  </a:lnTo>
                  <a:lnTo>
                    <a:pt x="656" y="29"/>
                  </a:lnTo>
                  <a:lnTo>
                    <a:pt x="742" y="19"/>
                  </a:lnTo>
                  <a:lnTo>
                    <a:pt x="832" y="10"/>
                  </a:lnTo>
                  <a:lnTo>
                    <a:pt x="923" y="5"/>
                  </a:lnTo>
                  <a:lnTo>
                    <a:pt x="1018" y="1"/>
                  </a:lnTo>
                  <a:lnTo>
                    <a:pt x="1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1858" y="1535"/>
              <a:ext cx="213" cy="212"/>
            </a:xfrm>
            <a:custGeom>
              <a:avLst/>
              <a:gdLst>
                <a:gd name="T0" fmla="*/ 1008 w 2123"/>
                <a:gd name="T1" fmla="*/ 325 h 2122"/>
                <a:gd name="T2" fmla="*/ 983 w 2123"/>
                <a:gd name="T3" fmla="*/ 436 h 2122"/>
                <a:gd name="T4" fmla="*/ 810 w 2123"/>
                <a:gd name="T5" fmla="*/ 514 h 2122"/>
                <a:gd name="T6" fmla="*/ 714 w 2123"/>
                <a:gd name="T7" fmla="*/ 660 h 2122"/>
                <a:gd name="T8" fmla="*/ 701 w 2123"/>
                <a:gd name="T9" fmla="*/ 814 h 2122"/>
                <a:gd name="T10" fmla="*/ 784 w 2123"/>
                <a:gd name="T11" fmla="*/ 993 h 2122"/>
                <a:gd name="T12" fmla="*/ 988 w 2123"/>
                <a:gd name="T13" fmla="*/ 1098 h 2122"/>
                <a:gd name="T14" fmla="*/ 1163 w 2123"/>
                <a:gd name="T15" fmla="*/ 1144 h 2122"/>
                <a:gd name="T16" fmla="*/ 1275 w 2123"/>
                <a:gd name="T17" fmla="*/ 1233 h 2122"/>
                <a:gd name="T18" fmla="*/ 1286 w 2123"/>
                <a:gd name="T19" fmla="*/ 1388 h 2122"/>
                <a:gd name="T20" fmla="*/ 1199 w 2123"/>
                <a:gd name="T21" fmla="*/ 1504 h 2122"/>
                <a:gd name="T22" fmla="*/ 1045 w 2123"/>
                <a:gd name="T23" fmla="*/ 1535 h 2122"/>
                <a:gd name="T24" fmla="*/ 902 w 2123"/>
                <a:gd name="T25" fmla="*/ 1455 h 2122"/>
                <a:gd name="T26" fmla="*/ 852 w 2123"/>
                <a:gd name="T27" fmla="*/ 1342 h 2122"/>
                <a:gd name="T28" fmla="*/ 790 w 2123"/>
                <a:gd name="T29" fmla="*/ 1305 h 2122"/>
                <a:gd name="T30" fmla="*/ 701 w 2123"/>
                <a:gd name="T31" fmla="*/ 1335 h 2122"/>
                <a:gd name="T32" fmla="*/ 697 w 2123"/>
                <a:gd name="T33" fmla="*/ 1440 h 2122"/>
                <a:gd name="T34" fmla="*/ 820 w 2123"/>
                <a:gd name="T35" fmla="*/ 1614 h 2122"/>
                <a:gd name="T36" fmla="*/ 984 w 2123"/>
                <a:gd name="T37" fmla="*/ 1722 h 2122"/>
                <a:gd name="T38" fmla="*/ 1036 w 2123"/>
                <a:gd name="T39" fmla="*/ 1790 h 2122"/>
                <a:gd name="T40" fmla="*/ 1143 w 2123"/>
                <a:gd name="T41" fmla="*/ 1772 h 2122"/>
                <a:gd name="T42" fmla="*/ 1204 w 2123"/>
                <a:gd name="T43" fmla="*/ 1671 h 2122"/>
                <a:gd name="T44" fmla="*/ 1373 w 2123"/>
                <a:gd name="T45" fmla="*/ 1572 h 2122"/>
                <a:gd name="T46" fmla="*/ 1462 w 2123"/>
                <a:gd name="T47" fmla="*/ 1399 h 2122"/>
                <a:gd name="T48" fmla="*/ 1446 w 2123"/>
                <a:gd name="T49" fmla="*/ 1185 h 2122"/>
                <a:gd name="T50" fmla="*/ 1328 w 2123"/>
                <a:gd name="T51" fmla="*/ 1040 h 2122"/>
                <a:gd name="T52" fmla="*/ 1161 w 2123"/>
                <a:gd name="T53" fmla="*/ 975 h 2122"/>
                <a:gd name="T54" fmla="*/ 987 w 2123"/>
                <a:gd name="T55" fmla="*/ 930 h 2122"/>
                <a:gd name="T56" fmla="*/ 891 w 2123"/>
                <a:gd name="T57" fmla="*/ 849 h 2122"/>
                <a:gd name="T58" fmla="*/ 879 w 2123"/>
                <a:gd name="T59" fmla="*/ 701 h 2122"/>
                <a:gd name="T60" fmla="*/ 960 w 2123"/>
                <a:gd name="T61" fmla="*/ 606 h 2122"/>
                <a:gd name="T62" fmla="*/ 1100 w 2123"/>
                <a:gd name="T63" fmla="*/ 580 h 2122"/>
                <a:gd name="T64" fmla="*/ 1216 w 2123"/>
                <a:gd name="T65" fmla="*/ 637 h 2122"/>
                <a:gd name="T66" fmla="*/ 1274 w 2123"/>
                <a:gd name="T67" fmla="*/ 733 h 2122"/>
                <a:gd name="T68" fmla="*/ 1383 w 2123"/>
                <a:gd name="T69" fmla="*/ 737 h 2122"/>
                <a:gd name="T70" fmla="*/ 1425 w 2123"/>
                <a:gd name="T71" fmla="*/ 667 h 2122"/>
                <a:gd name="T72" fmla="*/ 1349 w 2123"/>
                <a:gd name="T73" fmla="*/ 532 h 2122"/>
                <a:gd name="T74" fmla="*/ 1198 w 2123"/>
                <a:gd name="T75" fmla="*/ 446 h 2122"/>
                <a:gd name="T76" fmla="*/ 1142 w 2123"/>
                <a:gd name="T77" fmla="*/ 330 h 2122"/>
                <a:gd name="T78" fmla="*/ 1061 w 2123"/>
                <a:gd name="T79" fmla="*/ 0 h 2122"/>
                <a:gd name="T80" fmla="*/ 1407 w 2123"/>
                <a:gd name="T81" fmla="*/ 57 h 2122"/>
                <a:gd name="T82" fmla="*/ 1740 w 2123"/>
                <a:gd name="T83" fmla="*/ 244 h 2122"/>
                <a:gd name="T84" fmla="*/ 1984 w 2123"/>
                <a:gd name="T85" fmla="*/ 534 h 2122"/>
                <a:gd name="T86" fmla="*/ 2111 w 2123"/>
                <a:gd name="T87" fmla="*/ 900 h 2122"/>
                <a:gd name="T88" fmla="*/ 2095 w 2123"/>
                <a:gd name="T89" fmla="*/ 1304 h 2122"/>
                <a:gd name="T90" fmla="*/ 1936 w 2123"/>
                <a:gd name="T91" fmla="*/ 1662 h 2122"/>
                <a:gd name="T92" fmla="*/ 1663 w 2123"/>
                <a:gd name="T93" fmla="*/ 1936 h 2122"/>
                <a:gd name="T94" fmla="*/ 1305 w 2123"/>
                <a:gd name="T95" fmla="*/ 2094 h 2122"/>
                <a:gd name="T96" fmla="*/ 896 w 2123"/>
                <a:gd name="T97" fmla="*/ 2110 h 2122"/>
                <a:gd name="T98" fmla="*/ 522 w 2123"/>
                <a:gd name="T99" fmla="*/ 1975 h 2122"/>
                <a:gd name="T100" fmla="*/ 230 w 2123"/>
                <a:gd name="T101" fmla="*/ 1719 h 2122"/>
                <a:gd name="T102" fmla="*/ 47 w 2123"/>
                <a:gd name="T103" fmla="*/ 1375 h 2122"/>
                <a:gd name="T104" fmla="*/ 2 w 2123"/>
                <a:gd name="T105" fmla="*/ 990 h 2122"/>
                <a:gd name="T106" fmla="*/ 75 w 2123"/>
                <a:gd name="T107" fmla="*/ 669 h 2122"/>
                <a:gd name="T108" fmla="*/ 284 w 2123"/>
                <a:gd name="T109" fmla="*/ 339 h 2122"/>
                <a:gd name="T110" fmla="*/ 600 w 2123"/>
                <a:gd name="T111" fmla="*/ 106 h 2122"/>
                <a:gd name="T112" fmla="*/ 988 w 2123"/>
                <a:gd name="T113" fmla="*/ 3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3" h="2122">
                  <a:moveTo>
                    <a:pt x="1053" y="309"/>
                  </a:moveTo>
                  <a:lnTo>
                    <a:pt x="1047" y="309"/>
                  </a:lnTo>
                  <a:lnTo>
                    <a:pt x="1041" y="310"/>
                  </a:lnTo>
                  <a:lnTo>
                    <a:pt x="1023" y="316"/>
                  </a:lnTo>
                  <a:lnTo>
                    <a:pt x="1008" y="325"/>
                  </a:lnTo>
                  <a:lnTo>
                    <a:pt x="996" y="339"/>
                  </a:lnTo>
                  <a:lnTo>
                    <a:pt x="987" y="354"/>
                  </a:lnTo>
                  <a:lnTo>
                    <a:pt x="984" y="366"/>
                  </a:lnTo>
                  <a:lnTo>
                    <a:pt x="983" y="379"/>
                  </a:lnTo>
                  <a:lnTo>
                    <a:pt x="983" y="436"/>
                  </a:lnTo>
                  <a:lnTo>
                    <a:pt x="939" y="447"/>
                  </a:lnTo>
                  <a:lnTo>
                    <a:pt x="899" y="461"/>
                  </a:lnTo>
                  <a:lnTo>
                    <a:pt x="866" y="476"/>
                  </a:lnTo>
                  <a:lnTo>
                    <a:pt x="837" y="494"/>
                  </a:lnTo>
                  <a:lnTo>
                    <a:pt x="810" y="514"/>
                  </a:lnTo>
                  <a:lnTo>
                    <a:pt x="784" y="540"/>
                  </a:lnTo>
                  <a:lnTo>
                    <a:pt x="760" y="568"/>
                  </a:lnTo>
                  <a:lnTo>
                    <a:pt x="741" y="598"/>
                  </a:lnTo>
                  <a:lnTo>
                    <a:pt x="725" y="630"/>
                  </a:lnTo>
                  <a:lnTo>
                    <a:pt x="714" y="660"/>
                  </a:lnTo>
                  <a:lnTo>
                    <a:pt x="706" y="692"/>
                  </a:lnTo>
                  <a:lnTo>
                    <a:pt x="702" y="721"/>
                  </a:lnTo>
                  <a:lnTo>
                    <a:pt x="699" y="750"/>
                  </a:lnTo>
                  <a:lnTo>
                    <a:pt x="699" y="770"/>
                  </a:lnTo>
                  <a:lnTo>
                    <a:pt x="701" y="814"/>
                  </a:lnTo>
                  <a:lnTo>
                    <a:pt x="708" y="855"/>
                  </a:lnTo>
                  <a:lnTo>
                    <a:pt x="720" y="894"/>
                  </a:lnTo>
                  <a:lnTo>
                    <a:pt x="737" y="930"/>
                  </a:lnTo>
                  <a:lnTo>
                    <a:pt x="758" y="964"/>
                  </a:lnTo>
                  <a:lnTo>
                    <a:pt x="784" y="993"/>
                  </a:lnTo>
                  <a:lnTo>
                    <a:pt x="814" y="1020"/>
                  </a:lnTo>
                  <a:lnTo>
                    <a:pt x="847" y="1041"/>
                  </a:lnTo>
                  <a:lnTo>
                    <a:pt x="893" y="1064"/>
                  </a:lnTo>
                  <a:lnTo>
                    <a:pt x="941" y="1082"/>
                  </a:lnTo>
                  <a:lnTo>
                    <a:pt x="988" y="1098"/>
                  </a:lnTo>
                  <a:lnTo>
                    <a:pt x="1031" y="1109"/>
                  </a:lnTo>
                  <a:lnTo>
                    <a:pt x="1077" y="1120"/>
                  </a:lnTo>
                  <a:lnTo>
                    <a:pt x="1106" y="1127"/>
                  </a:lnTo>
                  <a:lnTo>
                    <a:pt x="1135" y="1135"/>
                  </a:lnTo>
                  <a:lnTo>
                    <a:pt x="1163" y="1144"/>
                  </a:lnTo>
                  <a:lnTo>
                    <a:pt x="1190" y="1157"/>
                  </a:lnTo>
                  <a:lnTo>
                    <a:pt x="1216" y="1171"/>
                  </a:lnTo>
                  <a:lnTo>
                    <a:pt x="1239" y="1189"/>
                  </a:lnTo>
                  <a:lnTo>
                    <a:pt x="1259" y="1209"/>
                  </a:lnTo>
                  <a:lnTo>
                    <a:pt x="1275" y="1233"/>
                  </a:lnTo>
                  <a:lnTo>
                    <a:pt x="1285" y="1260"/>
                  </a:lnTo>
                  <a:lnTo>
                    <a:pt x="1292" y="1291"/>
                  </a:lnTo>
                  <a:lnTo>
                    <a:pt x="1294" y="1325"/>
                  </a:lnTo>
                  <a:lnTo>
                    <a:pt x="1292" y="1358"/>
                  </a:lnTo>
                  <a:lnTo>
                    <a:pt x="1286" y="1388"/>
                  </a:lnTo>
                  <a:lnTo>
                    <a:pt x="1276" y="1416"/>
                  </a:lnTo>
                  <a:lnTo>
                    <a:pt x="1261" y="1443"/>
                  </a:lnTo>
                  <a:lnTo>
                    <a:pt x="1244" y="1467"/>
                  </a:lnTo>
                  <a:lnTo>
                    <a:pt x="1223" y="1487"/>
                  </a:lnTo>
                  <a:lnTo>
                    <a:pt x="1199" y="1504"/>
                  </a:lnTo>
                  <a:lnTo>
                    <a:pt x="1174" y="1518"/>
                  </a:lnTo>
                  <a:lnTo>
                    <a:pt x="1146" y="1529"/>
                  </a:lnTo>
                  <a:lnTo>
                    <a:pt x="1116" y="1535"/>
                  </a:lnTo>
                  <a:lnTo>
                    <a:pt x="1080" y="1538"/>
                  </a:lnTo>
                  <a:lnTo>
                    <a:pt x="1045" y="1535"/>
                  </a:lnTo>
                  <a:lnTo>
                    <a:pt x="1011" y="1528"/>
                  </a:lnTo>
                  <a:lnTo>
                    <a:pt x="979" y="1516"/>
                  </a:lnTo>
                  <a:lnTo>
                    <a:pt x="950" y="1500"/>
                  </a:lnTo>
                  <a:lnTo>
                    <a:pt x="924" y="1479"/>
                  </a:lnTo>
                  <a:lnTo>
                    <a:pt x="902" y="1455"/>
                  </a:lnTo>
                  <a:lnTo>
                    <a:pt x="889" y="1437"/>
                  </a:lnTo>
                  <a:lnTo>
                    <a:pt x="878" y="1414"/>
                  </a:lnTo>
                  <a:lnTo>
                    <a:pt x="868" y="1387"/>
                  </a:lnTo>
                  <a:lnTo>
                    <a:pt x="858" y="1358"/>
                  </a:lnTo>
                  <a:lnTo>
                    <a:pt x="852" y="1342"/>
                  </a:lnTo>
                  <a:lnTo>
                    <a:pt x="843" y="1329"/>
                  </a:lnTo>
                  <a:lnTo>
                    <a:pt x="832" y="1318"/>
                  </a:lnTo>
                  <a:lnTo>
                    <a:pt x="817" y="1310"/>
                  </a:lnTo>
                  <a:lnTo>
                    <a:pt x="802" y="1306"/>
                  </a:lnTo>
                  <a:lnTo>
                    <a:pt x="790" y="1305"/>
                  </a:lnTo>
                  <a:lnTo>
                    <a:pt x="779" y="1306"/>
                  </a:lnTo>
                  <a:lnTo>
                    <a:pt x="741" y="1313"/>
                  </a:lnTo>
                  <a:lnTo>
                    <a:pt x="725" y="1317"/>
                  </a:lnTo>
                  <a:lnTo>
                    <a:pt x="712" y="1325"/>
                  </a:lnTo>
                  <a:lnTo>
                    <a:pt x="701" y="1335"/>
                  </a:lnTo>
                  <a:lnTo>
                    <a:pt x="691" y="1347"/>
                  </a:lnTo>
                  <a:lnTo>
                    <a:pt x="685" y="1363"/>
                  </a:lnTo>
                  <a:lnTo>
                    <a:pt x="683" y="1379"/>
                  </a:lnTo>
                  <a:lnTo>
                    <a:pt x="684" y="1396"/>
                  </a:lnTo>
                  <a:lnTo>
                    <a:pt x="697" y="1440"/>
                  </a:lnTo>
                  <a:lnTo>
                    <a:pt x="713" y="1481"/>
                  </a:lnTo>
                  <a:lnTo>
                    <a:pt x="734" y="1518"/>
                  </a:lnTo>
                  <a:lnTo>
                    <a:pt x="759" y="1555"/>
                  </a:lnTo>
                  <a:lnTo>
                    <a:pt x="789" y="1587"/>
                  </a:lnTo>
                  <a:lnTo>
                    <a:pt x="820" y="1614"/>
                  </a:lnTo>
                  <a:lnTo>
                    <a:pt x="854" y="1635"/>
                  </a:lnTo>
                  <a:lnTo>
                    <a:pt x="895" y="1653"/>
                  </a:lnTo>
                  <a:lnTo>
                    <a:pt x="939" y="1668"/>
                  </a:lnTo>
                  <a:lnTo>
                    <a:pt x="984" y="1678"/>
                  </a:lnTo>
                  <a:lnTo>
                    <a:pt x="984" y="1722"/>
                  </a:lnTo>
                  <a:lnTo>
                    <a:pt x="986" y="1741"/>
                  </a:lnTo>
                  <a:lnTo>
                    <a:pt x="993" y="1758"/>
                  </a:lnTo>
                  <a:lnTo>
                    <a:pt x="1005" y="1772"/>
                  </a:lnTo>
                  <a:lnTo>
                    <a:pt x="1019" y="1783"/>
                  </a:lnTo>
                  <a:lnTo>
                    <a:pt x="1036" y="1790"/>
                  </a:lnTo>
                  <a:lnTo>
                    <a:pt x="1054" y="1792"/>
                  </a:lnTo>
                  <a:lnTo>
                    <a:pt x="1092" y="1792"/>
                  </a:lnTo>
                  <a:lnTo>
                    <a:pt x="1111" y="1790"/>
                  </a:lnTo>
                  <a:lnTo>
                    <a:pt x="1128" y="1783"/>
                  </a:lnTo>
                  <a:lnTo>
                    <a:pt x="1143" y="1772"/>
                  </a:lnTo>
                  <a:lnTo>
                    <a:pt x="1153" y="1758"/>
                  </a:lnTo>
                  <a:lnTo>
                    <a:pt x="1160" y="1741"/>
                  </a:lnTo>
                  <a:lnTo>
                    <a:pt x="1163" y="1722"/>
                  </a:lnTo>
                  <a:lnTo>
                    <a:pt x="1163" y="1680"/>
                  </a:lnTo>
                  <a:lnTo>
                    <a:pt x="1204" y="1671"/>
                  </a:lnTo>
                  <a:lnTo>
                    <a:pt x="1243" y="1658"/>
                  </a:lnTo>
                  <a:lnTo>
                    <a:pt x="1279" y="1642"/>
                  </a:lnTo>
                  <a:lnTo>
                    <a:pt x="1313" y="1621"/>
                  </a:lnTo>
                  <a:lnTo>
                    <a:pt x="1344" y="1599"/>
                  </a:lnTo>
                  <a:lnTo>
                    <a:pt x="1373" y="1572"/>
                  </a:lnTo>
                  <a:lnTo>
                    <a:pt x="1398" y="1542"/>
                  </a:lnTo>
                  <a:lnTo>
                    <a:pt x="1420" y="1509"/>
                  </a:lnTo>
                  <a:lnTo>
                    <a:pt x="1439" y="1474"/>
                  </a:lnTo>
                  <a:lnTo>
                    <a:pt x="1452" y="1438"/>
                  </a:lnTo>
                  <a:lnTo>
                    <a:pt x="1462" y="1399"/>
                  </a:lnTo>
                  <a:lnTo>
                    <a:pt x="1468" y="1358"/>
                  </a:lnTo>
                  <a:lnTo>
                    <a:pt x="1469" y="1315"/>
                  </a:lnTo>
                  <a:lnTo>
                    <a:pt x="1467" y="1270"/>
                  </a:lnTo>
                  <a:lnTo>
                    <a:pt x="1459" y="1227"/>
                  </a:lnTo>
                  <a:lnTo>
                    <a:pt x="1446" y="1185"/>
                  </a:lnTo>
                  <a:lnTo>
                    <a:pt x="1428" y="1146"/>
                  </a:lnTo>
                  <a:lnTo>
                    <a:pt x="1406" y="1112"/>
                  </a:lnTo>
                  <a:lnTo>
                    <a:pt x="1379" y="1080"/>
                  </a:lnTo>
                  <a:lnTo>
                    <a:pt x="1355" y="1060"/>
                  </a:lnTo>
                  <a:lnTo>
                    <a:pt x="1328" y="1040"/>
                  </a:lnTo>
                  <a:lnTo>
                    <a:pt x="1298" y="1023"/>
                  </a:lnTo>
                  <a:lnTo>
                    <a:pt x="1265" y="1006"/>
                  </a:lnTo>
                  <a:lnTo>
                    <a:pt x="1232" y="994"/>
                  </a:lnTo>
                  <a:lnTo>
                    <a:pt x="1197" y="984"/>
                  </a:lnTo>
                  <a:lnTo>
                    <a:pt x="1161" y="975"/>
                  </a:lnTo>
                  <a:lnTo>
                    <a:pt x="1125" y="968"/>
                  </a:lnTo>
                  <a:lnTo>
                    <a:pt x="1090" y="961"/>
                  </a:lnTo>
                  <a:lnTo>
                    <a:pt x="1055" y="953"/>
                  </a:lnTo>
                  <a:lnTo>
                    <a:pt x="1020" y="942"/>
                  </a:lnTo>
                  <a:lnTo>
                    <a:pt x="987" y="930"/>
                  </a:lnTo>
                  <a:lnTo>
                    <a:pt x="966" y="919"/>
                  </a:lnTo>
                  <a:lnTo>
                    <a:pt x="944" y="906"/>
                  </a:lnTo>
                  <a:lnTo>
                    <a:pt x="924" y="891"/>
                  </a:lnTo>
                  <a:lnTo>
                    <a:pt x="907" y="872"/>
                  </a:lnTo>
                  <a:lnTo>
                    <a:pt x="891" y="849"/>
                  </a:lnTo>
                  <a:lnTo>
                    <a:pt x="879" y="822"/>
                  </a:lnTo>
                  <a:lnTo>
                    <a:pt x="873" y="792"/>
                  </a:lnTo>
                  <a:lnTo>
                    <a:pt x="870" y="760"/>
                  </a:lnTo>
                  <a:lnTo>
                    <a:pt x="873" y="729"/>
                  </a:lnTo>
                  <a:lnTo>
                    <a:pt x="879" y="701"/>
                  </a:lnTo>
                  <a:lnTo>
                    <a:pt x="891" y="674"/>
                  </a:lnTo>
                  <a:lnTo>
                    <a:pt x="902" y="658"/>
                  </a:lnTo>
                  <a:lnTo>
                    <a:pt x="914" y="642"/>
                  </a:lnTo>
                  <a:lnTo>
                    <a:pt x="936" y="623"/>
                  </a:lnTo>
                  <a:lnTo>
                    <a:pt x="960" y="606"/>
                  </a:lnTo>
                  <a:lnTo>
                    <a:pt x="988" y="593"/>
                  </a:lnTo>
                  <a:lnTo>
                    <a:pt x="1020" y="584"/>
                  </a:lnTo>
                  <a:lnTo>
                    <a:pt x="1045" y="580"/>
                  </a:lnTo>
                  <a:lnTo>
                    <a:pt x="1072" y="578"/>
                  </a:lnTo>
                  <a:lnTo>
                    <a:pt x="1100" y="580"/>
                  </a:lnTo>
                  <a:lnTo>
                    <a:pt x="1127" y="585"/>
                  </a:lnTo>
                  <a:lnTo>
                    <a:pt x="1153" y="593"/>
                  </a:lnTo>
                  <a:lnTo>
                    <a:pt x="1177" y="605"/>
                  </a:lnTo>
                  <a:lnTo>
                    <a:pt x="1197" y="620"/>
                  </a:lnTo>
                  <a:lnTo>
                    <a:pt x="1216" y="637"/>
                  </a:lnTo>
                  <a:lnTo>
                    <a:pt x="1229" y="655"/>
                  </a:lnTo>
                  <a:lnTo>
                    <a:pt x="1242" y="676"/>
                  </a:lnTo>
                  <a:lnTo>
                    <a:pt x="1252" y="701"/>
                  </a:lnTo>
                  <a:lnTo>
                    <a:pt x="1260" y="719"/>
                  </a:lnTo>
                  <a:lnTo>
                    <a:pt x="1274" y="733"/>
                  </a:lnTo>
                  <a:lnTo>
                    <a:pt x="1290" y="742"/>
                  </a:lnTo>
                  <a:lnTo>
                    <a:pt x="1309" y="748"/>
                  </a:lnTo>
                  <a:lnTo>
                    <a:pt x="1328" y="748"/>
                  </a:lnTo>
                  <a:lnTo>
                    <a:pt x="1365" y="742"/>
                  </a:lnTo>
                  <a:lnTo>
                    <a:pt x="1383" y="737"/>
                  </a:lnTo>
                  <a:lnTo>
                    <a:pt x="1398" y="728"/>
                  </a:lnTo>
                  <a:lnTo>
                    <a:pt x="1411" y="716"/>
                  </a:lnTo>
                  <a:lnTo>
                    <a:pt x="1419" y="701"/>
                  </a:lnTo>
                  <a:lnTo>
                    <a:pt x="1424" y="685"/>
                  </a:lnTo>
                  <a:lnTo>
                    <a:pt x="1425" y="667"/>
                  </a:lnTo>
                  <a:lnTo>
                    <a:pt x="1421" y="650"/>
                  </a:lnTo>
                  <a:lnTo>
                    <a:pt x="1408" y="617"/>
                  </a:lnTo>
                  <a:lnTo>
                    <a:pt x="1391" y="587"/>
                  </a:lnTo>
                  <a:lnTo>
                    <a:pt x="1372" y="558"/>
                  </a:lnTo>
                  <a:lnTo>
                    <a:pt x="1349" y="532"/>
                  </a:lnTo>
                  <a:lnTo>
                    <a:pt x="1324" y="510"/>
                  </a:lnTo>
                  <a:lnTo>
                    <a:pt x="1296" y="489"/>
                  </a:lnTo>
                  <a:lnTo>
                    <a:pt x="1266" y="472"/>
                  </a:lnTo>
                  <a:lnTo>
                    <a:pt x="1233" y="458"/>
                  </a:lnTo>
                  <a:lnTo>
                    <a:pt x="1198" y="446"/>
                  </a:lnTo>
                  <a:lnTo>
                    <a:pt x="1161" y="437"/>
                  </a:lnTo>
                  <a:lnTo>
                    <a:pt x="1161" y="379"/>
                  </a:lnTo>
                  <a:lnTo>
                    <a:pt x="1159" y="360"/>
                  </a:lnTo>
                  <a:lnTo>
                    <a:pt x="1152" y="344"/>
                  </a:lnTo>
                  <a:lnTo>
                    <a:pt x="1142" y="330"/>
                  </a:lnTo>
                  <a:lnTo>
                    <a:pt x="1128" y="319"/>
                  </a:lnTo>
                  <a:lnTo>
                    <a:pt x="1112" y="312"/>
                  </a:lnTo>
                  <a:lnTo>
                    <a:pt x="1093" y="309"/>
                  </a:lnTo>
                  <a:lnTo>
                    <a:pt x="1053" y="309"/>
                  </a:lnTo>
                  <a:close/>
                  <a:moveTo>
                    <a:pt x="1061" y="0"/>
                  </a:moveTo>
                  <a:lnTo>
                    <a:pt x="1094" y="1"/>
                  </a:lnTo>
                  <a:lnTo>
                    <a:pt x="1176" y="6"/>
                  </a:lnTo>
                  <a:lnTo>
                    <a:pt x="1254" y="17"/>
                  </a:lnTo>
                  <a:lnTo>
                    <a:pt x="1331" y="35"/>
                  </a:lnTo>
                  <a:lnTo>
                    <a:pt x="1407" y="57"/>
                  </a:lnTo>
                  <a:lnTo>
                    <a:pt x="1479" y="85"/>
                  </a:lnTo>
                  <a:lnTo>
                    <a:pt x="1548" y="118"/>
                  </a:lnTo>
                  <a:lnTo>
                    <a:pt x="1615" y="155"/>
                  </a:lnTo>
                  <a:lnTo>
                    <a:pt x="1679" y="197"/>
                  </a:lnTo>
                  <a:lnTo>
                    <a:pt x="1740" y="244"/>
                  </a:lnTo>
                  <a:lnTo>
                    <a:pt x="1796" y="295"/>
                  </a:lnTo>
                  <a:lnTo>
                    <a:pt x="1849" y="350"/>
                  </a:lnTo>
                  <a:lnTo>
                    <a:pt x="1898" y="408"/>
                  </a:lnTo>
                  <a:lnTo>
                    <a:pt x="1943" y="469"/>
                  </a:lnTo>
                  <a:lnTo>
                    <a:pt x="1984" y="534"/>
                  </a:lnTo>
                  <a:lnTo>
                    <a:pt x="2019" y="602"/>
                  </a:lnTo>
                  <a:lnTo>
                    <a:pt x="2050" y="673"/>
                  </a:lnTo>
                  <a:lnTo>
                    <a:pt x="2075" y="747"/>
                  </a:lnTo>
                  <a:lnTo>
                    <a:pt x="2096" y="822"/>
                  </a:lnTo>
                  <a:lnTo>
                    <a:pt x="2111" y="900"/>
                  </a:lnTo>
                  <a:lnTo>
                    <a:pt x="2120" y="979"/>
                  </a:lnTo>
                  <a:lnTo>
                    <a:pt x="2123" y="1061"/>
                  </a:lnTo>
                  <a:lnTo>
                    <a:pt x="2120" y="1144"/>
                  </a:lnTo>
                  <a:lnTo>
                    <a:pt x="2111" y="1225"/>
                  </a:lnTo>
                  <a:lnTo>
                    <a:pt x="2095" y="1304"/>
                  </a:lnTo>
                  <a:lnTo>
                    <a:pt x="2073" y="1381"/>
                  </a:lnTo>
                  <a:lnTo>
                    <a:pt x="2047" y="1455"/>
                  </a:lnTo>
                  <a:lnTo>
                    <a:pt x="2015" y="1528"/>
                  </a:lnTo>
                  <a:lnTo>
                    <a:pt x="1978" y="1597"/>
                  </a:lnTo>
                  <a:lnTo>
                    <a:pt x="1936" y="1662"/>
                  </a:lnTo>
                  <a:lnTo>
                    <a:pt x="1890" y="1724"/>
                  </a:lnTo>
                  <a:lnTo>
                    <a:pt x="1839" y="1783"/>
                  </a:lnTo>
                  <a:lnTo>
                    <a:pt x="1784" y="1838"/>
                  </a:lnTo>
                  <a:lnTo>
                    <a:pt x="1725" y="1889"/>
                  </a:lnTo>
                  <a:lnTo>
                    <a:pt x="1663" y="1936"/>
                  </a:lnTo>
                  <a:lnTo>
                    <a:pt x="1597" y="1977"/>
                  </a:lnTo>
                  <a:lnTo>
                    <a:pt x="1528" y="2014"/>
                  </a:lnTo>
                  <a:lnTo>
                    <a:pt x="1456" y="2046"/>
                  </a:lnTo>
                  <a:lnTo>
                    <a:pt x="1382" y="2073"/>
                  </a:lnTo>
                  <a:lnTo>
                    <a:pt x="1305" y="2094"/>
                  </a:lnTo>
                  <a:lnTo>
                    <a:pt x="1225" y="2110"/>
                  </a:lnTo>
                  <a:lnTo>
                    <a:pt x="1145" y="2119"/>
                  </a:lnTo>
                  <a:lnTo>
                    <a:pt x="1061" y="2122"/>
                  </a:lnTo>
                  <a:lnTo>
                    <a:pt x="978" y="2119"/>
                  </a:lnTo>
                  <a:lnTo>
                    <a:pt x="896" y="2110"/>
                  </a:lnTo>
                  <a:lnTo>
                    <a:pt x="817" y="2093"/>
                  </a:lnTo>
                  <a:lnTo>
                    <a:pt x="739" y="2073"/>
                  </a:lnTo>
                  <a:lnTo>
                    <a:pt x="665" y="2045"/>
                  </a:lnTo>
                  <a:lnTo>
                    <a:pt x="592" y="2013"/>
                  </a:lnTo>
                  <a:lnTo>
                    <a:pt x="522" y="1975"/>
                  </a:lnTo>
                  <a:lnTo>
                    <a:pt x="456" y="1932"/>
                  </a:lnTo>
                  <a:lnTo>
                    <a:pt x="394" y="1886"/>
                  </a:lnTo>
                  <a:lnTo>
                    <a:pt x="335" y="1835"/>
                  </a:lnTo>
                  <a:lnTo>
                    <a:pt x="280" y="1779"/>
                  </a:lnTo>
                  <a:lnTo>
                    <a:pt x="230" y="1719"/>
                  </a:lnTo>
                  <a:lnTo>
                    <a:pt x="183" y="1656"/>
                  </a:lnTo>
                  <a:lnTo>
                    <a:pt x="141" y="1590"/>
                  </a:lnTo>
                  <a:lnTo>
                    <a:pt x="105" y="1520"/>
                  </a:lnTo>
                  <a:lnTo>
                    <a:pt x="73" y="1447"/>
                  </a:lnTo>
                  <a:lnTo>
                    <a:pt x="47" y="1375"/>
                  </a:lnTo>
                  <a:lnTo>
                    <a:pt x="27" y="1299"/>
                  </a:lnTo>
                  <a:lnTo>
                    <a:pt x="12" y="1222"/>
                  </a:lnTo>
                  <a:lnTo>
                    <a:pt x="3" y="1142"/>
                  </a:lnTo>
                  <a:lnTo>
                    <a:pt x="0" y="1061"/>
                  </a:lnTo>
                  <a:lnTo>
                    <a:pt x="2" y="990"/>
                  </a:lnTo>
                  <a:lnTo>
                    <a:pt x="9" y="920"/>
                  </a:lnTo>
                  <a:lnTo>
                    <a:pt x="20" y="851"/>
                  </a:lnTo>
                  <a:lnTo>
                    <a:pt x="33" y="798"/>
                  </a:lnTo>
                  <a:lnTo>
                    <a:pt x="48" y="744"/>
                  </a:lnTo>
                  <a:lnTo>
                    <a:pt x="75" y="669"/>
                  </a:lnTo>
                  <a:lnTo>
                    <a:pt x="107" y="596"/>
                  </a:lnTo>
                  <a:lnTo>
                    <a:pt x="144" y="527"/>
                  </a:lnTo>
                  <a:lnTo>
                    <a:pt x="186" y="461"/>
                  </a:lnTo>
                  <a:lnTo>
                    <a:pt x="233" y="398"/>
                  </a:lnTo>
                  <a:lnTo>
                    <a:pt x="284" y="339"/>
                  </a:lnTo>
                  <a:lnTo>
                    <a:pt x="340" y="283"/>
                  </a:lnTo>
                  <a:lnTo>
                    <a:pt x="400" y="231"/>
                  </a:lnTo>
                  <a:lnTo>
                    <a:pt x="463" y="185"/>
                  </a:lnTo>
                  <a:lnTo>
                    <a:pt x="530" y="143"/>
                  </a:lnTo>
                  <a:lnTo>
                    <a:pt x="600" y="106"/>
                  </a:lnTo>
                  <a:lnTo>
                    <a:pt x="672" y="74"/>
                  </a:lnTo>
                  <a:lnTo>
                    <a:pt x="748" y="47"/>
                  </a:lnTo>
                  <a:lnTo>
                    <a:pt x="826" y="26"/>
                  </a:lnTo>
                  <a:lnTo>
                    <a:pt x="907" y="11"/>
                  </a:lnTo>
                  <a:lnTo>
                    <a:pt x="988" y="3"/>
                  </a:lnTo>
                  <a:lnTo>
                    <a:pt x="1042" y="0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Group 4"/>
          <p:cNvGrpSpPr>
            <a:grpSpLocks noChangeAspect="1"/>
          </p:cNvGrpSpPr>
          <p:nvPr/>
        </p:nvGrpSpPr>
        <p:grpSpPr bwMode="auto">
          <a:xfrm>
            <a:off x="4892828" y="3716878"/>
            <a:ext cx="466725" cy="503238"/>
            <a:chOff x="1287" y="1434"/>
            <a:chExt cx="294" cy="317"/>
          </a:xfrm>
          <a:solidFill>
            <a:srgbClr val="11607E"/>
          </a:solidFill>
        </p:grpSpPr>
        <p:sp>
          <p:nvSpPr>
            <p:cNvPr id="79" name="Freeform 6"/>
            <p:cNvSpPr>
              <a:spLocks noEditPoints="1"/>
            </p:cNvSpPr>
            <p:nvPr/>
          </p:nvSpPr>
          <p:spPr bwMode="auto">
            <a:xfrm>
              <a:off x="1287" y="1434"/>
              <a:ext cx="294" cy="317"/>
            </a:xfrm>
            <a:custGeom>
              <a:avLst/>
              <a:gdLst>
                <a:gd name="T0" fmla="*/ 1280 w 3232"/>
                <a:gd name="T1" fmla="*/ 3131 h 3487"/>
                <a:gd name="T2" fmla="*/ 1746 w 3232"/>
                <a:gd name="T3" fmla="*/ 3324 h 3487"/>
                <a:gd name="T4" fmla="*/ 2169 w 3232"/>
                <a:gd name="T5" fmla="*/ 2895 h 3487"/>
                <a:gd name="T6" fmla="*/ 2020 w 3232"/>
                <a:gd name="T7" fmla="*/ 2577 h 3487"/>
                <a:gd name="T8" fmla="*/ 2344 w 3232"/>
                <a:gd name="T9" fmla="*/ 2378 h 3487"/>
                <a:gd name="T10" fmla="*/ 1363 w 3232"/>
                <a:gd name="T11" fmla="*/ 2621 h 3487"/>
                <a:gd name="T12" fmla="*/ 2609 w 3232"/>
                <a:gd name="T13" fmla="*/ 2175 h 3487"/>
                <a:gd name="T14" fmla="*/ 2613 w 3232"/>
                <a:gd name="T15" fmla="*/ 2764 h 3487"/>
                <a:gd name="T16" fmla="*/ 2914 w 3232"/>
                <a:gd name="T17" fmla="*/ 2580 h 3487"/>
                <a:gd name="T18" fmla="*/ 3081 w 3232"/>
                <a:gd name="T19" fmla="*/ 2314 h 3487"/>
                <a:gd name="T20" fmla="*/ 349 w 3232"/>
                <a:gd name="T21" fmla="*/ 1934 h 3487"/>
                <a:gd name="T22" fmla="*/ 288 w 3232"/>
                <a:gd name="T23" fmla="*/ 2375 h 3487"/>
                <a:gd name="T24" fmla="*/ 287 w 3232"/>
                <a:gd name="T25" fmla="*/ 2576 h 3487"/>
                <a:gd name="T26" fmla="*/ 759 w 3232"/>
                <a:gd name="T27" fmla="*/ 2772 h 3487"/>
                <a:gd name="T28" fmla="*/ 688 w 3232"/>
                <a:gd name="T29" fmla="*/ 2175 h 3487"/>
                <a:gd name="T30" fmla="*/ 2554 w 3232"/>
                <a:gd name="T31" fmla="*/ 1936 h 3487"/>
                <a:gd name="T32" fmla="*/ 749 w 3232"/>
                <a:gd name="T33" fmla="*/ 1459 h 3487"/>
                <a:gd name="T34" fmla="*/ 739 w 3232"/>
                <a:gd name="T35" fmla="*/ 1841 h 3487"/>
                <a:gd name="T36" fmla="*/ 1084 w 3232"/>
                <a:gd name="T37" fmla="*/ 1199 h 3487"/>
                <a:gd name="T38" fmla="*/ 916 w 3232"/>
                <a:gd name="T39" fmla="*/ 2166 h 3487"/>
                <a:gd name="T40" fmla="*/ 1840 w 3232"/>
                <a:gd name="T41" fmla="*/ 2502 h 3487"/>
                <a:gd name="T42" fmla="*/ 2411 w 3232"/>
                <a:gd name="T43" fmla="*/ 1744 h 3487"/>
                <a:gd name="T44" fmla="*/ 1776 w 3232"/>
                <a:gd name="T45" fmla="*/ 954 h 3487"/>
                <a:gd name="T46" fmla="*/ 2187 w 3232"/>
                <a:gd name="T47" fmla="*/ 1006 h 3487"/>
                <a:gd name="T48" fmla="*/ 976 w 3232"/>
                <a:gd name="T49" fmla="*/ 1009 h 3487"/>
                <a:gd name="T50" fmla="*/ 1157 w 3232"/>
                <a:gd name="T51" fmla="*/ 749 h 3487"/>
                <a:gd name="T52" fmla="*/ 2522 w 3232"/>
                <a:gd name="T53" fmla="*/ 1241 h 3487"/>
                <a:gd name="T54" fmla="*/ 3054 w 3232"/>
                <a:gd name="T55" fmla="*/ 1325 h 3487"/>
                <a:gd name="T56" fmla="*/ 2981 w 3232"/>
                <a:gd name="T57" fmla="*/ 877 h 3487"/>
                <a:gd name="T58" fmla="*/ 2470 w 3232"/>
                <a:gd name="T59" fmla="*/ 714 h 3487"/>
                <a:gd name="T60" fmla="*/ 349 w 3232"/>
                <a:gd name="T61" fmla="*/ 846 h 3487"/>
                <a:gd name="T62" fmla="*/ 229 w 3232"/>
                <a:gd name="T63" fmla="*/ 1270 h 3487"/>
                <a:gd name="T64" fmla="*/ 687 w 3232"/>
                <a:gd name="T65" fmla="*/ 1313 h 3487"/>
                <a:gd name="T66" fmla="*/ 1649 w 3232"/>
                <a:gd name="T67" fmla="*/ 149 h 3487"/>
                <a:gd name="T68" fmla="*/ 1336 w 3232"/>
                <a:gd name="T69" fmla="*/ 362 h 3487"/>
                <a:gd name="T70" fmla="*/ 1229 w 3232"/>
                <a:gd name="T71" fmla="*/ 611 h 3487"/>
                <a:gd name="T72" fmla="*/ 2133 w 3232"/>
                <a:gd name="T73" fmla="*/ 525 h 3487"/>
                <a:gd name="T74" fmla="*/ 1699 w 3232"/>
                <a:gd name="T75" fmla="*/ 152 h 3487"/>
                <a:gd name="T76" fmla="*/ 2076 w 3232"/>
                <a:gd name="T77" fmla="*/ 199 h 3487"/>
                <a:gd name="T78" fmla="*/ 2617 w 3232"/>
                <a:gd name="T79" fmla="*/ 573 h 3487"/>
                <a:gd name="T80" fmla="*/ 3133 w 3232"/>
                <a:gd name="T81" fmla="*/ 827 h 3487"/>
                <a:gd name="T82" fmla="*/ 3195 w 3232"/>
                <a:gd name="T83" fmla="*/ 1375 h 3487"/>
                <a:gd name="T84" fmla="*/ 3121 w 3232"/>
                <a:gd name="T85" fmla="*/ 1933 h 3487"/>
                <a:gd name="T86" fmla="*/ 3206 w 3232"/>
                <a:gd name="T87" fmla="*/ 2517 h 3487"/>
                <a:gd name="T88" fmla="*/ 3067 w 3232"/>
                <a:gd name="T89" fmla="*/ 2811 h 3487"/>
                <a:gd name="T90" fmla="*/ 2750 w 3232"/>
                <a:gd name="T91" fmla="*/ 2891 h 3487"/>
                <a:gd name="T92" fmla="*/ 2168 w 3232"/>
                <a:gd name="T93" fmla="*/ 3183 h 3487"/>
                <a:gd name="T94" fmla="*/ 1649 w 3232"/>
                <a:gd name="T95" fmla="*/ 3487 h 3487"/>
                <a:gd name="T96" fmla="*/ 1129 w 3232"/>
                <a:gd name="T97" fmla="*/ 3183 h 3487"/>
                <a:gd name="T98" fmla="*/ 546 w 3232"/>
                <a:gd name="T99" fmla="*/ 2891 h 3487"/>
                <a:gd name="T100" fmla="*/ 124 w 3232"/>
                <a:gd name="T101" fmla="*/ 2593 h 3487"/>
                <a:gd name="T102" fmla="*/ 8 w 3232"/>
                <a:gd name="T103" fmla="*/ 2381 h 3487"/>
                <a:gd name="T104" fmla="*/ 200 w 3232"/>
                <a:gd name="T105" fmla="*/ 1888 h 3487"/>
                <a:gd name="T106" fmla="*/ 85 w 3232"/>
                <a:gd name="T107" fmla="*/ 1312 h 3487"/>
                <a:gd name="T108" fmla="*/ 196 w 3232"/>
                <a:gd name="T109" fmla="*/ 787 h 3487"/>
                <a:gd name="T110" fmla="*/ 751 w 3232"/>
                <a:gd name="T111" fmla="*/ 566 h 3487"/>
                <a:gd name="T112" fmla="*/ 1044 w 3232"/>
                <a:gd name="T113" fmla="*/ 302 h 3487"/>
                <a:gd name="T114" fmla="*/ 1278 w 3232"/>
                <a:gd name="T115" fmla="*/ 149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32" h="3487">
                  <a:moveTo>
                    <a:pt x="1648" y="2748"/>
                  </a:moveTo>
                  <a:lnTo>
                    <a:pt x="1542" y="2786"/>
                  </a:lnTo>
                  <a:lnTo>
                    <a:pt x="1437" y="2821"/>
                  </a:lnTo>
                  <a:lnTo>
                    <a:pt x="1332" y="2851"/>
                  </a:lnTo>
                  <a:lnTo>
                    <a:pt x="1229" y="2875"/>
                  </a:lnTo>
                  <a:lnTo>
                    <a:pt x="1127" y="2895"/>
                  </a:lnTo>
                  <a:lnTo>
                    <a:pt x="1163" y="2961"/>
                  </a:lnTo>
                  <a:lnTo>
                    <a:pt x="1201" y="3022"/>
                  </a:lnTo>
                  <a:lnTo>
                    <a:pt x="1239" y="3079"/>
                  </a:lnTo>
                  <a:lnTo>
                    <a:pt x="1280" y="3131"/>
                  </a:lnTo>
                  <a:lnTo>
                    <a:pt x="1321" y="3177"/>
                  </a:lnTo>
                  <a:lnTo>
                    <a:pt x="1365" y="3219"/>
                  </a:lnTo>
                  <a:lnTo>
                    <a:pt x="1409" y="3253"/>
                  </a:lnTo>
                  <a:lnTo>
                    <a:pt x="1456" y="3283"/>
                  </a:lnTo>
                  <a:lnTo>
                    <a:pt x="1503" y="3307"/>
                  </a:lnTo>
                  <a:lnTo>
                    <a:pt x="1550" y="3324"/>
                  </a:lnTo>
                  <a:lnTo>
                    <a:pt x="1599" y="3335"/>
                  </a:lnTo>
                  <a:lnTo>
                    <a:pt x="1649" y="3338"/>
                  </a:lnTo>
                  <a:lnTo>
                    <a:pt x="1699" y="3335"/>
                  </a:lnTo>
                  <a:lnTo>
                    <a:pt x="1746" y="3324"/>
                  </a:lnTo>
                  <a:lnTo>
                    <a:pt x="1795" y="3307"/>
                  </a:lnTo>
                  <a:lnTo>
                    <a:pt x="1842" y="3283"/>
                  </a:lnTo>
                  <a:lnTo>
                    <a:pt x="1887" y="3253"/>
                  </a:lnTo>
                  <a:lnTo>
                    <a:pt x="1932" y="3219"/>
                  </a:lnTo>
                  <a:lnTo>
                    <a:pt x="1975" y="3177"/>
                  </a:lnTo>
                  <a:lnTo>
                    <a:pt x="2018" y="3131"/>
                  </a:lnTo>
                  <a:lnTo>
                    <a:pt x="2058" y="3079"/>
                  </a:lnTo>
                  <a:lnTo>
                    <a:pt x="2096" y="3022"/>
                  </a:lnTo>
                  <a:lnTo>
                    <a:pt x="2133" y="2961"/>
                  </a:lnTo>
                  <a:lnTo>
                    <a:pt x="2169" y="2895"/>
                  </a:lnTo>
                  <a:lnTo>
                    <a:pt x="2067" y="2875"/>
                  </a:lnTo>
                  <a:lnTo>
                    <a:pt x="1965" y="2851"/>
                  </a:lnTo>
                  <a:lnTo>
                    <a:pt x="1860" y="2821"/>
                  </a:lnTo>
                  <a:lnTo>
                    <a:pt x="1754" y="2787"/>
                  </a:lnTo>
                  <a:lnTo>
                    <a:pt x="1648" y="2748"/>
                  </a:lnTo>
                  <a:close/>
                  <a:moveTo>
                    <a:pt x="2344" y="2378"/>
                  </a:moveTo>
                  <a:lnTo>
                    <a:pt x="2267" y="2430"/>
                  </a:lnTo>
                  <a:lnTo>
                    <a:pt x="2186" y="2481"/>
                  </a:lnTo>
                  <a:lnTo>
                    <a:pt x="2104" y="2531"/>
                  </a:lnTo>
                  <a:lnTo>
                    <a:pt x="2020" y="2577"/>
                  </a:lnTo>
                  <a:lnTo>
                    <a:pt x="1934" y="2621"/>
                  </a:lnTo>
                  <a:lnTo>
                    <a:pt x="1849" y="2662"/>
                  </a:lnTo>
                  <a:lnTo>
                    <a:pt x="1948" y="2691"/>
                  </a:lnTo>
                  <a:lnTo>
                    <a:pt x="2044" y="2718"/>
                  </a:lnTo>
                  <a:lnTo>
                    <a:pt x="2139" y="2738"/>
                  </a:lnTo>
                  <a:lnTo>
                    <a:pt x="2233" y="2754"/>
                  </a:lnTo>
                  <a:lnTo>
                    <a:pt x="2265" y="2666"/>
                  </a:lnTo>
                  <a:lnTo>
                    <a:pt x="2295" y="2574"/>
                  </a:lnTo>
                  <a:lnTo>
                    <a:pt x="2322" y="2477"/>
                  </a:lnTo>
                  <a:lnTo>
                    <a:pt x="2344" y="2378"/>
                  </a:lnTo>
                  <a:close/>
                  <a:moveTo>
                    <a:pt x="953" y="2378"/>
                  </a:moveTo>
                  <a:lnTo>
                    <a:pt x="976" y="2477"/>
                  </a:lnTo>
                  <a:lnTo>
                    <a:pt x="1001" y="2574"/>
                  </a:lnTo>
                  <a:lnTo>
                    <a:pt x="1031" y="2666"/>
                  </a:lnTo>
                  <a:lnTo>
                    <a:pt x="1064" y="2754"/>
                  </a:lnTo>
                  <a:lnTo>
                    <a:pt x="1157" y="2738"/>
                  </a:lnTo>
                  <a:lnTo>
                    <a:pt x="1252" y="2718"/>
                  </a:lnTo>
                  <a:lnTo>
                    <a:pt x="1349" y="2691"/>
                  </a:lnTo>
                  <a:lnTo>
                    <a:pt x="1447" y="2662"/>
                  </a:lnTo>
                  <a:lnTo>
                    <a:pt x="1363" y="2621"/>
                  </a:lnTo>
                  <a:lnTo>
                    <a:pt x="1277" y="2577"/>
                  </a:lnTo>
                  <a:lnTo>
                    <a:pt x="1192" y="2531"/>
                  </a:lnTo>
                  <a:lnTo>
                    <a:pt x="1110" y="2481"/>
                  </a:lnTo>
                  <a:lnTo>
                    <a:pt x="1030" y="2430"/>
                  </a:lnTo>
                  <a:lnTo>
                    <a:pt x="953" y="2378"/>
                  </a:lnTo>
                  <a:close/>
                  <a:moveTo>
                    <a:pt x="2908" y="1869"/>
                  </a:moveTo>
                  <a:lnTo>
                    <a:pt x="2841" y="1947"/>
                  </a:lnTo>
                  <a:lnTo>
                    <a:pt x="2769" y="2025"/>
                  </a:lnTo>
                  <a:lnTo>
                    <a:pt x="2691" y="2101"/>
                  </a:lnTo>
                  <a:lnTo>
                    <a:pt x="2609" y="2175"/>
                  </a:lnTo>
                  <a:lnTo>
                    <a:pt x="2522" y="2246"/>
                  </a:lnTo>
                  <a:lnTo>
                    <a:pt x="2503" y="2358"/>
                  </a:lnTo>
                  <a:lnTo>
                    <a:pt x="2480" y="2468"/>
                  </a:lnTo>
                  <a:lnTo>
                    <a:pt x="2453" y="2573"/>
                  </a:lnTo>
                  <a:lnTo>
                    <a:pt x="2422" y="2673"/>
                  </a:lnTo>
                  <a:lnTo>
                    <a:pt x="2388" y="2770"/>
                  </a:lnTo>
                  <a:lnTo>
                    <a:pt x="2430" y="2772"/>
                  </a:lnTo>
                  <a:lnTo>
                    <a:pt x="2470" y="2773"/>
                  </a:lnTo>
                  <a:lnTo>
                    <a:pt x="2543" y="2771"/>
                  </a:lnTo>
                  <a:lnTo>
                    <a:pt x="2613" y="2764"/>
                  </a:lnTo>
                  <a:lnTo>
                    <a:pt x="2678" y="2755"/>
                  </a:lnTo>
                  <a:lnTo>
                    <a:pt x="2738" y="2740"/>
                  </a:lnTo>
                  <a:lnTo>
                    <a:pt x="2794" y="2722"/>
                  </a:lnTo>
                  <a:lnTo>
                    <a:pt x="2798" y="2693"/>
                  </a:lnTo>
                  <a:lnTo>
                    <a:pt x="2807" y="2666"/>
                  </a:lnTo>
                  <a:lnTo>
                    <a:pt x="2822" y="2642"/>
                  </a:lnTo>
                  <a:lnTo>
                    <a:pt x="2840" y="2621"/>
                  </a:lnTo>
                  <a:lnTo>
                    <a:pt x="2861" y="2603"/>
                  </a:lnTo>
                  <a:lnTo>
                    <a:pt x="2886" y="2589"/>
                  </a:lnTo>
                  <a:lnTo>
                    <a:pt x="2914" y="2580"/>
                  </a:lnTo>
                  <a:lnTo>
                    <a:pt x="2944" y="2578"/>
                  </a:lnTo>
                  <a:lnTo>
                    <a:pt x="2972" y="2581"/>
                  </a:lnTo>
                  <a:lnTo>
                    <a:pt x="2999" y="2589"/>
                  </a:lnTo>
                  <a:lnTo>
                    <a:pt x="3017" y="2566"/>
                  </a:lnTo>
                  <a:lnTo>
                    <a:pt x="3033" y="2540"/>
                  </a:lnTo>
                  <a:lnTo>
                    <a:pt x="3053" y="2500"/>
                  </a:lnTo>
                  <a:lnTo>
                    <a:pt x="3068" y="2457"/>
                  </a:lnTo>
                  <a:lnTo>
                    <a:pt x="3077" y="2411"/>
                  </a:lnTo>
                  <a:lnTo>
                    <a:pt x="3082" y="2363"/>
                  </a:lnTo>
                  <a:lnTo>
                    <a:pt x="3081" y="2314"/>
                  </a:lnTo>
                  <a:lnTo>
                    <a:pt x="3076" y="2262"/>
                  </a:lnTo>
                  <a:lnTo>
                    <a:pt x="3066" y="2209"/>
                  </a:lnTo>
                  <a:lnTo>
                    <a:pt x="3050" y="2156"/>
                  </a:lnTo>
                  <a:lnTo>
                    <a:pt x="3031" y="2100"/>
                  </a:lnTo>
                  <a:lnTo>
                    <a:pt x="3006" y="2044"/>
                  </a:lnTo>
                  <a:lnTo>
                    <a:pt x="2978" y="1987"/>
                  </a:lnTo>
                  <a:lnTo>
                    <a:pt x="2945" y="1928"/>
                  </a:lnTo>
                  <a:lnTo>
                    <a:pt x="2908" y="1869"/>
                  </a:lnTo>
                  <a:close/>
                  <a:moveTo>
                    <a:pt x="389" y="1869"/>
                  </a:moveTo>
                  <a:lnTo>
                    <a:pt x="349" y="1934"/>
                  </a:lnTo>
                  <a:lnTo>
                    <a:pt x="313" y="1998"/>
                  </a:lnTo>
                  <a:lnTo>
                    <a:pt x="283" y="2061"/>
                  </a:lnTo>
                  <a:lnTo>
                    <a:pt x="259" y="2123"/>
                  </a:lnTo>
                  <a:lnTo>
                    <a:pt x="239" y="2183"/>
                  </a:lnTo>
                  <a:lnTo>
                    <a:pt x="226" y="2242"/>
                  </a:lnTo>
                  <a:lnTo>
                    <a:pt x="218" y="2299"/>
                  </a:lnTo>
                  <a:lnTo>
                    <a:pt x="239" y="2313"/>
                  </a:lnTo>
                  <a:lnTo>
                    <a:pt x="260" y="2331"/>
                  </a:lnTo>
                  <a:lnTo>
                    <a:pt x="276" y="2352"/>
                  </a:lnTo>
                  <a:lnTo>
                    <a:pt x="288" y="2375"/>
                  </a:lnTo>
                  <a:lnTo>
                    <a:pt x="296" y="2402"/>
                  </a:lnTo>
                  <a:lnTo>
                    <a:pt x="298" y="2429"/>
                  </a:lnTo>
                  <a:lnTo>
                    <a:pt x="296" y="2457"/>
                  </a:lnTo>
                  <a:lnTo>
                    <a:pt x="287" y="2483"/>
                  </a:lnTo>
                  <a:lnTo>
                    <a:pt x="274" y="2507"/>
                  </a:lnTo>
                  <a:lnTo>
                    <a:pt x="257" y="2529"/>
                  </a:lnTo>
                  <a:lnTo>
                    <a:pt x="260" y="2533"/>
                  </a:lnTo>
                  <a:lnTo>
                    <a:pt x="262" y="2537"/>
                  </a:lnTo>
                  <a:lnTo>
                    <a:pt x="264" y="2540"/>
                  </a:lnTo>
                  <a:lnTo>
                    <a:pt x="287" y="2576"/>
                  </a:lnTo>
                  <a:lnTo>
                    <a:pt x="316" y="2610"/>
                  </a:lnTo>
                  <a:lnTo>
                    <a:pt x="349" y="2640"/>
                  </a:lnTo>
                  <a:lnTo>
                    <a:pt x="387" y="2667"/>
                  </a:lnTo>
                  <a:lnTo>
                    <a:pt x="428" y="2691"/>
                  </a:lnTo>
                  <a:lnTo>
                    <a:pt x="474" y="2712"/>
                  </a:lnTo>
                  <a:lnTo>
                    <a:pt x="523" y="2731"/>
                  </a:lnTo>
                  <a:lnTo>
                    <a:pt x="576" y="2746"/>
                  </a:lnTo>
                  <a:lnTo>
                    <a:pt x="634" y="2758"/>
                  </a:lnTo>
                  <a:lnTo>
                    <a:pt x="695" y="2766"/>
                  </a:lnTo>
                  <a:lnTo>
                    <a:pt x="759" y="2772"/>
                  </a:lnTo>
                  <a:lnTo>
                    <a:pt x="827" y="2773"/>
                  </a:lnTo>
                  <a:lnTo>
                    <a:pt x="853" y="2773"/>
                  </a:lnTo>
                  <a:lnTo>
                    <a:pt x="881" y="2771"/>
                  </a:lnTo>
                  <a:lnTo>
                    <a:pt x="908" y="2768"/>
                  </a:lnTo>
                  <a:lnTo>
                    <a:pt x="874" y="2673"/>
                  </a:lnTo>
                  <a:lnTo>
                    <a:pt x="843" y="2573"/>
                  </a:lnTo>
                  <a:lnTo>
                    <a:pt x="817" y="2467"/>
                  </a:lnTo>
                  <a:lnTo>
                    <a:pt x="794" y="2358"/>
                  </a:lnTo>
                  <a:lnTo>
                    <a:pt x="775" y="2246"/>
                  </a:lnTo>
                  <a:lnTo>
                    <a:pt x="688" y="2175"/>
                  </a:lnTo>
                  <a:lnTo>
                    <a:pt x="606" y="2101"/>
                  </a:lnTo>
                  <a:lnTo>
                    <a:pt x="529" y="2025"/>
                  </a:lnTo>
                  <a:lnTo>
                    <a:pt x="456" y="1947"/>
                  </a:lnTo>
                  <a:lnTo>
                    <a:pt x="389" y="1869"/>
                  </a:lnTo>
                  <a:close/>
                  <a:moveTo>
                    <a:pt x="2547" y="1459"/>
                  </a:moveTo>
                  <a:lnTo>
                    <a:pt x="2554" y="1552"/>
                  </a:lnTo>
                  <a:lnTo>
                    <a:pt x="2558" y="1647"/>
                  </a:lnTo>
                  <a:lnTo>
                    <a:pt x="2559" y="1744"/>
                  </a:lnTo>
                  <a:lnTo>
                    <a:pt x="2558" y="1841"/>
                  </a:lnTo>
                  <a:lnTo>
                    <a:pt x="2554" y="1936"/>
                  </a:lnTo>
                  <a:lnTo>
                    <a:pt x="2547" y="2030"/>
                  </a:lnTo>
                  <a:lnTo>
                    <a:pt x="2622" y="1960"/>
                  </a:lnTo>
                  <a:lnTo>
                    <a:pt x="2691" y="1889"/>
                  </a:lnTo>
                  <a:lnTo>
                    <a:pt x="2757" y="1817"/>
                  </a:lnTo>
                  <a:lnTo>
                    <a:pt x="2818" y="1744"/>
                  </a:lnTo>
                  <a:lnTo>
                    <a:pt x="2758" y="1672"/>
                  </a:lnTo>
                  <a:lnTo>
                    <a:pt x="2693" y="1601"/>
                  </a:lnTo>
                  <a:lnTo>
                    <a:pt x="2623" y="1530"/>
                  </a:lnTo>
                  <a:lnTo>
                    <a:pt x="2547" y="1459"/>
                  </a:lnTo>
                  <a:close/>
                  <a:moveTo>
                    <a:pt x="749" y="1459"/>
                  </a:moveTo>
                  <a:lnTo>
                    <a:pt x="674" y="1530"/>
                  </a:lnTo>
                  <a:lnTo>
                    <a:pt x="604" y="1601"/>
                  </a:lnTo>
                  <a:lnTo>
                    <a:pt x="538" y="1673"/>
                  </a:lnTo>
                  <a:lnTo>
                    <a:pt x="479" y="1745"/>
                  </a:lnTo>
                  <a:lnTo>
                    <a:pt x="539" y="1817"/>
                  </a:lnTo>
                  <a:lnTo>
                    <a:pt x="605" y="1889"/>
                  </a:lnTo>
                  <a:lnTo>
                    <a:pt x="675" y="1960"/>
                  </a:lnTo>
                  <a:lnTo>
                    <a:pt x="749" y="2030"/>
                  </a:lnTo>
                  <a:lnTo>
                    <a:pt x="743" y="1937"/>
                  </a:lnTo>
                  <a:lnTo>
                    <a:pt x="739" y="1841"/>
                  </a:lnTo>
                  <a:lnTo>
                    <a:pt x="738" y="1744"/>
                  </a:lnTo>
                  <a:lnTo>
                    <a:pt x="739" y="1647"/>
                  </a:lnTo>
                  <a:lnTo>
                    <a:pt x="743" y="1552"/>
                  </a:lnTo>
                  <a:lnTo>
                    <a:pt x="749" y="1459"/>
                  </a:lnTo>
                  <a:close/>
                  <a:moveTo>
                    <a:pt x="1648" y="899"/>
                  </a:moveTo>
                  <a:lnTo>
                    <a:pt x="1521" y="954"/>
                  </a:lnTo>
                  <a:lnTo>
                    <a:pt x="1393" y="1017"/>
                  </a:lnTo>
                  <a:lnTo>
                    <a:pt x="1267" y="1085"/>
                  </a:lnTo>
                  <a:lnTo>
                    <a:pt x="1174" y="1141"/>
                  </a:lnTo>
                  <a:lnTo>
                    <a:pt x="1084" y="1199"/>
                  </a:lnTo>
                  <a:lnTo>
                    <a:pt x="998" y="1260"/>
                  </a:lnTo>
                  <a:lnTo>
                    <a:pt x="916" y="1321"/>
                  </a:lnTo>
                  <a:lnTo>
                    <a:pt x="903" y="1424"/>
                  </a:lnTo>
                  <a:lnTo>
                    <a:pt x="893" y="1529"/>
                  </a:lnTo>
                  <a:lnTo>
                    <a:pt x="888" y="1635"/>
                  </a:lnTo>
                  <a:lnTo>
                    <a:pt x="886" y="1744"/>
                  </a:lnTo>
                  <a:lnTo>
                    <a:pt x="888" y="1852"/>
                  </a:lnTo>
                  <a:lnTo>
                    <a:pt x="893" y="1959"/>
                  </a:lnTo>
                  <a:lnTo>
                    <a:pt x="903" y="2064"/>
                  </a:lnTo>
                  <a:lnTo>
                    <a:pt x="916" y="2166"/>
                  </a:lnTo>
                  <a:lnTo>
                    <a:pt x="999" y="2229"/>
                  </a:lnTo>
                  <a:lnTo>
                    <a:pt x="1085" y="2289"/>
                  </a:lnTo>
                  <a:lnTo>
                    <a:pt x="1175" y="2346"/>
                  </a:lnTo>
                  <a:lnTo>
                    <a:pt x="1267" y="2402"/>
                  </a:lnTo>
                  <a:lnTo>
                    <a:pt x="1362" y="2454"/>
                  </a:lnTo>
                  <a:lnTo>
                    <a:pt x="1457" y="2502"/>
                  </a:lnTo>
                  <a:lnTo>
                    <a:pt x="1552" y="2547"/>
                  </a:lnTo>
                  <a:lnTo>
                    <a:pt x="1648" y="2588"/>
                  </a:lnTo>
                  <a:lnTo>
                    <a:pt x="1744" y="2547"/>
                  </a:lnTo>
                  <a:lnTo>
                    <a:pt x="1840" y="2502"/>
                  </a:lnTo>
                  <a:lnTo>
                    <a:pt x="1935" y="2454"/>
                  </a:lnTo>
                  <a:lnTo>
                    <a:pt x="2029" y="2402"/>
                  </a:lnTo>
                  <a:lnTo>
                    <a:pt x="2122" y="2346"/>
                  </a:lnTo>
                  <a:lnTo>
                    <a:pt x="2211" y="2288"/>
                  </a:lnTo>
                  <a:lnTo>
                    <a:pt x="2297" y="2229"/>
                  </a:lnTo>
                  <a:lnTo>
                    <a:pt x="2381" y="2166"/>
                  </a:lnTo>
                  <a:lnTo>
                    <a:pt x="2394" y="2064"/>
                  </a:lnTo>
                  <a:lnTo>
                    <a:pt x="2403" y="1959"/>
                  </a:lnTo>
                  <a:lnTo>
                    <a:pt x="2409" y="1852"/>
                  </a:lnTo>
                  <a:lnTo>
                    <a:pt x="2411" y="1744"/>
                  </a:lnTo>
                  <a:lnTo>
                    <a:pt x="2409" y="1635"/>
                  </a:lnTo>
                  <a:lnTo>
                    <a:pt x="2403" y="1528"/>
                  </a:lnTo>
                  <a:lnTo>
                    <a:pt x="2394" y="1423"/>
                  </a:lnTo>
                  <a:lnTo>
                    <a:pt x="2381" y="1321"/>
                  </a:lnTo>
                  <a:lnTo>
                    <a:pt x="2298" y="1260"/>
                  </a:lnTo>
                  <a:lnTo>
                    <a:pt x="2213" y="1199"/>
                  </a:lnTo>
                  <a:lnTo>
                    <a:pt x="2122" y="1141"/>
                  </a:lnTo>
                  <a:lnTo>
                    <a:pt x="2029" y="1085"/>
                  </a:lnTo>
                  <a:lnTo>
                    <a:pt x="1903" y="1017"/>
                  </a:lnTo>
                  <a:lnTo>
                    <a:pt x="1776" y="954"/>
                  </a:lnTo>
                  <a:lnTo>
                    <a:pt x="1648" y="899"/>
                  </a:lnTo>
                  <a:close/>
                  <a:moveTo>
                    <a:pt x="2233" y="733"/>
                  </a:moveTo>
                  <a:lnTo>
                    <a:pt x="2139" y="749"/>
                  </a:lnTo>
                  <a:lnTo>
                    <a:pt x="2044" y="769"/>
                  </a:lnTo>
                  <a:lnTo>
                    <a:pt x="1948" y="795"/>
                  </a:lnTo>
                  <a:lnTo>
                    <a:pt x="1849" y="824"/>
                  </a:lnTo>
                  <a:lnTo>
                    <a:pt x="1934" y="865"/>
                  </a:lnTo>
                  <a:lnTo>
                    <a:pt x="2020" y="910"/>
                  </a:lnTo>
                  <a:lnTo>
                    <a:pt x="2104" y="956"/>
                  </a:lnTo>
                  <a:lnTo>
                    <a:pt x="2187" y="1006"/>
                  </a:lnTo>
                  <a:lnTo>
                    <a:pt x="2267" y="1057"/>
                  </a:lnTo>
                  <a:lnTo>
                    <a:pt x="2344" y="1110"/>
                  </a:lnTo>
                  <a:lnTo>
                    <a:pt x="2322" y="1009"/>
                  </a:lnTo>
                  <a:lnTo>
                    <a:pt x="2295" y="913"/>
                  </a:lnTo>
                  <a:lnTo>
                    <a:pt x="2265" y="821"/>
                  </a:lnTo>
                  <a:lnTo>
                    <a:pt x="2233" y="733"/>
                  </a:lnTo>
                  <a:close/>
                  <a:moveTo>
                    <a:pt x="1064" y="733"/>
                  </a:moveTo>
                  <a:lnTo>
                    <a:pt x="1031" y="821"/>
                  </a:lnTo>
                  <a:lnTo>
                    <a:pt x="1001" y="913"/>
                  </a:lnTo>
                  <a:lnTo>
                    <a:pt x="976" y="1009"/>
                  </a:lnTo>
                  <a:lnTo>
                    <a:pt x="953" y="1110"/>
                  </a:lnTo>
                  <a:lnTo>
                    <a:pt x="1030" y="1057"/>
                  </a:lnTo>
                  <a:lnTo>
                    <a:pt x="1109" y="1006"/>
                  </a:lnTo>
                  <a:lnTo>
                    <a:pt x="1192" y="956"/>
                  </a:lnTo>
                  <a:lnTo>
                    <a:pt x="1277" y="910"/>
                  </a:lnTo>
                  <a:lnTo>
                    <a:pt x="1363" y="866"/>
                  </a:lnTo>
                  <a:lnTo>
                    <a:pt x="1447" y="825"/>
                  </a:lnTo>
                  <a:lnTo>
                    <a:pt x="1349" y="795"/>
                  </a:lnTo>
                  <a:lnTo>
                    <a:pt x="1252" y="769"/>
                  </a:lnTo>
                  <a:lnTo>
                    <a:pt x="1157" y="749"/>
                  </a:lnTo>
                  <a:lnTo>
                    <a:pt x="1064" y="733"/>
                  </a:lnTo>
                  <a:close/>
                  <a:moveTo>
                    <a:pt x="2470" y="714"/>
                  </a:moveTo>
                  <a:lnTo>
                    <a:pt x="2444" y="714"/>
                  </a:lnTo>
                  <a:lnTo>
                    <a:pt x="2416" y="716"/>
                  </a:lnTo>
                  <a:lnTo>
                    <a:pt x="2388" y="717"/>
                  </a:lnTo>
                  <a:lnTo>
                    <a:pt x="2422" y="814"/>
                  </a:lnTo>
                  <a:lnTo>
                    <a:pt x="2453" y="914"/>
                  </a:lnTo>
                  <a:lnTo>
                    <a:pt x="2480" y="1019"/>
                  </a:lnTo>
                  <a:lnTo>
                    <a:pt x="2503" y="1127"/>
                  </a:lnTo>
                  <a:lnTo>
                    <a:pt x="2522" y="1241"/>
                  </a:lnTo>
                  <a:lnTo>
                    <a:pt x="2610" y="1313"/>
                  </a:lnTo>
                  <a:lnTo>
                    <a:pt x="2694" y="1387"/>
                  </a:lnTo>
                  <a:lnTo>
                    <a:pt x="2771" y="1463"/>
                  </a:lnTo>
                  <a:lnTo>
                    <a:pt x="2843" y="1541"/>
                  </a:lnTo>
                  <a:lnTo>
                    <a:pt x="2910" y="1618"/>
                  </a:lnTo>
                  <a:lnTo>
                    <a:pt x="2948" y="1556"/>
                  </a:lnTo>
                  <a:lnTo>
                    <a:pt x="2982" y="1496"/>
                  </a:lnTo>
                  <a:lnTo>
                    <a:pt x="3010" y="1438"/>
                  </a:lnTo>
                  <a:lnTo>
                    <a:pt x="3034" y="1380"/>
                  </a:lnTo>
                  <a:lnTo>
                    <a:pt x="3054" y="1325"/>
                  </a:lnTo>
                  <a:lnTo>
                    <a:pt x="3068" y="1270"/>
                  </a:lnTo>
                  <a:lnTo>
                    <a:pt x="3077" y="1218"/>
                  </a:lnTo>
                  <a:lnTo>
                    <a:pt x="3082" y="1168"/>
                  </a:lnTo>
                  <a:lnTo>
                    <a:pt x="3082" y="1119"/>
                  </a:lnTo>
                  <a:lnTo>
                    <a:pt x="3077" y="1073"/>
                  </a:lnTo>
                  <a:lnTo>
                    <a:pt x="3068" y="1028"/>
                  </a:lnTo>
                  <a:lnTo>
                    <a:pt x="3053" y="986"/>
                  </a:lnTo>
                  <a:lnTo>
                    <a:pt x="3033" y="947"/>
                  </a:lnTo>
                  <a:lnTo>
                    <a:pt x="3009" y="910"/>
                  </a:lnTo>
                  <a:lnTo>
                    <a:pt x="2981" y="877"/>
                  </a:lnTo>
                  <a:lnTo>
                    <a:pt x="2948" y="846"/>
                  </a:lnTo>
                  <a:lnTo>
                    <a:pt x="2910" y="819"/>
                  </a:lnTo>
                  <a:lnTo>
                    <a:pt x="2868" y="795"/>
                  </a:lnTo>
                  <a:lnTo>
                    <a:pt x="2823" y="773"/>
                  </a:lnTo>
                  <a:lnTo>
                    <a:pt x="2773" y="756"/>
                  </a:lnTo>
                  <a:lnTo>
                    <a:pt x="2720" y="741"/>
                  </a:lnTo>
                  <a:lnTo>
                    <a:pt x="2663" y="729"/>
                  </a:lnTo>
                  <a:lnTo>
                    <a:pt x="2601" y="721"/>
                  </a:lnTo>
                  <a:lnTo>
                    <a:pt x="2538" y="715"/>
                  </a:lnTo>
                  <a:lnTo>
                    <a:pt x="2470" y="714"/>
                  </a:lnTo>
                  <a:close/>
                  <a:moveTo>
                    <a:pt x="827" y="714"/>
                  </a:moveTo>
                  <a:lnTo>
                    <a:pt x="759" y="715"/>
                  </a:lnTo>
                  <a:lnTo>
                    <a:pt x="695" y="721"/>
                  </a:lnTo>
                  <a:lnTo>
                    <a:pt x="634" y="729"/>
                  </a:lnTo>
                  <a:lnTo>
                    <a:pt x="576" y="741"/>
                  </a:lnTo>
                  <a:lnTo>
                    <a:pt x="523" y="756"/>
                  </a:lnTo>
                  <a:lnTo>
                    <a:pt x="474" y="773"/>
                  </a:lnTo>
                  <a:lnTo>
                    <a:pt x="428" y="795"/>
                  </a:lnTo>
                  <a:lnTo>
                    <a:pt x="387" y="820"/>
                  </a:lnTo>
                  <a:lnTo>
                    <a:pt x="349" y="846"/>
                  </a:lnTo>
                  <a:lnTo>
                    <a:pt x="316" y="877"/>
                  </a:lnTo>
                  <a:lnTo>
                    <a:pt x="287" y="910"/>
                  </a:lnTo>
                  <a:lnTo>
                    <a:pt x="264" y="947"/>
                  </a:lnTo>
                  <a:lnTo>
                    <a:pt x="244" y="986"/>
                  </a:lnTo>
                  <a:lnTo>
                    <a:pt x="229" y="1028"/>
                  </a:lnTo>
                  <a:lnTo>
                    <a:pt x="219" y="1073"/>
                  </a:lnTo>
                  <a:lnTo>
                    <a:pt x="214" y="1119"/>
                  </a:lnTo>
                  <a:lnTo>
                    <a:pt x="214" y="1168"/>
                  </a:lnTo>
                  <a:lnTo>
                    <a:pt x="219" y="1218"/>
                  </a:lnTo>
                  <a:lnTo>
                    <a:pt x="229" y="1270"/>
                  </a:lnTo>
                  <a:lnTo>
                    <a:pt x="244" y="1325"/>
                  </a:lnTo>
                  <a:lnTo>
                    <a:pt x="263" y="1381"/>
                  </a:lnTo>
                  <a:lnTo>
                    <a:pt x="286" y="1438"/>
                  </a:lnTo>
                  <a:lnTo>
                    <a:pt x="315" y="1496"/>
                  </a:lnTo>
                  <a:lnTo>
                    <a:pt x="349" y="1556"/>
                  </a:lnTo>
                  <a:lnTo>
                    <a:pt x="387" y="1618"/>
                  </a:lnTo>
                  <a:lnTo>
                    <a:pt x="454" y="1541"/>
                  </a:lnTo>
                  <a:lnTo>
                    <a:pt x="526" y="1463"/>
                  </a:lnTo>
                  <a:lnTo>
                    <a:pt x="603" y="1388"/>
                  </a:lnTo>
                  <a:lnTo>
                    <a:pt x="687" y="1313"/>
                  </a:lnTo>
                  <a:lnTo>
                    <a:pt x="775" y="1241"/>
                  </a:lnTo>
                  <a:lnTo>
                    <a:pt x="794" y="1127"/>
                  </a:lnTo>
                  <a:lnTo>
                    <a:pt x="817" y="1019"/>
                  </a:lnTo>
                  <a:lnTo>
                    <a:pt x="843" y="914"/>
                  </a:lnTo>
                  <a:lnTo>
                    <a:pt x="874" y="814"/>
                  </a:lnTo>
                  <a:lnTo>
                    <a:pt x="908" y="717"/>
                  </a:lnTo>
                  <a:lnTo>
                    <a:pt x="881" y="716"/>
                  </a:lnTo>
                  <a:lnTo>
                    <a:pt x="853" y="714"/>
                  </a:lnTo>
                  <a:lnTo>
                    <a:pt x="827" y="714"/>
                  </a:lnTo>
                  <a:close/>
                  <a:moveTo>
                    <a:pt x="1649" y="149"/>
                  </a:moveTo>
                  <a:lnTo>
                    <a:pt x="1601" y="152"/>
                  </a:lnTo>
                  <a:lnTo>
                    <a:pt x="1553" y="163"/>
                  </a:lnTo>
                  <a:lnTo>
                    <a:pt x="1508" y="179"/>
                  </a:lnTo>
                  <a:lnTo>
                    <a:pt x="1462" y="201"/>
                  </a:lnTo>
                  <a:lnTo>
                    <a:pt x="1418" y="228"/>
                  </a:lnTo>
                  <a:lnTo>
                    <a:pt x="1374" y="261"/>
                  </a:lnTo>
                  <a:lnTo>
                    <a:pt x="1333" y="300"/>
                  </a:lnTo>
                  <a:lnTo>
                    <a:pt x="1337" y="316"/>
                  </a:lnTo>
                  <a:lnTo>
                    <a:pt x="1339" y="332"/>
                  </a:lnTo>
                  <a:lnTo>
                    <a:pt x="1336" y="362"/>
                  </a:lnTo>
                  <a:lnTo>
                    <a:pt x="1328" y="391"/>
                  </a:lnTo>
                  <a:lnTo>
                    <a:pt x="1314" y="416"/>
                  </a:lnTo>
                  <a:lnTo>
                    <a:pt x="1296" y="439"/>
                  </a:lnTo>
                  <a:lnTo>
                    <a:pt x="1274" y="456"/>
                  </a:lnTo>
                  <a:lnTo>
                    <a:pt x="1248" y="470"/>
                  </a:lnTo>
                  <a:lnTo>
                    <a:pt x="1220" y="479"/>
                  </a:lnTo>
                  <a:lnTo>
                    <a:pt x="1190" y="482"/>
                  </a:lnTo>
                  <a:lnTo>
                    <a:pt x="1158" y="535"/>
                  </a:lnTo>
                  <a:lnTo>
                    <a:pt x="1127" y="592"/>
                  </a:lnTo>
                  <a:lnTo>
                    <a:pt x="1229" y="611"/>
                  </a:lnTo>
                  <a:lnTo>
                    <a:pt x="1332" y="636"/>
                  </a:lnTo>
                  <a:lnTo>
                    <a:pt x="1437" y="665"/>
                  </a:lnTo>
                  <a:lnTo>
                    <a:pt x="1542" y="700"/>
                  </a:lnTo>
                  <a:lnTo>
                    <a:pt x="1648" y="739"/>
                  </a:lnTo>
                  <a:lnTo>
                    <a:pt x="1754" y="700"/>
                  </a:lnTo>
                  <a:lnTo>
                    <a:pt x="1860" y="665"/>
                  </a:lnTo>
                  <a:lnTo>
                    <a:pt x="1965" y="635"/>
                  </a:lnTo>
                  <a:lnTo>
                    <a:pt x="2067" y="611"/>
                  </a:lnTo>
                  <a:lnTo>
                    <a:pt x="2168" y="591"/>
                  </a:lnTo>
                  <a:lnTo>
                    <a:pt x="2133" y="525"/>
                  </a:lnTo>
                  <a:lnTo>
                    <a:pt x="2096" y="464"/>
                  </a:lnTo>
                  <a:lnTo>
                    <a:pt x="2058" y="408"/>
                  </a:lnTo>
                  <a:lnTo>
                    <a:pt x="2016" y="356"/>
                  </a:lnTo>
                  <a:lnTo>
                    <a:pt x="1975" y="310"/>
                  </a:lnTo>
                  <a:lnTo>
                    <a:pt x="1932" y="268"/>
                  </a:lnTo>
                  <a:lnTo>
                    <a:pt x="1887" y="232"/>
                  </a:lnTo>
                  <a:lnTo>
                    <a:pt x="1842" y="204"/>
                  </a:lnTo>
                  <a:lnTo>
                    <a:pt x="1795" y="180"/>
                  </a:lnTo>
                  <a:lnTo>
                    <a:pt x="1746" y="163"/>
                  </a:lnTo>
                  <a:lnTo>
                    <a:pt x="1699" y="152"/>
                  </a:lnTo>
                  <a:lnTo>
                    <a:pt x="1649" y="149"/>
                  </a:lnTo>
                  <a:close/>
                  <a:moveTo>
                    <a:pt x="1649" y="0"/>
                  </a:moveTo>
                  <a:lnTo>
                    <a:pt x="1706" y="3"/>
                  </a:lnTo>
                  <a:lnTo>
                    <a:pt x="1763" y="13"/>
                  </a:lnTo>
                  <a:lnTo>
                    <a:pt x="1818" y="30"/>
                  </a:lnTo>
                  <a:lnTo>
                    <a:pt x="1873" y="52"/>
                  </a:lnTo>
                  <a:lnTo>
                    <a:pt x="1926" y="80"/>
                  </a:lnTo>
                  <a:lnTo>
                    <a:pt x="1977" y="114"/>
                  </a:lnTo>
                  <a:lnTo>
                    <a:pt x="2028" y="154"/>
                  </a:lnTo>
                  <a:lnTo>
                    <a:pt x="2076" y="199"/>
                  </a:lnTo>
                  <a:lnTo>
                    <a:pt x="2122" y="249"/>
                  </a:lnTo>
                  <a:lnTo>
                    <a:pt x="2168" y="304"/>
                  </a:lnTo>
                  <a:lnTo>
                    <a:pt x="2210" y="365"/>
                  </a:lnTo>
                  <a:lnTo>
                    <a:pt x="2252" y="429"/>
                  </a:lnTo>
                  <a:lnTo>
                    <a:pt x="2290" y="498"/>
                  </a:lnTo>
                  <a:lnTo>
                    <a:pt x="2327" y="572"/>
                  </a:lnTo>
                  <a:lnTo>
                    <a:pt x="2400" y="566"/>
                  </a:lnTo>
                  <a:lnTo>
                    <a:pt x="2470" y="565"/>
                  </a:lnTo>
                  <a:lnTo>
                    <a:pt x="2545" y="566"/>
                  </a:lnTo>
                  <a:lnTo>
                    <a:pt x="2617" y="573"/>
                  </a:lnTo>
                  <a:lnTo>
                    <a:pt x="2686" y="582"/>
                  </a:lnTo>
                  <a:lnTo>
                    <a:pt x="2751" y="595"/>
                  </a:lnTo>
                  <a:lnTo>
                    <a:pt x="2812" y="612"/>
                  </a:lnTo>
                  <a:lnTo>
                    <a:pt x="2871" y="633"/>
                  </a:lnTo>
                  <a:lnTo>
                    <a:pt x="2925" y="656"/>
                  </a:lnTo>
                  <a:lnTo>
                    <a:pt x="2974" y="684"/>
                  </a:lnTo>
                  <a:lnTo>
                    <a:pt x="3021" y="715"/>
                  </a:lnTo>
                  <a:lnTo>
                    <a:pt x="3062" y="749"/>
                  </a:lnTo>
                  <a:lnTo>
                    <a:pt x="3100" y="787"/>
                  </a:lnTo>
                  <a:lnTo>
                    <a:pt x="3133" y="827"/>
                  </a:lnTo>
                  <a:lnTo>
                    <a:pt x="3163" y="872"/>
                  </a:lnTo>
                  <a:lnTo>
                    <a:pt x="3187" y="919"/>
                  </a:lnTo>
                  <a:lnTo>
                    <a:pt x="3206" y="970"/>
                  </a:lnTo>
                  <a:lnTo>
                    <a:pt x="3220" y="1022"/>
                  </a:lnTo>
                  <a:lnTo>
                    <a:pt x="3229" y="1077"/>
                  </a:lnTo>
                  <a:lnTo>
                    <a:pt x="3232" y="1133"/>
                  </a:lnTo>
                  <a:lnTo>
                    <a:pt x="3231" y="1191"/>
                  </a:lnTo>
                  <a:lnTo>
                    <a:pt x="3223" y="1251"/>
                  </a:lnTo>
                  <a:lnTo>
                    <a:pt x="3212" y="1312"/>
                  </a:lnTo>
                  <a:lnTo>
                    <a:pt x="3195" y="1375"/>
                  </a:lnTo>
                  <a:lnTo>
                    <a:pt x="3171" y="1439"/>
                  </a:lnTo>
                  <a:lnTo>
                    <a:pt x="3145" y="1504"/>
                  </a:lnTo>
                  <a:lnTo>
                    <a:pt x="3112" y="1570"/>
                  </a:lnTo>
                  <a:lnTo>
                    <a:pt x="3075" y="1638"/>
                  </a:lnTo>
                  <a:lnTo>
                    <a:pt x="3033" y="1705"/>
                  </a:lnTo>
                  <a:lnTo>
                    <a:pt x="3019" y="1723"/>
                  </a:lnTo>
                  <a:lnTo>
                    <a:pt x="3005" y="1742"/>
                  </a:lnTo>
                  <a:lnTo>
                    <a:pt x="3048" y="1806"/>
                  </a:lnTo>
                  <a:lnTo>
                    <a:pt x="3086" y="1869"/>
                  </a:lnTo>
                  <a:lnTo>
                    <a:pt x="3121" y="1933"/>
                  </a:lnTo>
                  <a:lnTo>
                    <a:pt x="3150" y="1996"/>
                  </a:lnTo>
                  <a:lnTo>
                    <a:pt x="3176" y="2058"/>
                  </a:lnTo>
                  <a:lnTo>
                    <a:pt x="3196" y="2120"/>
                  </a:lnTo>
                  <a:lnTo>
                    <a:pt x="3212" y="2181"/>
                  </a:lnTo>
                  <a:lnTo>
                    <a:pt x="3223" y="2240"/>
                  </a:lnTo>
                  <a:lnTo>
                    <a:pt x="3230" y="2298"/>
                  </a:lnTo>
                  <a:lnTo>
                    <a:pt x="3232" y="2355"/>
                  </a:lnTo>
                  <a:lnTo>
                    <a:pt x="3229" y="2411"/>
                  </a:lnTo>
                  <a:lnTo>
                    <a:pt x="3220" y="2465"/>
                  </a:lnTo>
                  <a:lnTo>
                    <a:pt x="3206" y="2517"/>
                  </a:lnTo>
                  <a:lnTo>
                    <a:pt x="3187" y="2567"/>
                  </a:lnTo>
                  <a:lnTo>
                    <a:pt x="3163" y="2615"/>
                  </a:lnTo>
                  <a:lnTo>
                    <a:pt x="3141" y="2648"/>
                  </a:lnTo>
                  <a:lnTo>
                    <a:pt x="3116" y="2680"/>
                  </a:lnTo>
                  <a:lnTo>
                    <a:pt x="3089" y="2709"/>
                  </a:lnTo>
                  <a:lnTo>
                    <a:pt x="3091" y="2719"/>
                  </a:lnTo>
                  <a:lnTo>
                    <a:pt x="3092" y="2727"/>
                  </a:lnTo>
                  <a:lnTo>
                    <a:pt x="3089" y="2757"/>
                  </a:lnTo>
                  <a:lnTo>
                    <a:pt x="3080" y="2785"/>
                  </a:lnTo>
                  <a:lnTo>
                    <a:pt x="3067" y="2811"/>
                  </a:lnTo>
                  <a:lnTo>
                    <a:pt x="3049" y="2833"/>
                  </a:lnTo>
                  <a:lnTo>
                    <a:pt x="3026" y="2851"/>
                  </a:lnTo>
                  <a:lnTo>
                    <a:pt x="3002" y="2865"/>
                  </a:lnTo>
                  <a:lnTo>
                    <a:pt x="2973" y="2873"/>
                  </a:lnTo>
                  <a:lnTo>
                    <a:pt x="2944" y="2876"/>
                  </a:lnTo>
                  <a:lnTo>
                    <a:pt x="2917" y="2873"/>
                  </a:lnTo>
                  <a:lnTo>
                    <a:pt x="2892" y="2866"/>
                  </a:lnTo>
                  <a:lnTo>
                    <a:pt x="2868" y="2854"/>
                  </a:lnTo>
                  <a:lnTo>
                    <a:pt x="2811" y="2874"/>
                  </a:lnTo>
                  <a:lnTo>
                    <a:pt x="2750" y="2891"/>
                  </a:lnTo>
                  <a:lnTo>
                    <a:pt x="2685" y="2905"/>
                  </a:lnTo>
                  <a:lnTo>
                    <a:pt x="2617" y="2914"/>
                  </a:lnTo>
                  <a:lnTo>
                    <a:pt x="2545" y="2920"/>
                  </a:lnTo>
                  <a:lnTo>
                    <a:pt x="2470" y="2922"/>
                  </a:lnTo>
                  <a:lnTo>
                    <a:pt x="2400" y="2921"/>
                  </a:lnTo>
                  <a:lnTo>
                    <a:pt x="2327" y="2915"/>
                  </a:lnTo>
                  <a:lnTo>
                    <a:pt x="2290" y="2988"/>
                  </a:lnTo>
                  <a:lnTo>
                    <a:pt x="2252" y="3058"/>
                  </a:lnTo>
                  <a:lnTo>
                    <a:pt x="2210" y="3122"/>
                  </a:lnTo>
                  <a:lnTo>
                    <a:pt x="2168" y="3183"/>
                  </a:lnTo>
                  <a:lnTo>
                    <a:pt x="2124" y="3238"/>
                  </a:lnTo>
                  <a:lnTo>
                    <a:pt x="2076" y="3288"/>
                  </a:lnTo>
                  <a:lnTo>
                    <a:pt x="2028" y="3333"/>
                  </a:lnTo>
                  <a:lnTo>
                    <a:pt x="1978" y="3373"/>
                  </a:lnTo>
                  <a:lnTo>
                    <a:pt x="1926" y="3407"/>
                  </a:lnTo>
                  <a:lnTo>
                    <a:pt x="1873" y="3435"/>
                  </a:lnTo>
                  <a:lnTo>
                    <a:pt x="1819" y="3457"/>
                  </a:lnTo>
                  <a:lnTo>
                    <a:pt x="1763" y="3474"/>
                  </a:lnTo>
                  <a:lnTo>
                    <a:pt x="1707" y="3484"/>
                  </a:lnTo>
                  <a:lnTo>
                    <a:pt x="1649" y="3487"/>
                  </a:lnTo>
                  <a:lnTo>
                    <a:pt x="1591" y="3484"/>
                  </a:lnTo>
                  <a:lnTo>
                    <a:pt x="1534" y="3474"/>
                  </a:lnTo>
                  <a:lnTo>
                    <a:pt x="1478" y="3457"/>
                  </a:lnTo>
                  <a:lnTo>
                    <a:pt x="1424" y="3435"/>
                  </a:lnTo>
                  <a:lnTo>
                    <a:pt x="1370" y="3407"/>
                  </a:lnTo>
                  <a:lnTo>
                    <a:pt x="1319" y="3373"/>
                  </a:lnTo>
                  <a:lnTo>
                    <a:pt x="1268" y="3333"/>
                  </a:lnTo>
                  <a:lnTo>
                    <a:pt x="1221" y="3288"/>
                  </a:lnTo>
                  <a:lnTo>
                    <a:pt x="1174" y="3238"/>
                  </a:lnTo>
                  <a:lnTo>
                    <a:pt x="1129" y="3183"/>
                  </a:lnTo>
                  <a:lnTo>
                    <a:pt x="1086" y="3122"/>
                  </a:lnTo>
                  <a:lnTo>
                    <a:pt x="1045" y="3058"/>
                  </a:lnTo>
                  <a:lnTo>
                    <a:pt x="1006" y="2988"/>
                  </a:lnTo>
                  <a:lnTo>
                    <a:pt x="970" y="2915"/>
                  </a:lnTo>
                  <a:lnTo>
                    <a:pt x="896" y="2921"/>
                  </a:lnTo>
                  <a:lnTo>
                    <a:pt x="827" y="2922"/>
                  </a:lnTo>
                  <a:lnTo>
                    <a:pt x="751" y="2920"/>
                  </a:lnTo>
                  <a:lnTo>
                    <a:pt x="679" y="2914"/>
                  </a:lnTo>
                  <a:lnTo>
                    <a:pt x="611" y="2905"/>
                  </a:lnTo>
                  <a:lnTo>
                    <a:pt x="546" y="2891"/>
                  </a:lnTo>
                  <a:lnTo>
                    <a:pt x="484" y="2874"/>
                  </a:lnTo>
                  <a:lnTo>
                    <a:pt x="427" y="2854"/>
                  </a:lnTo>
                  <a:lnTo>
                    <a:pt x="372" y="2830"/>
                  </a:lnTo>
                  <a:lnTo>
                    <a:pt x="322" y="2802"/>
                  </a:lnTo>
                  <a:lnTo>
                    <a:pt x="276" y="2772"/>
                  </a:lnTo>
                  <a:lnTo>
                    <a:pt x="234" y="2738"/>
                  </a:lnTo>
                  <a:lnTo>
                    <a:pt x="196" y="2700"/>
                  </a:lnTo>
                  <a:lnTo>
                    <a:pt x="163" y="2660"/>
                  </a:lnTo>
                  <a:lnTo>
                    <a:pt x="134" y="2615"/>
                  </a:lnTo>
                  <a:lnTo>
                    <a:pt x="124" y="2593"/>
                  </a:lnTo>
                  <a:lnTo>
                    <a:pt x="113" y="2571"/>
                  </a:lnTo>
                  <a:lnTo>
                    <a:pt x="87" y="2561"/>
                  </a:lnTo>
                  <a:lnTo>
                    <a:pt x="63" y="2549"/>
                  </a:lnTo>
                  <a:lnTo>
                    <a:pt x="41" y="2531"/>
                  </a:lnTo>
                  <a:lnTo>
                    <a:pt x="24" y="2510"/>
                  </a:lnTo>
                  <a:lnTo>
                    <a:pt x="11" y="2485"/>
                  </a:lnTo>
                  <a:lnTo>
                    <a:pt x="2" y="2458"/>
                  </a:lnTo>
                  <a:lnTo>
                    <a:pt x="0" y="2429"/>
                  </a:lnTo>
                  <a:lnTo>
                    <a:pt x="2" y="2404"/>
                  </a:lnTo>
                  <a:lnTo>
                    <a:pt x="8" y="2381"/>
                  </a:lnTo>
                  <a:lnTo>
                    <a:pt x="18" y="2360"/>
                  </a:lnTo>
                  <a:lnTo>
                    <a:pt x="32" y="2339"/>
                  </a:lnTo>
                  <a:lnTo>
                    <a:pt x="48" y="2323"/>
                  </a:lnTo>
                  <a:lnTo>
                    <a:pt x="66" y="2308"/>
                  </a:lnTo>
                  <a:lnTo>
                    <a:pt x="73" y="2241"/>
                  </a:lnTo>
                  <a:lnTo>
                    <a:pt x="86" y="2173"/>
                  </a:lnTo>
                  <a:lnTo>
                    <a:pt x="106" y="2103"/>
                  </a:lnTo>
                  <a:lnTo>
                    <a:pt x="131" y="2032"/>
                  </a:lnTo>
                  <a:lnTo>
                    <a:pt x="163" y="1961"/>
                  </a:lnTo>
                  <a:lnTo>
                    <a:pt x="200" y="1888"/>
                  </a:lnTo>
                  <a:lnTo>
                    <a:pt x="243" y="1815"/>
                  </a:lnTo>
                  <a:lnTo>
                    <a:pt x="291" y="1742"/>
                  </a:lnTo>
                  <a:lnTo>
                    <a:pt x="279" y="1723"/>
                  </a:lnTo>
                  <a:lnTo>
                    <a:pt x="265" y="1705"/>
                  </a:lnTo>
                  <a:lnTo>
                    <a:pt x="223" y="1638"/>
                  </a:lnTo>
                  <a:lnTo>
                    <a:pt x="184" y="1570"/>
                  </a:lnTo>
                  <a:lnTo>
                    <a:pt x="153" y="1504"/>
                  </a:lnTo>
                  <a:lnTo>
                    <a:pt x="125" y="1439"/>
                  </a:lnTo>
                  <a:lnTo>
                    <a:pt x="103" y="1375"/>
                  </a:lnTo>
                  <a:lnTo>
                    <a:pt x="85" y="1312"/>
                  </a:lnTo>
                  <a:lnTo>
                    <a:pt x="73" y="1251"/>
                  </a:lnTo>
                  <a:lnTo>
                    <a:pt x="66" y="1191"/>
                  </a:lnTo>
                  <a:lnTo>
                    <a:pt x="65" y="1133"/>
                  </a:lnTo>
                  <a:lnTo>
                    <a:pt x="68" y="1077"/>
                  </a:lnTo>
                  <a:lnTo>
                    <a:pt x="76" y="1022"/>
                  </a:lnTo>
                  <a:lnTo>
                    <a:pt x="90" y="970"/>
                  </a:lnTo>
                  <a:lnTo>
                    <a:pt x="109" y="919"/>
                  </a:lnTo>
                  <a:lnTo>
                    <a:pt x="134" y="872"/>
                  </a:lnTo>
                  <a:lnTo>
                    <a:pt x="163" y="827"/>
                  </a:lnTo>
                  <a:lnTo>
                    <a:pt x="196" y="787"/>
                  </a:lnTo>
                  <a:lnTo>
                    <a:pt x="234" y="749"/>
                  </a:lnTo>
                  <a:lnTo>
                    <a:pt x="276" y="715"/>
                  </a:lnTo>
                  <a:lnTo>
                    <a:pt x="322" y="684"/>
                  </a:lnTo>
                  <a:lnTo>
                    <a:pt x="372" y="656"/>
                  </a:lnTo>
                  <a:lnTo>
                    <a:pt x="427" y="633"/>
                  </a:lnTo>
                  <a:lnTo>
                    <a:pt x="484" y="612"/>
                  </a:lnTo>
                  <a:lnTo>
                    <a:pt x="546" y="595"/>
                  </a:lnTo>
                  <a:lnTo>
                    <a:pt x="611" y="582"/>
                  </a:lnTo>
                  <a:lnTo>
                    <a:pt x="679" y="573"/>
                  </a:lnTo>
                  <a:lnTo>
                    <a:pt x="751" y="566"/>
                  </a:lnTo>
                  <a:lnTo>
                    <a:pt x="827" y="565"/>
                  </a:lnTo>
                  <a:lnTo>
                    <a:pt x="896" y="566"/>
                  </a:lnTo>
                  <a:lnTo>
                    <a:pt x="970" y="572"/>
                  </a:lnTo>
                  <a:lnTo>
                    <a:pt x="999" y="512"/>
                  </a:lnTo>
                  <a:lnTo>
                    <a:pt x="1030" y="458"/>
                  </a:lnTo>
                  <a:lnTo>
                    <a:pt x="1062" y="405"/>
                  </a:lnTo>
                  <a:lnTo>
                    <a:pt x="1051" y="383"/>
                  </a:lnTo>
                  <a:lnTo>
                    <a:pt x="1044" y="358"/>
                  </a:lnTo>
                  <a:lnTo>
                    <a:pt x="1041" y="332"/>
                  </a:lnTo>
                  <a:lnTo>
                    <a:pt x="1044" y="302"/>
                  </a:lnTo>
                  <a:lnTo>
                    <a:pt x="1052" y="275"/>
                  </a:lnTo>
                  <a:lnTo>
                    <a:pt x="1066" y="249"/>
                  </a:lnTo>
                  <a:lnTo>
                    <a:pt x="1084" y="227"/>
                  </a:lnTo>
                  <a:lnTo>
                    <a:pt x="1106" y="209"/>
                  </a:lnTo>
                  <a:lnTo>
                    <a:pt x="1132" y="195"/>
                  </a:lnTo>
                  <a:lnTo>
                    <a:pt x="1159" y="187"/>
                  </a:lnTo>
                  <a:lnTo>
                    <a:pt x="1190" y="184"/>
                  </a:lnTo>
                  <a:lnTo>
                    <a:pt x="1210" y="186"/>
                  </a:lnTo>
                  <a:lnTo>
                    <a:pt x="1230" y="192"/>
                  </a:lnTo>
                  <a:lnTo>
                    <a:pt x="1278" y="149"/>
                  </a:lnTo>
                  <a:lnTo>
                    <a:pt x="1327" y="111"/>
                  </a:lnTo>
                  <a:lnTo>
                    <a:pt x="1378" y="78"/>
                  </a:lnTo>
                  <a:lnTo>
                    <a:pt x="1429" y="51"/>
                  </a:lnTo>
                  <a:lnTo>
                    <a:pt x="1482" y="29"/>
                  </a:lnTo>
                  <a:lnTo>
                    <a:pt x="1536" y="13"/>
                  </a:lnTo>
                  <a:lnTo>
                    <a:pt x="1592" y="3"/>
                  </a:lnTo>
                  <a:lnTo>
                    <a:pt x="1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410" y="1565"/>
              <a:ext cx="54" cy="55"/>
            </a:xfrm>
            <a:custGeom>
              <a:avLst/>
              <a:gdLst>
                <a:gd name="T0" fmla="*/ 298 w 598"/>
                <a:gd name="T1" fmla="*/ 0 h 595"/>
                <a:gd name="T2" fmla="*/ 342 w 598"/>
                <a:gd name="T3" fmla="*/ 3 h 595"/>
                <a:gd name="T4" fmla="*/ 385 w 598"/>
                <a:gd name="T5" fmla="*/ 12 h 595"/>
                <a:gd name="T6" fmla="*/ 424 w 598"/>
                <a:gd name="T7" fmla="*/ 27 h 595"/>
                <a:gd name="T8" fmla="*/ 461 w 598"/>
                <a:gd name="T9" fmla="*/ 47 h 595"/>
                <a:gd name="T10" fmla="*/ 495 w 598"/>
                <a:gd name="T11" fmla="*/ 72 h 595"/>
                <a:gd name="T12" fmla="*/ 523 w 598"/>
                <a:gd name="T13" fmla="*/ 102 h 595"/>
                <a:gd name="T14" fmla="*/ 549 w 598"/>
                <a:gd name="T15" fmla="*/ 135 h 595"/>
                <a:gd name="T16" fmla="*/ 569 w 598"/>
                <a:gd name="T17" fmla="*/ 172 h 595"/>
                <a:gd name="T18" fmla="*/ 585 w 598"/>
                <a:gd name="T19" fmla="*/ 211 h 595"/>
                <a:gd name="T20" fmla="*/ 594 w 598"/>
                <a:gd name="T21" fmla="*/ 253 h 595"/>
                <a:gd name="T22" fmla="*/ 598 w 598"/>
                <a:gd name="T23" fmla="*/ 298 h 595"/>
                <a:gd name="T24" fmla="*/ 594 w 598"/>
                <a:gd name="T25" fmla="*/ 342 h 595"/>
                <a:gd name="T26" fmla="*/ 585 w 598"/>
                <a:gd name="T27" fmla="*/ 384 h 595"/>
                <a:gd name="T28" fmla="*/ 569 w 598"/>
                <a:gd name="T29" fmla="*/ 423 h 595"/>
                <a:gd name="T30" fmla="*/ 549 w 598"/>
                <a:gd name="T31" fmla="*/ 460 h 595"/>
                <a:gd name="T32" fmla="*/ 523 w 598"/>
                <a:gd name="T33" fmla="*/ 493 h 595"/>
                <a:gd name="T34" fmla="*/ 495 w 598"/>
                <a:gd name="T35" fmla="*/ 523 h 595"/>
                <a:gd name="T36" fmla="*/ 461 w 598"/>
                <a:gd name="T37" fmla="*/ 548 h 595"/>
                <a:gd name="T38" fmla="*/ 424 w 598"/>
                <a:gd name="T39" fmla="*/ 568 h 595"/>
                <a:gd name="T40" fmla="*/ 385 w 598"/>
                <a:gd name="T41" fmla="*/ 583 h 595"/>
                <a:gd name="T42" fmla="*/ 342 w 598"/>
                <a:gd name="T43" fmla="*/ 592 h 595"/>
                <a:gd name="T44" fmla="*/ 298 w 598"/>
                <a:gd name="T45" fmla="*/ 595 h 595"/>
                <a:gd name="T46" fmla="*/ 253 w 598"/>
                <a:gd name="T47" fmla="*/ 592 h 595"/>
                <a:gd name="T48" fmla="*/ 212 w 598"/>
                <a:gd name="T49" fmla="*/ 583 h 595"/>
                <a:gd name="T50" fmla="*/ 172 w 598"/>
                <a:gd name="T51" fmla="*/ 568 h 595"/>
                <a:gd name="T52" fmla="*/ 136 w 598"/>
                <a:gd name="T53" fmla="*/ 548 h 595"/>
                <a:gd name="T54" fmla="*/ 102 w 598"/>
                <a:gd name="T55" fmla="*/ 523 h 595"/>
                <a:gd name="T56" fmla="*/ 73 w 598"/>
                <a:gd name="T57" fmla="*/ 493 h 595"/>
                <a:gd name="T58" fmla="*/ 48 w 598"/>
                <a:gd name="T59" fmla="*/ 460 h 595"/>
                <a:gd name="T60" fmla="*/ 28 w 598"/>
                <a:gd name="T61" fmla="*/ 423 h 595"/>
                <a:gd name="T62" fmla="*/ 13 w 598"/>
                <a:gd name="T63" fmla="*/ 384 h 595"/>
                <a:gd name="T64" fmla="*/ 3 w 598"/>
                <a:gd name="T65" fmla="*/ 342 h 595"/>
                <a:gd name="T66" fmla="*/ 0 w 598"/>
                <a:gd name="T67" fmla="*/ 298 h 595"/>
                <a:gd name="T68" fmla="*/ 3 w 598"/>
                <a:gd name="T69" fmla="*/ 253 h 595"/>
                <a:gd name="T70" fmla="*/ 13 w 598"/>
                <a:gd name="T71" fmla="*/ 211 h 595"/>
                <a:gd name="T72" fmla="*/ 28 w 598"/>
                <a:gd name="T73" fmla="*/ 172 h 595"/>
                <a:gd name="T74" fmla="*/ 48 w 598"/>
                <a:gd name="T75" fmla="*/ 135 h 595"/>
                <a:gd name="T76" fmla="*/ 73 w 598"/>
                <a:gd name="T77" fmla="*/ 102 h 595"/>
                <a:gd name="T78" fmla="*/ 102 w 598"/>
                <a:gd name="T79" fmla="*/ 72 h 595"/>
                <a:gd name="T80" fmla="*/ 136 w 598"/>
                <a:gd name="T81" fmla="*/ 47 h 595"/>
                <a:gd name="T82" fmla="*/ 172 w 598"/>
                <a:gd name="T83" fmla="*/ 27 h 595"/>
                <a:gd name="T84" fmla="*/ 212 w 598"/>
                <a:gd name="T85" fmla="*/ 12 h 595"/>
                <a:gd name="T86" fmla="*/ 253 w 598"/>
                <a:gd name="T87" fmla="*/ 3 h 595"/>
                <a:gd name="T88" fmla="*/ 298 w 598"/>
                <a:gd name="T8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8" h="595">
                  <a:moveTo>
                    <a:pt x="298" y="0"/>
                  </a:moveTo>
                  <a:lnTo>
                    <a:pt x="342" y="3"/>
                  </a:lnTo>
                  <a:lnTo>
                    <a:pt x="385" y="12"/>
                  </a:lnTo>
                  <a:lnTo>
                    <a:pt x="424" y="27"/>
                  </a:lnTo>
                  <a:lnTo>
                    <a:pt x="461" y="47"/>
                  </a:lnTo>
                  <a:lnTo>
                    <a:pt x="495" y="72"/>
                  </a:lnTo>
                  <a:lnTo>
                    <a:pt x="523" y="102"/>
                  </a:lnTo>
                  <a:lnTo>
                    <a:pt x="549" y="135"/>
                  </a:lnTo>
                  <a:lnTo>
                    <a:pt x="569" y="172"/>
                  </a:lnTo>
                  <a:lnTo>
                    <a:pt x="585" y="211"/>
                  </a:lnTo>
                  <a:lnTo>
                    <a:pt x="594" y="253"/>
                  </a:lnTo>
                  <a:lnTo>
                    <a:pt x="598" y="298"/>
                  </a:lnTo>
                  <a:lnTo>
                    <a:pt x="594" y="342"/>
                  </a:lnTo>
                  <a:lnTo>
                    <a:pt x="585" y="384"/>
                  </a:lnTo>
                  <a:lnTo>
                    <a:pt x="569" y="423"/>
                  </a:lnTo>
                  <a:lnTo>
                    <a:pt x="549" y="460"/>
                  </a:lnTo>
                  <a:lnTo>
                    <a:pt x="523" y="493"/>
                  </a:lnTo>
                  <a:lnTo>
                    <a:pt x="495" y="523"/>
                  </a:lnTo>
                  <a:lnTo>
                    <a:pt x="461" y="548"/>
                  </a:lnTo>
                  <a:lnTo>
                    <a:pt x="424" y="568"/>
                  </a:lnTo>
                  <a:lnTo>
                    <a:pt x="385" y="583"/>
                  </a:lnTo>
                  <a:lnTo>
                    <a:pt x="342" y="592"/>
                  </a:lnTo>
                  <a:lnTo>
                    <a:pt x="298" y="595"/>
                  </a:lnTo>
                  <a:lnTo>
                    <a:pt x="253" y="592"/>
                  </a:lnTo>
                  <a:lnTo>
                    <a:pt x="212" y="583"/>
                  </a:lnTo>
                  <a:lnTo>
                    <a:pt x="172" y="568"/>
                  </a:lnTo>
                  <a:lnTo>
                    <a:pt x="136" y="548"/>
                  </a:lnTo>
                  <a:lnTo>
                    <a:pt x="102" y="523"/>
                  </a:lnTo>
                  <a:lnTo>
                    <a:pt x="73" y="493"/>
                  </a:lnTo>
                  <a:lnTo>
                    <a:pt x="48" y="460"/>
                  </a:lnTo>
                  <a:lnTo>
                    <a:pt x="28" y="423"/>
                  </a:lnTo>
                  <a:lnTo>
                    <a:pt x="13" y="384"/>
                  </a:lnTo>
                  <a:lnTo>
                    <a:pt x="3" y="342"/>
                  </a:lnTo>
                  <a:lnTo>
                    <a:pt x="0" y="298"/>
                  </a:lnTo>
                  <a:lnTo>
                    <a:pt x="3" y="253"/>
                  </a:lnTo>
                  <a:lnTo>
                    <a:pt x="13" y="211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2"/>
                  </a:lnTo>
                  <a:lnTo>
                    <a:pt x="136" y="47"/>
                  </a:lnTo>
                  <a:lnTo>
                    <a:pt x="172" y="27"/>
                  </a:lnTo>
                  <a:lnTo>
                    <a:pt x="212" y="12"/>
                  </a:lnTo>
                  <a:lnTo>
                    <a:pt x="253" y="3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8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796132"/>
            <a:ext cx="6426926" cy="1501547"/>
            <a:chOff x="0" y="3083516"/>
            <a:chExt cx="12192000" cy="1011948"/>
          </a:xfrm>
        </p:grpSpPr>
        <p:sp>
          <p:nvSpPr>
            <p:cNvPr id="10" name="矩形 9"/>
            <p:cNvSpPr/>
            <p:nvPr/>
          </p:nvSpPr>
          <p:spPr>
            <a:xfrm>
              <a:off x="3760610" y="3143249"/>
              <a:ext cx="2979320" cy="8044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85642" y="3245127"/>
              <a:ext cx="5250270" cy="3312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46814" y="3309890"/>
              <a:ext cx="4271053" cy="52055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268" y="3395204"/>
              <a:ext cx="2979320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75276" y="3395204"/>
              <a:ext cx="5979474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02225" y="3529663"/>
              <a:ext cx="8661862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2565" y="3664294"/>
              <a:ext cx="3267884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57756" y="3664294"/>
              <a:ext cx="1181163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261712" y="3664294"/>
              <a:ext cx="4724652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0266" y="3741607"/>
              <a:ext cx="5512094" cy="178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3298" y="3785562"/>
              <a:ext cx="2992280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04479" y="3785562"/>
              <a:ext cx="748070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21450" y="3785562"/>
              <a:ext cx="6535769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04479" y="3901640"/>
              <a:ext cx="7874420" cy="178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1025" y="3942871"/>
              <a:ext cx="5905815" cy="8942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4062338"/>
              <a:ext cx="9843025" cy="3312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54948" y="3942871"/>
              <a:ext cx="1181163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920947" y="3942871"/>
              <a:ext cx="4271053" cy="792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3395204"/>
              <a:ext cx="1885188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4612" y="3278253"/>
              <a:ext cx="2979320" cy="80449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513350" y="3140249"/>
              <a:ext cx="1181163" cy="53658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90593" y="3083516"/>
              <a:ext cx="7874420" cy="17886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568449" y="3129470"/>
              <a:ext cx="878803" cy="106477"/>
            </a:xfrm>
            <a:prstGeom prst="rect">
              <a:avLst/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0"/>
          <p:cNvSpPr txBox="1"/>
          <p:nvPr/>
        </p:nvSpPr>
        <p:spPr>
          <a:xfrm>
            <a:off x="6682505" y="2685102"/>
            <a:ext cx="48417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3838C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en-US" sz="8800" dirty="0">
              <a:solidFill>
                <a:srgbClr val="03838C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0" y="331406"/>
            <a:ext cx="1908868" cy="14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24595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市场分析</a:t>
            </a:r>
            <a:endParaRPr lang="en-US" altLang="zh-CN" sz="32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5564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1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市场需求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2344738" y="2431010"/>
            <a:ext cx="7505700" cy="2643188"/>
          </a:xfrm>
          <a:custGeom>
            <a:avLst/>
            <a:gdLst>
              <a:gd name="T0" fmla="*/ 68 w 1981"/>
              <a:gd name="T1" fmla="*/ 219 h 697"/>
              <a:gd name="T2" fmla="*/ 132 w 1981"/>
              <a:gd name="T3" fmla="*/ 99 h 697"/>
              <a:gd name="T4" fmla="*/ 280 w 1981"/>
              <a:gd name="T5" fmla="*/ 86 h 697"/>
              <a:gd name="T6" fmla="*/ 359 w 1981"/>
              <a:gd name="T7" fmla="*/ 259 h 697"/>
              <a:gd name="T8" fmla="*/ 260 w 1981"/>
              <a:gd name="T9" fmla="*/ 471 h 697"/>
              <a:gd name="T10" fmla="*/ 333 w 1981"/>
              <a:gd name="T11" fmla="*/ 635 h 697"/>
              <a:gd name="T12" fmla="*/ 511 w 1981"/>
              <a:gd name="T13" fmla="*/ 686 h 697"/>
              <a:gd name="T14" fmla="*/ 678 w 1981"/>
              <a:gd name="T15" fmla="*/ 549 h 697"/>
              <a:gd name="T16" fmla="*/ 651 w 1981"/>
              <a:gd name="T17" fmla="*/ 349 h 697"/>
              <a:gd name="T18" fmla="*/ 587 w 1981"/>
              <a:gd name="T19" fmla="*/ 197 h 697"/>
              <a:gd name="T20" fmla="*/ 709 w 1981"/>
              <a:gd name="T21" fmla="*/ 72 h 697"/>
              <a:gd name="T22" fmla="*/ 881 w 1981"/>
              <a:gd name="T23" fmla="*/ 202 h 697"/>
              <a:gd name="T24" fmla="*/ 797 w 1981"/>
              <a:gd name="T25" fmla="*/ 380 h 697"/>
              <a:gd name="T26" fmla="*/ 776 w 1981"/>
              <a:gd name="T27" fmla="*/ 496 h 697"/>
              <a:gd name="T28" fmla="*/ 881 w 1981"/>
              <a:gd name="T29" fmla="*/ 660 h 697"/>
              <a:gd name="T30" fmla="*/ 1079 w 1981"/>
              <a:gd name="T31" fmla="*/ 672 h 697"/>
              <a:gd name="T32" fmla="*/ 1205 w 1981"/>
              <a:gd name="T33" fmla="*/ 461 h 697"/>
              <a:gd name="T34" fmla="*/ 1131 w 1981"/>
              <a:gd name="T35" fmla="*/ 308 h 697"/>
              <a:gd name="T36" fmla="*/ 1179 w 1981"/>
              <a:gd name="T37" fmla="*/ 88 h 697"/>
              <a:gd name="T38" fmla="*/ 1370 w 1981"/>
              <a:gd name="T39" fmla="*/ 135 h 697"/>
              <a:gd name="T40" fmla="*/ 1362 w 1981"/>
              <a:gd name="T41" fmla="*/ 311 h 697"/>
              <a:gd name="T42" fmla="*/ 1301 w 1981"/>
              <a:gd name="T43" fmla="*/ 546 h 697"/>
              <a:gd name="T44" fmla="*/ 1458 w 1981"/>
              <a:gd name="T45" fmla="*/ 686 h 697"/>
              <a:gd name="T46" fmla="*/ 1594 w 1981"/>
              <a:gd name="T47" fmla="*/ 672 h 697"/>
              <a:gd name="T48" fmla="*/ 1721 w 1981"/>
              <a:gd name="T49" fmla="*/ 498 h 697"/>
              <a:gd name="T50" fmla="*/ 1640 w 1981"/>
              <a:gd name="T51" fmla="*/ 300 h 697"/>
              <a:gd name="T52" fmla="*/ 1657 w 1981"/>
              <a:gd name="T53" fmla="*/ 115 h 697"/>
              <a:gd name="T54" fmla="*/ 1807 w 1981"/>
              <a:gd name="T55" fmla="*/ 77 h 697"/>
              <a:gd name="T56" fmla="*/ 1910 w 1981"/>
              <a:gd name="T57" fmla="*/ 213 h 697"/>
              <a:gd name="T58" fmla="*/ 1867 w 1981"/>
              <a:gd name="T59" fmla="*/ 325 h 697"/>
              <a:gd name="T60" fmla="*/ 1922 w 1981"/>
              <a:gd name="T61" fmla="*/ 364 h 697"/>
              <a:gd name="T62" fmla="*/ 1977 w 1981"/>
              <a:gd name="T63" fmla="*/ 199 h 697"/>
              <a:gd name="T64" fmla="*/ 1844 w 1981"/>
              <a:gd name="T65" fmla="*/ 19 h 697"/>
              <a:gd name="T66" fmla="*/ 1670 w 1981"/>
              <a:gd name="T67" fmla="*/ 24 h 697"/>
              <a:gd name="T68" fmla="*/ 1548 w 1981"/>
              <a:gd name="T69" fmla="*/ 194 h 697"/>
              <a:gd name="T70" fmla="*/ 1634 w 1981"/>
              <a:gd name="T71" fmla="*/ 405 h 697"/>
              <a:gd name="T72" fmla="*/ 1586 w 1981"/>
              <a:gd name="T73" fmla="*/ 599 h 697"/>
              <a:gd name="T74" fmla="*/ 1444 w 1981"/>
              <a:gd name="T75" fmla="*/ 609 h 697"/>
              <a:gd name="T76" fmla="*/ 1362 w 1981"/>
              <a:gd name="T77" fmla="*/ 444 h 697"/>
              <a:gd name="T78" fmla="*/ 1450 w 1981"/>
              <a:gd name="T79" fmla="*/ 293 h 697"/>
              <a:gd name="T80" fmla="*/ 1414 w 1981"/>
              <a:gd name="T81" fmla="*/ 81 h 697"/>
              <a:gd name="T82" fmla="*/ 1185 w 1981"/>
              <a:gd name="T83" fmla="*/ 11 h 697"/>
              <a:gd name="T84" fmla="*/ 1032 w 1981"/>
              <a:gd name="T85" fmla="*/ 205 h 697"/>
              <a:gd name="T86" fmla="*/ 1118 w 1981"/>
              <a:gd name="T87" fmla="*/ 402 h 697"/>
              <a:gd name="T88" fmla="*/ 1133 w 1981"/>
              <a:gd name="T89" fmla="*/ 510 h 697"/>
              <a:gd name="T90" fmla="*/ 994 w 1981"/>
              <a:gd name="T91" fmla="*/ 623 h 697"/>
              <a:gd name="T92" fmla="*/ 870 w 1981"/>
              <a:gd name="T93" fmla="*/ 560 h 697"/>
              <a:gd name="T94" fmla="*/ 878 w 1981"/>
              <a:gd name="T95" fmla="*/ 379 h 697"/>
              <a:gd name="T96" fmla="*/ 939 w 1981"/>
              <a:gd name="T97" fmla="*/ 154 h 697"/>
              <a:gd name="T98" fmla="*/ 743 w 1981"/>
              <a:gd name="T99" fmla="*/ 3 h 697"/>
              <a:gd name="T100" fmla="*/ 567 w 1981"/>
              <a:gd name="T101" fmla="*/ 82 h 697"/>
              <a:gd name="T102" fmla="*/ 518 w 1981"/>
              <a:gd name="T103" fmla="*/ 203 h 697"/>
              <a:gd name="T104" fmla="*/ 601 w 1981"/>
              <a:gd name="T105" fmla="*/ 396 h 697"/>
              <a:gd name="T106" fmla="*/ 619 w 1981"/>
              <a:gd name="T107" fmla="*/ 517 h 697"/>
              <a:gd name="T108" fmla="*/ 503 w 1981"/>
              <a:gd name="T109" fmla="*/ 620 h 697"/>
              <a:gd name="T110" fmla="*/ 347 w 1981"/>
              <a:gd name="T111" fmla="*/ 547 h 697"/>
              <a:gd name="T112" fmla="*/ 332 w 1981"/>
              <a:gd name="T113" fmla="*/ 439 h 697"/>
              <a:gd name="T114" fmla="*/ 428 w 1981"/>
              <a:gd name="T115" fmla="*/ 266 h 697"/>
              <a:gd name="T116" fmla="*/ 386 w 1981"/>
              <a:gd name="T117" fmla="*/ 85 h 697"/>
              <a:gd name="T118" fmla="*/ 228 w 1981"/>
              <a:gd name="T119" fmla="*/ 5 h 697"/>
              <a:gd name="T120" fmla="*/ 40 w 1981"/>
              <a:gd name="T121" fmla="*/ 96 h 697"/>
              <a:gd name="T122" fmla="*/ 29 w 1981"/>
              <a:gd name="T123" fmla="*/ 327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81" h="697">
                <a:moveTo>
                  <a:pt x="111" y="327"/>
                </a:moveTo>
                <a:cubicBezTo>
                  <a:pt x="101" y="310"/>
                  <a:pt x="90" y="294"/>
                  <a:pt x="81" y="277"/>
                </a:cubicBezTo>
                <a:cubicBezTo>
                  <a:pt x="72" y="259"/>
                  <a:pt x="70" y="239"/>
                  <a:pt x="68" y="219"/>
                </a:cubicBezTo>
                <a:cubicBezTo>
                  <a:pt x="68" y="213"/>
                  <a:pt x="70" y="206"/>
                  <a:pt x="71" y="199"/>
                </a:cubicBezTo>
                <a:cubicBezTo>
                  <a:pt x="75" y="184"/>
                  <a:pt x="78" y="167"/>
                  <a:pt x="85" y="153"/>
                </a:cubicBezTo>
                <a:cubicBezTo>
                  <a:pt x="96" y="131"/>
                  <a:pt x="112" y="113"/>
                  <a:pt x="132" y="99"/>
                </a:cubicBezTo>
                <a:cubicBezTo>
                  <a:pt x="156" y="81"/>
                  <a:pt x="183" y="74"/>
                  <a:pt x="212" y="72"/>
                </a:cubicBezTo>
                <a:cubicBezTo>
                  <a:pt x="220" y="71"/>
                  <a:pt x="228" y="74"/>
                  <a:pt x="236" y="74"/>
                </a:cubicBezTo>
                <a:cubicBezTo>
                  <a:pt x="252" y="74"/>
                  <a:pt x="266" y="80"/>
                  <a:pt x="280" y="86"/>
                </a:cubicBezTo>
                <a:cubicBezTo>
                  <a:pt x="305" y="97"/>
                  <a:pt x="324" y="116"/>
                  <a:pt x="340" y="138"/>
                </a:cubicBezTo>
                <a:cubicBezTo>
                  <a:pt x="356" y="161"/>
                  <a:pt x="364" y="187"/>
                  <a:pt x="365" y="214"/>
                </a:cubicBezTo>
                <a:cubicBezTo>
                  <a:pt x="365" y="229"/>
                  <a:pt x="362" y="244"/>
                  <a:pt x="359" y="259"/>
                </a:cubicBezTo>
                <a:cubicBezTo>
                  <a:pt x="355" y="280"/>
                  <a:pt x="344" y="297"/>
                  <a:pt x="331" y="314"/>
                </a:cubicBezTo>
                <a:cubicBezTo>
                  <a:pt x="317" y="332"/>
                  <a:pt x="301" y="350"/>
                  <a:pt x="288" y="370"/>
                </a:cubicBezTo>
                <a:cubicBezTo>
                  <a:pt x="269" y="400"/>
                  <a:pt x="263" y="435"/>
                  <a:pt x="260" y="471"/>
                </a:cubicBezTo>
                <a:cubicBezTo>
                  <a:pt x="260" y="478"/>
                  <a:pt x="263" y="486"/>
                  <a:pt x="263" y="493"/>
                </a:cubicBezTo>
                <a:cubicBezTo>
                  <a:pt x="262" y="510"/>
                  <a:pt x="267" y="526"/>
                  <a:pt x="272" y="543"/>
                </a:cubicBezTo>
                <a:cubicBezTo>
                  <a:pt x="284" y="579"/>
                  <a:pt x="304" y="609"/>
                  <a:pt x="333" y="635"/>
                </a:cubicBezTo>
                <a:cubicBezTo>
                  <a:pt x="352" y="652"/>
                  <a:pt x="373" y="666"/>
                  <a:pt x="397" y="675"/>
                </a:cubicBezTo>
                <a:cubicBezTo>
                  <a:pt x="417" y="683"/>
                  <a:pt x="438" y="688"/>
                  <a:pt x="459" y="689"/>
                </a:cubicBezTo>
                <a:cubicBezTo>
                  <a:pt x="476" y="689"/>
                  <a:pt x="494" y="687"/>
                  <a:pt x="511" y="686"/>
                </a:cubicBezTo>
                <a:cubicBezTo>
                  <a:pt x="534" y="686"/>
                  <a:pt x="555" y="676"/>
                  <a:pt x="574" y="666"/>
                </a:cubicBezTo>
                <a:cubicBezTo>
                  <a:pt x="598" y="655"/>
                  <a:pt x="619" y="639"/>
                  <a:pt x="636" y="618"/>
                </a:cubicBezTo>
                <a:cubicBezTo>
                  <a:pt x="654" y="597"/>
                  <a:pt x="669" y="575"/>
                  <a:pt x="678" y="549"/>
                </a:cubicBezTo>
                <a:cubicBezTo>
                  <a:pt x="688" y="521"/>
                  <a:pt x="693" y="493"/>
                  <a:pt x="690" y="462"/>
                </a:cubicBezTo>
                <a:cubicBezTo>
                  <a:pt x="688" y="444"/>
                  <a:pt x="686" y="426"/>
                  <a:pt x="680" y="408"/>
                </a:cubicBezTo>
                <a:cubicBezTo>
                  <a:pt x="673" y="387"/>
                  <a:pt x="664" y="367"/>
                  <a:pt x="651" y="349"/>
                </a:cubicBezTo>
                <a:cubicBezTo>
                  <a:pt x="638" y="333"/>
                  <a:pt x="624" y="317"/>
                  <a:pt x="611" y="301"/>
                </a:cubicBezTo>
                <a:cubicBezTo>
                  <a:pt x="593" y="277"/>
                  <a:pt x="587" y="250"/>
                  <a:pt x="584" y="221"/>
                </a:cubicBezTo>
                <a:cubicBezTo>
                  <a:pt x="584" y="213"/>
                  <a:pt x="586" y="205"/>
                  <a:pt x="587" y="197"/>
                </a:cubicBezTo>
                <a:cubicBezTo>
                  <a:pt x="590" y="184"/>
                  <a:pt x="593" y="171"/>
                  <a:pt x="598" y="159"/>
                </a:cubicBezTo>
                <a:cubicBezTo>
                  <a:pt x="608" y="136"/>
                  <a:pt x="622" y="117"/>
                  <a:pt x="642" y="101"/>
                </a:cubicBezTo>
                <a:cubicBezTo>
                  <a:pt x="663" y="86"/>
                  <a:pt x="685" y="75"/>
                  <a:pt x="709" y="72"/>
                </a:cubicBezTo>
                <a:cubicBezTo>
                  <a:pt x="734" y="70"/>
                  <a:pt x="759" y="69"/>
                  <a:pt x="785" y="80"/>
                </a:cubicBezTo>
                <a:cubicBezTo>
                  <a:pt x="829" y="97"/>
                  <a:pt x="858" y="129"/>
                  <a:pt x="875" y="172"/>
                </a:cubicBezTo>
                <a:cubicBezTo>
                  <a:pt x="878" y="182"/>
                  <a:pt x="881" y="192"/>
                  <a:pt x="881" y="202"/>
                </a:cubicBezTo>
                <a:cubicBezTo>
                  <a:pt x="881" y="217"/>
                  <a:pt x="880" y="232"/>
                  <a:pt x="878" y="247"/>
                </a:cubicBezTo>
                <a:cubicBezTo>
                  <a:pt x="875" y="277"/>
                  <a:pt x="860" y="301"/>
                  <a:pt x="838" y="322"/>
                </a:cubicBezTo>
                <a:cubicBezTo>
                  <a:pt x="821" y="339"/>
                  <a:pt x="807" y="358"/>
                  <a:pt x="797" y="380"/>
                </a:cubicBezTo>
                <a:cubicBezTo>
                  <a:pt x="789" y="394"/>
                  <a:pt x="784" y="409"/>
                  <a:pt x="780" y="424"/>
                </a:cubicBezTo>
                <a:cubicBezTo>
                  <a:pt x="776" y="438"/>
                  <a:pt x="775" y="453"/>
                  <a:pt x="773" y="468"/>
                </a:cubicBezTo>
                <a:cubicBezTo>
                  <a:pt x="773" y="477"/>
                  <a:pt x="776" y="486"/>
                  <a:pt x="776" y="496"/>
                </a:cubicBezTo>
                <a:cubicBezTo>
                  <a:pt x="776" y="512"/>
                  <a:pt x="781" y="527"/>
                  <a:pt x="785" y="542"/>
                </a:cubicBezTo>
                <a:cubicBezTo>
                  <a:pt x="794" y="576"/>
                  <a:pt x="814" y="603"/>
                  <a:pt x="837" y="627"/>
                </a:cubicBezTo>
                <a:cubicBezTo>
                  <a:pt x="849" y="640"/>
                  <a:pt x="866" y="649"/>
                  <a:pt x="881" y="660"/>
                </a:cubicBezTo>
                <a:cubicBezTo>
                  <a:pt x="912" y="683"/>
                  <a:pt x="950" y="688"/>
                  <a:pt x="987" y="692"/>
                </a:cubicBezTo>
                <a:cubicBezTo>
                  <a:pt x="996" y="693"/>
                  <a:pt x="1006" y="689"/>
                  <a:pt x="1015" y="689"/>
                </a:cubicBezTo>
                <a:cubicBezTo>
                  <a:pt x="1038" y="688"/>
                  <a:pt x="1059" y="682"/>
                  <a:pt x="1079" y="672"/>
                </a:cubicBezTo>
                <a:cubicBezTo>
                  <a:pt x="1106" y="660"/>
                  <a:pt x="1130" y="643"/>
                  <a:pt x="1150" y="620"/>
                </a:cubicBezTo>
                <a:cubicBezTo>
                  <a:pt x="1168" y="600"/>
                  <a:pt x="1183" y="579"/>
                  <a:pt x="1192" y="553"/>
                </a:cubicBezTo>
                <a:cubicBezTo>
                  <a:pt x="1203" y="524"/>
                  <a:pt x="1210" y="493"/>
                  <a:pt x="1205" y="461"/>
                </a:cubicBezTo>
                <a:cubicBezTo>
                  <a:pt x="1203" y="444"/>
                  <a:pt x="1201" y="425"/>
                  <a:pt x="1196" y="408"/>
                </a:cubicBezTo>
                <a:cubicBezTo>
                  <a:pt x="1189" y="386"/>
                  <a:pt x="1179" y="364"/>
                  <a:pt x="1164" y="346"/>
                </a:cubicBezTo>
                <a:cubicBezTo>
                  <a:pt x="1153" y="333"/>
                  <a:pt x="1142" y="320"/>
                  <a:pt x="1131" y="308"/>
                </a:cubicBezTo>
                <a:cubicBezTo>
                  <a:pt x="1113" y="286"/>
                  <a:pt x="1104" y="261"/>
                  <a:pt x="1101" y="234"/>
                </a:cubicBezTo>
                <a:cubicBezTo>
                  <a:pt x="1098" y="213"/>
                  <a:pt x="1100" y="192"/>
                  <a:pt x="1107" y="172"/>
                </a:cubicBezTo>
                <a:cubicBezTo>
                  <a:pt x="1120" y="135"/>
                  <a:pt x="1144" y="106"/>
                  <a:pt x="1179" y="88"/>
                </a:cubicBezTo>
                <a:cubicBezTo>
                  <a:pt x="1202" y="75"/>
                  <a:pt x="1228" y="71"/>
                  <a:pt x="1254" y="71"/>
                </a:cubicBezTo>
                <a:cubicBezTo>
                  <a:pt x="1273" y="72"/>
                  <a:pt x="1290" y="77"/>
                  <a:pt x="1307" y="83"/>
                </a:cubicBezTo>
                <a:cubicBezTo>
                  <a:pt x="1334" y="94"/>
                  <a:pt x="1354" y="113"/>
                  <a:pt x="1370" y="135"/>
                </a:cubicBezTo>
                <a:cubicBezTo>
                  <a:pt x="1383" y="154"/>
                  <a:pt x="1392" y="175"/>
                  <a:pt x="1394" y="197"/>
                </a:cubicBezTo>
                <a:cubicBezTo>
                  <a:pt x="1396" y="219"/>
                  <a:pt x="1397" y="241"/>
                  <a:pt x="1388" y="262"/>
                </a:cubicBezTo>
                <a:cubicBezTo>
                  <a:pt x="1381" y="279"/>
                  <a:pt x="1374" y="297"/>
                  <a:pt x="1362" y="311"/>
                </a:cubicBezTo>
                <a:cubicBezTo>
                  <a:pt x="1339" y="338"/>
                  <a:pt x="1316" y="364"/>
                  <a:pt x="1303" y="398"/>
                </a:cubicBezTo>
                <a:cubicBezTo>
                  <a:pt x="1296" y="417"/>
                  <a:pt x="1291" y="437"/>
                  <a:pt x="1289" y="458"/>
                </a:cubicBezTo>
                <a:cubicBezTo>
                  <a:pt x="1288" y="488"/>
                  <a:pt x="1291" y="517"/>
                  <a:pt x="1301" y="546"/>
                </a:cubicBezTo>
                <a:cubicBezTo>
                  <a:pt x="1310" y="574"/>
                  <a:pt x="1325" y="597"/>
                  <a:pt x="1344" y="619"/>
                </a:cubicBezTo>
                <a:cubicBezTo>
                  <a:pt x="1367" y="645"/>
                  <a:pt x="1395" y="665"/>
                  <a:pt x="1428" y="677"/>
                </a:cubicBezTo>
                <a:cubicBezTo>
                  <a:pt x="1438" y="681"/>
                  <a:pt x="1448" y="684"/>
                  <a:pt x="1458" y="686"/>
                </a:cubicBezTo>
                <a:cubicBezTo>
                  <a:pt x="1467" y="688"/>
                  <a:pt x="1476" y="687"/>
                  <a:pt x="1485" y="690"/>
                </a:cubicBezTo>
                <a:cubicBezTo>
                  <a:pt x="1506" y="697"/>
                  <a:pt x="1526" y="690"/>
                  <a:pt x="1546" y="687"/>
                </a:cubicBezTo>
                <a:cubicBezTo>
                  <a:pt x="1563" y="685"/>
                  <a:pt x="1578" y="677"/>
                  <a:pt x="1594" y="672"/>
                </a:cubicBezTo>
                <a:cubicBezTo>
                  <a:pt x="1615" y="665"/>
                  <a:pt x="1632" y="652"/>
                  <a:pt x="1647" y="638"/>
                </a:cubicBezTo>
                <a:cubicBezTo>
                  <a:pt x="1662" y="626"/>
                  <a:pt x="1674" y="612"/>
                  <a:pt x="1685" y="596"/>
                </a:cubicBezTo>
                <a:cubicBezTo>
                  <a:pt x="1706" y="566"/>
                  <a:pt x="1717" y="533"/>
                  <a:pt x="1721" y="498"/>
                </a:cubicBezTo>
                <a:cubicBezTo>
                  <a:pt x="1724" y="469"/>
                  <a:pt x="1722" y="440"/>
                  <a:pt x="1713" y="411"/>
                </a:cubicBezTo>
                <a:cubicBezTo>
                  <a:pt x="1704" y="386"/>
                  <a:pt x="1692" y="362"/>
                  <a:pt x="1675" y="342"/>
                </a:cubicBezTo>
                <a:cubicBezTo>
                  <a:pt x="1664" y="328"/>
                  <a:pt x="1651" y="315"/>
                  <a:pt x="1640" y="300"/>
                </a:cubicBezTo>
                <a:cubicBezTo>
                  <a:pt x="1629" y="283"/>
                  <a:pt x="1618" y="264"/>
                  <a:pt x="1617" y="243"/>
                </a:cubicBezTo>
                <a:cubicBezTo>
                  <a:pt x="1616" y="220"/>
                  <a:pt x="1615" y="196"/>
                  <a:pt x="1622" y="173"/>
                </a:cubicBezTo>
                <a:cubicBezTo>
                  <a:pt x="1629" y="150"/>
                  <a:pt x="1642" y="131"/>
                  <a:pt x="1657" y="115"/>
                </a:cubicBezTo>
                <a:cubicBezTo>
                  <a:pt x="1670" y="101"/>
                  <a:pt x="1685" y="89"/>
                  <a:pt x="1705" y="83"/>
                </a:cubicBezTo>
                <a:cubicBezTo>
                  <a:pt x="1717" y="80"/>
                  <a:pt x="1729" y="73"/>
                  <a:pt x="1742" y="72"/>
                </a:cubicBezTo>
                <a:cubicBezTo>
                  <a:pt x="1763" y="71"/>
                  <a:pt x="1785" y="71"/>
                  <a:pt x="1807" y="77"/>
                </a:cubicBezTo>
                <a:cubicBezTo>
                  <a:pt x="1829" y="84"/>
                  <a:pt x="1848" y="96"/>
                  <a:pt x="1865" y="111"/>
                </a:cubicBezTo>
                <a:cubicBezTo>
                  <a:pt x="1881" y="126"/>
                  <a:pt x="1893" y="144"/>
                  <a:pt x="1900" y="165"/>
                </a:cubicBezTo>
                <a:cubicBezTo>
                  <a:pt x="1905" y="180"/>
                  <a:pt x="1909" y="197"/>
                  <a:pt x="1910" y="213"/>
                </a:cubicBezTo>
                <a:cubicBezTo>
                  <a:pt x="1911" y="225"/>
                  <a:pt x="1910" y="238"/>
                  <a:pt x="1907" y="250"/>
                </a:cubicBezTo>
                <a:cubicBezTo>
                  <a:pt x="1903" y="264"/>
                  <a:pt x="1898" y="277"/>
                  <a:pt x="1891" y="290"/>
                </a:cubicBezTo>
                <a:cubicBezTo>
                  <a:pt x="1884" y="302"/>
                  <a:pt x="1875" y="314"/>
                  <a:pt x="1867" y="325"/>
                </a:cubicBezTo>
                <a:cubicBezTo>
                  <a:pt x="1869" y="326"/>
                  <a:pt x="1871" y="328"/>
                  <a:pt x="1873" y="329"/>
                </a:cubicBezTo>
                <a:cubicBezTo>
                  <a:pt x="1886" y="341"/>
                  <a:pt x="1898" y="352"/>
                  <a:pt x="1911" y="364"/>
                </a:cubicBezTo>
                <a:cubicBezTo>
                  <a:pt x="1915" y="368"/>
                  <a:pt x="1918" y="369"/>
                  <a:pt x="1922" y="364"/>
                </a:cubicBezTo>
                <a:cubicBezTo>
                  <a:pt x="1930" y="354"/>
                  <a:pt x="1940" y="344"/>
                  <a:pt x="1946" y="332"/>
                </a:cubicBezTo>
                <a:cubicBezTo>
                  <a:pt x="1958" y="310"/>
                  <a:pt x="1971" y="287"/>
                  <a:pt x="1974" y="260"/>
                </a:cubicBezTo>
                <a:cubicBezTo>
                  <a:pt x="1976" y="240"/>
                  <a:pt x="1981" y="220"/>
                  <a:pt x="1977" y="199"/>
                </a:cubicBezTo>
                <a:cubicBezTo>
                  <a:pt x="1974" y="183"/>
                  <a:pt x="1973" y="166"/>
                  <a:pt x="1967" y="150"/>
                </a:cubicBezTo>
                <a:cubicBezTo>
                  <a:pt x="1958" y="121"/>
                  <a:pt x="1943" y="96"/>
                  <a:pt x="1923" y="73"/>
                </a:cubicBezTo>
                <a:cubicBezTo>
                  <a:pt x="1901" y="49"/>
                  <a:pt x="1875" y="29"/>
                  <a:pt x="1844" y="19"/>
                </a:cubicBezTo>
                <a:cubicBezTo>
                  <a:pt x="1823" y="12"/>
                  <a:pt x="1802" y="6"/>
                  <a:pt x="1780" y="3"/>
                </a:cubicBezTo>
                <a:cubicBezTo>
                  <a:pt x="1765" y="1"/>
                  <a:pt x="1748" y="4"/>
                  <a:pt x="1732" y="5"/>
                </a:cubicBezTo>
                <a:cubicBezTo>
                  <a:pt x="1710" y="7"/>
                  <a:pt x="1690" y="15"/>
                  <a:pt x="1670" y="24"/>
                </a:cubicBezTo>
                <a:cubicBezTo>
                  <a:pt x="1646" y="34"/>
                  <a:pt x="1625" y="49"/>
                  <a:pt x="1607" y="68"/>
                </a:cubicBezTo>
                <a:cubicBezTo>
                  <a:pt x="1590" y="87"/>
                  <a:pt x="1575" y="108"/>
                  <a:pt x="1565" y="132"/>
                </a:cubicBezTo>
                <a:cubicBezTo>
                  <a:pt x="1556" y="153"/>
                  <a:pt x="1550" y="173"/>
                  <a:pt x="1548" y="194"/>
                </a:cubicBezTo>
                <a:cubicBezTo>
                  <a:pt x="1545" y="229"/>
                  <a:pt x="1548" y="263"/>
                  <a:pt x="1562" y="295"/>
                </a:cubicBezTo>
                <a:cubicBezTo>
                  <a:pt x="1572" y="321"/>
                  <a:pt x="1586" y="344"/>
                  <a:pt x="1605" y="365"/>
                </a:cubicBezTo>
                <a:cubicBezTo>
                  <a:pt x="1616" y="377"/>
                  <a:pt x="1625" y="391"/>
                  <a:pt x="1634" y="405"/>
                </a:cubicBezTo>
                <a:cubicBezTo>
                  <a:pt x="1643" y="418"/>
                  <a:pt x="1646" y="434"/>
                  <a:pt x="1650" y="449"/>
                </a:cubicBezTo>
                <a:cubicBezTo>
                  <a:pt x="1656" y="477"/>
                  <a:pt x="1652" y="504"/>
                  <a:pt x="1642" y="530"/>
                </a:cubicBezTo>
                <a:cubicBezTo>
                  <a:pt x="1630" y="558"/>
                  <a:pt x="1612" y="582"/>
                  <a:pt x="1586" y="599"/>
                </a:cubicBezTo>
                <a:cubicBezTo>
                  <a:pt x="1563" y="613"/>
                  <a:pt x="1538" y="620"/>
                  <a:pt x="1511" y="623"/>
                </a:cubicBezTo>
                <a:cubicBezTo>
                  <a:pt x="1503" y="624"/>
                  <a:pt x="1494" y="620"/>
                  <a:pt x="1485" y="620"/>
                </a:cubicBezTo>
                <a:cubicBezTo>
                  <a:pt x="1470" y="620"/>
                  <a:pt x="1457" y="614"/>
                  <a:pt x="1444" y="609"/>
                </a:cubicBezTo>
                <a:cubicBezTo>
                  <a:pt x="1417" y="597"/>
                  <a:pt x="1396" y="578"/>
                  <a:pt x="1381" y="554"/>
                </a:cubicBezTo>
                <a:cubicBezTo>
                  <a:pt x="1368" y="533"/>
                  <a:pt x="1359" y="509"/>
                  <a:pt x="1359" y="483"/>
                </a:cubicBezTo>
                <a:cubicBezTo>
                  <a:pt x="1358" y="470"/>
                  <a:pt x="1359" y="457"/>
                  <a:pt x="1362" y="444"/>
                </a:cubicBezTo>
                <a:cubicBezTo>
                  <a:pt x="1364" y="433"/>
                  <a:pt x="1369" y="423"/>
                  <a:pt x="1372" y="413"/>
                </a:cubicBezTo>
                <a:cubicBezTo>
                  <a:pt x="1379" y="393"/>
                  <a:pt x="1394" y="379"/>
                  <a:pt x="1407" y="364"/>
                </a:cubicBezTo>
                <a:cubicBezTo>
                  <a:pt x="1426" y="343"/>
                  <a:pt x="1441" y="319"/>
                  <a:pt x="1450" y="293"/>
                </a:cubicBezTo>
                <a:cubicBezTo>
                  <a:pt x="1458" y="272"/>
                  <a:pt x="1463" y="251"/>
                  <a:pt x="1464" y="229"/>
                </a:cubicBezTo>
                <a:cubicBezTo>
                  <a:pt x="1465" y="199"/>
                  <a:pt x="1460" y="169"/>
                  <a:pt x="1449" y="141"/>
                </a:cubicBezTo>
                <a:cubicBezTo>
                  <a:pt x="1440" y="119"/>
                  <a:pt x="1429" y="98"/>
                  <a:pt x="1414" y="81"/>
                </a:cubicBezTo>
                <a:cubicBezTo>
                  <a:pt x="1398" y="63"/>
                  <a:pt x="1380" y="46"/>
                  <a:pt x="1359" y="33"/>
                </a:cubicBezTo>
                <a:cubicBezTo>
                  <a:pt x="1330" y="16"/>
                  <a:pt x="1300" y="6"/>
                  <a:pt x="1268" y="3"/>
                </a:cubicBezTo>
                <a:cubicBezTo>
                  <a:pt x="1240" y="0"/>
                  <a:pt x="1212" y="3"/>
                  <a:pt x="1185" y="11"/>
                </a:cubicBezTo>
                <a:cubicBezTo>
                  <a:pt x="1153" y="21"/>
                  <a:pt x="1125" y="38"/>
                  <a:pt x="1101" y="61"/>
                </a:cubicBezTo>
                <a:cubicBezTo>
                  <a:pt x="1078" y="82"/>
                  <a:pt x="1061" y="107"/>
                  <a:pt x="1048" y="136"/>
                </a:cubicBezTo>
                <a:cubicBezTo>
                  <a:pt x="1039" y="158"/>
                  <a:pt x="1034" y="181"/>
                  <a:pt x="1032" y="205"/>
                </a:cubicBezTo>
                <a:cubicBezTo>
                  <a:pt x="1030" y="229"/>
                  <a:pt x="1033" y="252"/>
                  <a:pt x="1040" y="275"/>
                </a:cubicBezTo>
                <a:cubicBezTo>
                  <a:pt x="1051" y="313"/>
                  <a:pt x="1070" y="345"/>
                  <a:pt x="1097" y="373"/>
                </a:cubicBezTo>
                <a:cubicBezTo>
                  <a:pt x="1105" y="382"/>
                  <a:pt x="1112" y="392"/>
                  <a:pt x="1118" y="402"/>
                </a:cubicBezTo>
                <a:cubicBezTo>
                  <a:pt x="1126" y="415"/>
                  <a:pt x="1132" y="428"/>
                  <a:pt x="1134" y="443"/>
                </a:cubicBezTo>
                <a:cubicBezTo>
                  <a:pt x="1134" y="454"/>
                  <a:pt x="1139" y="465"/>
                  <a:pt x="1139" y="475"/>
                </a:cubicBezTo>
                <a:cubicBezTo>
                  <a:pt x="1139" y="487"/>
                  <a:pt x="1135" y="499"/>
                  <a:pt x="1133" y="510"/>
                </a:cubicBezTo>
                <a:cubicBezTo>
                  <a:pt x="1129" y="535"/>
                  <a:pt x="1116" y="555"/>
                  <a:pt x="1100" y="574"/>
                </a:cubicBezTo>
                <a:cubicBezTo>
                  <a:pt x="1085" y="592"/>
                  <a:pt x="1065" y="605"/>
                  <a:pt x="1043" y="612"/>
                </a:cubicBezTo>
                <a:cubicBezTo>
                  <a:pt x="1027" y="618"/>
                  <a:pt x="1010" y="620"/>
                  <a:pt x="994" y="623"/>
                </a:cubicBezTo>
                <a:cubicBezTo>
                  <a:pt x="986" y="624"/>
                  <a:pt x="977" y="622"/>
                  <a:pt x="969" y="620"/>
                </a:cubicBezTo>
                <a:cubicBezTo>
                  <a:pt x="955" y="617"/>
                  <a:pt x="941" y="614"/>
                  <a:pt x="928" y="608"/>
                </a:cubicBezTo>
                <a:cubicBezTo>
                  <a:pt x="904" y="598"/>
                  <a:pt x="886" y="580"/>
                  <a:pt x="870" y="560"/>
                </a:cubicBezTo>
                <a:cubicBezTo>
                  <a:pt x="851" y="535"/>
                  <a:pt x="845" y="507"/>
                  <a:pt x="843" y="477"/>
                </a:cubicBezTo>
                <a:cubicBezTo>
                  <a:pt x="842" y="465"/>
                  <a:pt x="846" y="452"/>
                  <a:pt x="848" y="440"/>
                </a:cubicBezTo>
                <a:cubicBezTo>
                  <a:pt x="852" y="416"/>
                  <a:pt x="865" y="397"/>
                  <a:pt x="878" y="379"/>
                </a:cubicBezTo>
                <a:cubicBezTo>
                  <a:pt x="892" y="361"/>
                  <a:pt x="906" y="344"/>
                  <a:pt x="919" y="326"/>
                </a:cubicBezTo>
                <a:cubicBezTo>
                  <a:pt x="935" y="303"/>
                  <a:pt x="944" y="276"/>
                  <a:pt x="946" y="249"/>
                </a:cubicBezTo>
                <a:cubicBezTo>
                  <a:pt x="949" y="218"/>
                  <a:pt x="949" y="186"/>
                  <a:pt x="939" y="154"/>
                </a:cubicBezTo>
                <a:cubicBezTo>
                  <a:pt x="928" y="121"/>
                  <a:pt x="910" y="92"/>
                  <a:pt x="887" y="67"/>
                </a:cubicBezTo>
                <a:cubicBezTo>
                  <a:pt x="876" y="55"/>
                  <a:pt x="862" y="46"/>
                  <a:pt x="848" y="37"/>
                </a:cubicBezTo>
                <a:cubicBezTo>
                  <a:pt x="817" y="16"/>
                  <a:pt x="781" y="5"/>
                  <a:pt x="743" y="3"/>
                </a:cubicBezTo>
                <a:cubicBezTo>
                  <a:pt x="731" y="2"/>
                  <a:pt x="719" y="5"/>
                  <a:pt x="706" y="5"/>
                </a:cubicBezTo>
                <a:cubicBezTo>
                  <a:pt x="684" y="6"/>
                  <a:pt x="664" y="13"/>
                  <a:pt x="644" y="22"/>
                </a:cubicBezTo>
                <a:cubicBezTo>
                  <a:pt x="614" y="36"/>
                  <a:pt x="588" y="56"/>
                  <a:pt x="567" y="82"/>
                </a:cubicBezTo>
                <a:cubicBezTo>
                  <a:pt x="558" y="92"/>
                  <a:pt x="551" y="103"/>
                  <a:pt x="545" y="114"/>
                </a:cubicBezTo>
                <a:cubicBezTo>
                  <a:pt x="538" y="130"/>
                  <a:pt x="531" y="146"/>
                  <a:pt x="525" y="162"/>
                </a:cubicBezTo>
                <a:cubicBezTo>
                  <a:pt x="521" y="175"/>
                  <a:pt x="519" y="189"/>
                  <a:pt x="518" y="203"/>
                </a:cubicBezTo>
                <a:cubicBezTo>
                  <a:pt x="516" y="233"/>
                  <a:pt x="520" y="262"/>
                  <a:pt x="530" y="290"/>
                </a:cubicBezTo>
                <a:cubicBezTo>
                  <a:pt x="538" y="314"/>
                  <a:pt x="552" y="335"/>
                  <a:pt x="567" y="355"/>
                </a:cubicBezTo>
                <a:cubicBezTo>
                  <a:pt x="578" y="370"/>
                  <a:pt x="591" y="382"/>
                  <a:pt x="601" y="396"/>
                </a:cubicBezTo>
                <a:cubicBezTo>
                  <a:pt x="615" y="415"/>
                  <a:pt x="622" y="436"/>
                  <a:pt x="623" y="459"/>
                </a:cubicBezTo>
                <a:cubicBezTo>
                  <a:pt x="624" y="471"/>
                  <a:pt x="624" y="483"/>
                  <a:pt x="623" y="496"/>
                </a:cubicBezTo>
                <a:cubicBezTo>
                  <a:pt x="623" y="503"/>
                  <a:pt x="622" y="511"/>
                  <a:pt x="619" y="517"/>
                </a:cubicBezTo>
                <a:cubicBezTo>
                  <a:pt x="612" y="533"/>
                  <a:pt x="603" y="549"/>
                  <a:pt x="594" y="564"/>
                </a:cubicBezTo>
                <a:cubicBezTo>
                  <a:pt x="583" y="583"/>
                  <a:pt x="566" y="596"/>
                  <a:pt x="547" y="605"/>
                </a:cubicBezTo>
                <a:cubicBezTo>
                  <a:pt x="533" y="612"/>
                  <a:pt x="518" y="616"/>
                  <a:pt x="503" y="620"/>
                </a:cubicBezTo>
                <a:cubicBezTo>
                  <a:pt x="481" y="626"/>
                  <a:pt x="460" y="624"/>
                  <a:pt x="439" y="619"/>
                </a:cubicBezTo>
                <a:cubicBezTo>
                  <a:pt x="423" y="615"/>
                  <a:pt x="408" y="607"/>
                  <a:pt x="394" y="598"/>
                </a:cubicBezTo>
                <a:cubicBezTo>
                  <a:pt x="374" y="586"/>
                  <a:pt x="357" y="569"/>
                  <a:pt x="347" y="547"/>
                </a:cubicBezTo>
                <a:cubicBezTo>
                  <a:pt x="340" y="533"/>
                  <a:pt x="334" y="519"/>
                  <a:pt x="330" y="504"/>
                </a:cubicBezTo>
                <a:cubicBezTo>
                  <a:pt x="327" y="495"/>
                  <a:pt x="326" y="484"/>
                  <a:pt x="327" y="474"/>
                </a:cubicBezTo>
                <a:cubicBezTo>
                  <a:pt x="327" y="463"/>
                  <a:pt x="330" y="451"/>
                  <a:pt x="332" y="439"/>
                </a:cubicBezTo>
                <a:cubicBezTo>
                  <a:pt x="336" y="415"/>
                  <a:pt x="349" y="394"/>
                  <a:pt x="365" y="377"/>
                </a:cubicBezTo>
                <a:cubicBezTo>
                  <a:pt x="384" y="356"/>
                  <a:pt x="402" y="336"/>
                  <a:pt x="412" y="310"/>
                </a:cubicBezTo>
                <a:cubicBezTo>
                  <a:pt x="418" y="296"/>
                  <a:pt x="425" y="281"/>
                  <a:pt x="428" y="266"/>
                </a:cubicBezTo>
                <a:cubicBezTo>
                  <a:pt x="431" y="246"/>
                  <a:pt x="434" y="227"/>
                  <a:pt x="432" y="206"/>
                </a:cubicBezTo>
                <a:cubicBezTo>
                  <a:pt x="429" y="189"/>
                  <a:pt x="428" y="171"/>
                  <a:pt x="422" y="154"/>
                </a:cubicBezTo>
                <a:cubicBezTo>
                  <a:pt x="414" y="129"/>
                  <a:pt x="403" y="105"/>
                  <a:pt x="386" y="85"/>
                </a:cubicBezTo>
                <a:cubicBezTo>
                  <a:pt x="361" y="57"/>
                  <a:pt x="334" y="32"/>
                  <a:pt x="297" y="20"/>
                </a:cubicBezTo>
                <a:cubicBezTo>
                  <a:pt x="285" y="16"/>
                  <a:pt x="272" y="11"/>
                  <a:pt x="259" y="9"/>
                </a:cubicBezTo>
                <a:cubicBezTo>
                  <a:pt x="249" y="6"/>
                  <a:pt x="238" y="8"/>
                  <a:pt x="228" y="5"/>
                </a:cubicBezTo>
                <a:cubicBezTo>
                  <a:pt x="212" y="0"/>
                  <a:pt x="197" y="4"/>
                  <a:pt x="182" y="7"/>
                </a:cubicBezTo>
                <a:cubicBezTo>
                  <a:pt x="157" y="10"/>
                  <a:pt x="133" y="19"/>
                  <a:pt x="110" y="32"/>
                </a:cubicBezTo>
                <a:cubicBezTo>
                  <a:pt x="82" y="48"/>
                  <a:pt x="58" y="69"/>
                  <a:pt x="40" y="96"/>
                </a:cubicBezTo>
                <a:cubicBezTo>
                  <a:pt x="16" y="131"/>
                  <a:pt x="0" y="170"/>
                  <a:pt x="2" y="215"/>
                </a:cubicBezTo>
                <a:cubicBezTo>
                  <a:pt x="3" y="232"/>
                  <a:pt x="2" y="249"/>
                  <a:pt x="5" y="266"/>
                </a:cubicBezTo>
                <a:cubicBezTo>
                  <a:pt x="9" y="288"/>
                  <a:pt x="18" y="308"/>
                  <a:pt x="29" y="327"/>
                </a:cubicBezTo>
                <a:cubicBezTo>
                  <a:pt x="39" y="343"/>
                  <a:pt x="51" y="357"/>
                  <a:pt x="62" y="372"/>
                </a:cubicBezTo>
                <a:cubicBezTo>
                  <a:pt x="80" y="355"/>
                  <a:pt x="97" y="341"/>
                  <a:pt x="111" y="3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59423" y="1277558"/>
            <a:ext cx="7129125" cy="4566398"/>
            <a:chOff x="2259424" y="1734658"/>
            <a:chExt cx="5721276" cy="4027352"/>
          </a:xfrm>
        </p:grpSpPr>
        <p:sp>
          <p:nvSpPr>
            <p:cNvPr id="28" name="任意多边形 27"/>
            <p:cNvSpPr>
              <a:spLocks/>
            </p:cNvSpPr>
            <p:nvPr/>
          </p:nvSpPr>
          <p:spPr bwMode="auto">
            <a:xfrm>
              <a:off x="6252521" y="2438060"/>
              <a:ext cx="1639559" cy="1312745"/>
            </a:xfrm>
            <a:custGeom>
              <a:avLst/>
              <a:gdLst>
                <a:gd name="connsiteX0" fmla="*/ 816966 w 1639559"/>
                <a:gd name="connsiteY0" fmla="*/ 2 h 1312745"/>
                <a:gd name="connsiteX1" fmla="*/ 896472 w 1639559"/>
                <a:gd name="connsiteY1" fmla="*/ 4328 h 1312745"/>
                <a:gd name="connsiteX2" fmla="*/ 1241257 w 1639559"/>
                <a:gd name="connsiteY2" fmla="*/ 118095 h 1312745"/>
                <a:gd name="connsiteX3" fmla="*/ 1449644 w 1639559"/>
                <a:gd name="connsiteY3" fmla="*/ 300122 h 1312745"/>
                <a:gd name="connsiteX4" fmla="*/ 1582253 w 1639559"/>
                <a:gd name="connsiteY4" fmla="*/ 527656 h 1312745"/>
                <a:gd name="connsiteX5" fmla="*/ 1639086 w 1639559"/>
                <a:gd name="connsiteY5" fmla="*/ 861373 h 1312745"/>
                <a:gd name="connsiteX6" fmla="*/ 1586042 w 1639559"/>
                <a:gd name="connsiteY6" fmla="*/ 1104076 h 1312745"/>
                <a:gd name="connsiteX7" fmla="*/ 1518790 w 1639559"/>
                <a:gd name="connsiteY7" fmla="*/ 1245811 h 1312745"/>
                <a:gd name="connsiteX8" fmla="*/ 1468573 w 1639559"/>
                <a:gd name="connsiteY8" fmla="*/ 1312745 h 1312745"/>
                <a:gd name="connsiteX9" fmla="*/ 1138510 w 1639559"/>
                <a:gd name="connsiteY9" fmla="*/ 1312745 h 1312745"/>
                <a:gd name="connsiteX10" fmla="*/ 1252624 w 1639559"/>
                <a:gd name="connsiteY10" fmla="*/ 1172336 h 1312745"/>
                <a:gd name="connsiteX11" fmla="*/ 1351134 w 1639559"/>
                <a:gd name="connsiteY11" fmla="*/ 986517 h 1312745"/>
                <a:gd name="connsiteX12" fmla="*/ 1373867 w 1639559"/>
                <a:gd name="connsiteY12" fmla="*/ 740022 h 1312745"/>
                <a:gd name="connsiteX13" fmla="*/ 1282935 w 1639559"/>
                <a:gd name="connsiteY13" fmla="*/ 504903 h 1312745"/>
                <a:gd name="connsiteX14" fmla="*/ 1044237 w 1639559"/>
                <a:gd name="connsiteY14" fmla="*/ 307707 h 1312745"/>
                <a:gd name="connsiteX15" fmla="*/ 843429 w 1639559"/>
                <a:gd name="connsiteY15" fmla="*/ 262200 h 1312745"/>
                <a:gd name="connsiteX16" fmla="*/ 559265 w 1639559"/>
                <a:gd name="connsiteY16" fmla="*/ 326668 h 1312745"/>
                <a:gd name="connsiteX17" fmla="*/ 286468 w 1639559"/>
                <a:gd name="connsiteY17" fmla="*/ 645216 h 1312745"/>
                <a:gd name="connsiteX18" fmla="*/ 263735 w 1639559"/>
                <a:gd name="connsiteY18" fmla="*/ 880334 h 1312745"/>
                <a:gd name="connsiteX19" fmla="*/ 377401 w 1639559"/>
                <a:gd name="connsiteY19" fmla="*/ 1160960 h 1312745"/>
                <a:gd name="connsiteX20" fmla="*/ 502433 w 1639559"/>
                <a:gd name="connsiteY20" fmla="*/ 1305065 h 1312745"/>
                <a:gd name="connsiteX21" fmla="*/ 507375 w 1639559"/>
                <a:gd name="connsiteY21" fmla="*/ 1312745 h 1312745"/>
                <a:gd name="connsiteX22" fmla="*/ 169419 w 1639559"/>
                <a:gd name="connsiteY22" fmla="*/ 1312745 h 1312745"/>
                <a:gd name="connsiteX23" fmla="*/ 117865 w 1639559"/>
                <a:gd name="connsiteY23" fmla="*/ 1235856 h 1312745"/>
                <a:gd name="connsiteX24" fmla="*/ 32616 w 1639559"/>
                <a:gd name="connsiteY24" fmla="*/ 1035816 h 1312745"/>
                <a:gd name="connsiteX25" fmla="*/ 2305 w 1639559"/>
                <a:gd name="connsiteY25" fmla="*/ 770359 h 1312745"/>
                <a:gd name="connsiteX26" fmla="*/ 62927 w 1639559"/>
                <a:gd name="connsiteY26" fmla="*/ 508695 h 1312745"/>
                <a:gd name="connsiteX27" fmla="*/ 263735 w 1639559"/>
                <a:gd name="connsiteY27" fmla="*/ 224277 h 1312745"/>
                <a:gd name="connsiteX28" fmla="*/ 581998 w 1639559"/>
                <a:gd name="connsiteY28" fmla="*/ 34666 h 1312745"/>
                <a:gd name="connsiteX29" fmla="*/ 816966 w 1639559"/>
                <a:gd name="connsiteY29" fmla="*/ 2 h 131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9559" h="1312745">
                  <a:moveTo>
                    <a:pt x="816966" y="2"/>
                  </a:moveTo>
                  <a:cubicBezTo>
                    <a:pt x="843429" y="62"/>
                    <a:pt x="869950" y="1484"/>
                    <a:pt x="896472" y="4328"/>
                  </a:cubicBezTo>
                  <a:cubicBezTo>
                    <a:pt x="1017715" y="15704"/>
                    <a:pt x="1131381" y="53627"/>
                    <a:pt x="1241257" y="118095"/>
                  </a:cubicBezTo>
                  <a:cubicBezTo>
                    <a:pt x="1320823" y="167394"/>
                    <a:pt x="1389022" y="231862"/>
                    <a:pt x="1449644" y="300122"/>
                  </a:cubicBezTo>
                  <a:cubicBezTo>
                    <a:pt x="1506476" y="364590"/>
                    <a:pt x="1548154" y="444227"/>
                    <a:pt x="1582253" y="527656"/>
                  </a:cubicBezTo>
                  <a:cubicBezTo>
                    <a:pt x="1623931" y="633839"/>
                    <a:pt x="1642875" y="747606"/>
                    <a:pt x="1639086" y="861373"/>
                  </a:cubicBezTo>
                  <a:cubicBezTo>
                    <a:pt x="1635297" y="944802"/>
                    <a:pt x="1616353" y="1024439"/>
                    <a:pt x="1586042" y="1104076"/>
                  </a:cubicBezTo>
                  <a:cubicBezTo>
                    <a:pt x="1568992" y="1153375"/>
                    <a:pt x="1546259" y="1200778"/>
                    <a:pt x="1518790" y="1245811"/>
                  </a:cubicBezTo>
                  <a:lnTo>
                    <a:pt x="1468573" y="1312745"/>
                  </a:lnTo>
                  <a:lnTo>
                    <a:pt x="1138510" y="1312745"/>
                  </a:lnTo>
                  <a:lnTo>
                    <a:pt x="1252624" y="1172336"/>
                  </a:lnTo>
                  <a:cubicBezTo>
                    <a:pt x="1298090" y="1119245"/>
                    <a:pt x="1324612" y="1050985"/>
                    <a:pt x="1351134" y="986517"/>
                  </a:cubicBezTo>
                  <a:cubicBezTo>
                    <a:pt x="1385233" y="906880"/>
                    <a:pt x="1381444" y="823451"/>
                    <a:pt x="1373867" y="740022"/>
                  </a:cubicBezTo>
                  <a:cubicBezTo>
                    <a:pt x="1366289" y="656592"/>
                    <a:pt x="1332190" y="576955"/>
                    <a:pt x="1282935" y="504903"/>
                  </a:cubicBezTo>
                  <a:cubicBezTo>
                    <a:pt x="1222313" y="421474"/>
                    <a:pt x="1146536" y="349421"/>
                    <a:pt x="1044237" y="307707"/>
                  </a:cubicBezTo>
                  <a:cubicBezTo>
                    <a:pt x="979827" y="284953"/>
                    <a:pt x="915417" y="265992"/>
                    <a:pt x="843429" y="262200"/>
                  </a:cubicBezTo>
                  <a:cubicBezTo>
                    <a:pt x="744919" y="262200"/>
                    <a:pt x="646409" y="277369"/>
                    <a:pt x="559265" y="326668"/>
                  </a:cubicBezTo>
                  <a:cubicBezTo>
                    <a:pt x="426656" y="394928"/>
                    <a:pt x="335724" y="504903"/>
                    <a:pt x="286468" y="645216"/>
                  </a:cubicBezTo>
                  <a:cubicBezTo>
                    <a:pt x="259947" y="721060"/>
                    <a:pt x="252369" y="800697"/>
                    <a:pt x="263735" y="880334"/>
                  </a:cubicBezTo>
                  <a:cubicBezTo>
                    <a:pt x="275102" y="982725"/>
                    <a:pt x="309202" y="1077530"/>
                    <a:pt x="377401" y="1160960"/>
                  </a:cubicBezTo>
                  <a:cubicBezTo>
                    <a:pt x="419078" y="1206466"/>
                    <a:pt x="460755" y="1255766"/>
                    <a:pt x="502433" y="1305065"/>
                  </a:cubicBezTo>
                  <a:lnTo>
                    <a:pt x="507375" y="1312745"/>
                  </a:lnTo>
                  <a:lnTo>
                    <a:pt x="169419" y="1312745"/>
                  </a:lnTo>
                  <a:lnTo>
                    <a:pt x="117865" y="1235856"/>
                  </a:lnTo>
                  <a:cubicBezTo>
                    <a:pt x="81871" y="1174233"/>
                    <a:pt x="53455" y="1107869"/>
                    <a:pt x="32616" y="1035816"/>
                  </a:cubicBezTo>
                  <a:cubicBezTo>
                    <a:pt x="6094" y="948594"/>
                    <a:pt x="-5273" y="861373"/>
                    <a:pt x="2305" y="770359"/>
                  </a:cubicBezTo>
                  <a:cubicBezTo>
                    <a:pt x="9883" y="679346"/>
                    <a:pt x="28827" y="592124"/>
                    <a:pt x="62927" y="508695"/>
                  </a:cubicBezTo>
                  <a:cubicBezTo>
                    <a:pt x="112182" y="398720"/>
                    <a:pt x="176592" y="303914"/>
                    <a:pt x="263735" y="224277"/>
                  </a:cubicBezTo>
                  <a:cubicBezTo>
                    <a:pt x="354668" y="137056"/>
                    <a:pt x="460755" y="72588"/>
                    <a:pt x="581998" y="34666"/>
                  </a:cubicBezTo>
                  <a:cubicBezTo>
                    <a:pt x="658722" y="11913"/>
                    <a:pt x="737578" y="-175"/>
                    <a:pt x="816966" y="2"/>
                  </a:cubicBezTo>
                  <a:close/>
                </a:path>
              </a:pathLst>
            </a:custGeom>
            <a:solidFill>
              <a:srgbClr val="1160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 26"/>
            <p:cNvSpPr>
              <a:spLocks/>
            </p:cNvSpPr>
            <p:nvPr/>
          </p:nvSpPr>
          <p:spPr bwMode="auto">
            <a:xfrm>
              <a:off x="2351678" y="2440976"/>
              <a:ext cx="1632295" cy="1400747"/>
            </a:xfrm>
            <a:custGeom>
              <a:avLst/>
              <a:gdLst>
                <a:gd name="connsiteX0" fmla="*/ 812103 w 1632295"/>
                <a:gd name="connsiteY0" fmla="*/ 582 h 1400747"/>
                <a:gd name="connsiteX1" fmla="*/ 856918 w 1632295"/>
                <a:gd name="connsiteY1" fmla="*/ 8996 h 1400747"/>
                <a:gd name="connsiteX2" fmla="*/ 974372 w 1632295"/>
                <a:gd name="connsiteY2" fmla="*/ 24165 h 1400747"/>
                <a:gd name="connsiteX3" fmla="*/ 1118348 w 1632295"/>
                <a:gd name="connsiteY3" fmla="*/ 65880 h 1400747"/>
                <a:gd name="connsiteX4" fmla="*/ 1455555 w 1632295"/>
                <a:gd name="connsiteY4" fmla="*/ 312375 h 1400747"/>
                <a:gd name="connsiteX5" fmla="*/ 1591953 w 1632295"/>
                <a:gd name="connsiteY5" fmla="*/ 574039 h 1400747"/>
                <a:gd name="connsiteX6" fmla="*/ 1629842 w 1632295"/>
                <a:gd name="connsiteY6" fmla="*/ 771236 h 1400747"/>
                <a:gd name="connsiteX7" fmla="*/ 1614686 w 1632295"/>
                <a:gd name="connsiteY7" fmla="*/ 998770 h 1400747"/>
                <a:gd name="connsiteX8" fmla="*/ 1554065 w 1632295"/>
                <a:gd name="connsiteY8" fmla="*/ 1165628 h 1400747"/>
                <a:gd name="connsiteX9" fmla="*/ 1477814 w 1632295"/>
                <a:gd name="connsiteY9" fmla="*/ 1299778 h 1400747"/>
                <a:gd name="connsiteX10" fmla="*/ 1469280 w 1632295"/>
                <a:gd name="connsiteY10" fmla="*/ 1309829 h 1400747"/>
                <a:gd name="connsiteX11" fmla="*/ 1145426 w 1632295"/>
                <a:gd name="connsiteY11" fmla="*/ 1309829 h 1400747"/>
                <a:gd name="connsiteX12" fmla="*/ 1164288 w 1632295"/>
                <a:gd name="connsiteY12" fmla="*/ 1284136 h 1400747"/>
                <a:gd name="connsiteX13" fmla="*/ 1247169 w 1632295"/>
                <a:gd name="connsiteY13" fmla="*/ 1180797 h 1400747"/>
                <a:gd name="connsiteX14" fmla="*/ 1353256 w 1632295"/>
                <a:gd name="connsiteY14" fmla="*/ 972224 h 1400747"/>
                <a:gd name="connsiteX15" fmla="*/ 1375989 w 1632295"/>
                <a:gd name="connsiteY15" fmla="*/ 801574 h 1400747"/>
                <a:gd name="connsiteX16" fmla="*/ 1281268 w 1632295"/>
                <a:gd name="connsiteY16" fmla="*/ 513364 h 1400747"/>
                <a:gd name="connsiteX17" fmla="*/ 1053938 w 1632295"/>
                <a:gd name="connsiteY17" fmla="*/ 316167 h 1400747"/>
                <a:gd name="connsiteX18" fmla="*/ 887228 w 1632295"/>
                <a:gd name="connsiteY18" fmla="*/ 270661 h 1400747"/>
                <a:gd name="connsiteX19" fmla="*/ 796296 w 1632295"/>
                <a:gd name="connsiteY19" fmla="*/ 263076 h 1400747"/>
                <a:gd name="connsiteX20" fmla="*/ 493189 w 1632295"/>
                <a:gd name="connsiteY20" fmla="*/ 365466 h 1400747"/>
                <a:gd name="connsiteX21" fmla="*/ 315113 w 1632295"/>
                <a:gd name="connsiteY21" fmla="*/ 570247 h 1400747"/>
                <a:gd name="connsiteX22" fmla="*/ 262069 w 1632295"/>
                <a:gd name="connsiteY22" fmla="*/ 744690 h 1400747"/>
                <a:gd name="connsiteX23" fmla="*/ 250703 w 1632295"/>
                <a:gd name="connsiteY23" fmla="*/ 820535 h 1400747"/>
                <a:gd name="connsiteX24" fmla="*/ 299958 w 1632295"/>
                <a:gd name="connsiteY24" fmla="*/ 1040484 h 1400747"/>
                <a:gd name="connsiteX25" fmla="*/ 413623 w 1632295"/>
                <a:gd name="connsiteY25" fmla="*/ 1230096 h 1400747"/>
                <a:gd name="connsiteX26" fmla="*/ 227969 w 1632295"/>
                <a:gd name="connsiteY26" fmla="*/ 1400747 h 1400747"/>
                <a:gd name="connsiteX27" fmla="*/ 102938 w 1632295"/>
                <a:gd name="connsiteY27" fmla="*/ 1230096 h 1400747"/>
                <a:gd name="connsiteX28" fmla="*/ 12005 w 1632295"/>
                <a:gd name="connsiteY28" fmla="*/ 998770 h 1400747"/>
                <a:gd name="connsiteX29" fmla="*/ 639 w 1632295"/>
                <a:gd name="connsiteY29" fmla="*/ 805366 h 1400747"/>
                <a:gd name="connsiteX30" fmla="*/ 144615 w 1632295"/>
                <a:gd name="connsiteY30" fmla="*/ 354090 h 1400747"/>
                <a:gd name="connsiteX31" fmla="*/ 409834 w 1632295"/>
                <a:gd name="connsiteY31" fmla="*/ 111387 h 1400747"/>
                <a:gd name="connsiteX32" fmla="*/ 682631 w 1632295"/>
                <a:gd name="connsiteY32" fmla="*/ 16581 h 1400747"/>
                <a:gd name="connsiteX33" fmla="*/ 812103 w 1632295"/>
                <a:gd name="connsiteY33" fmla="*/ 582 h 140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32295" h="1400747">
                  <a:moveTo>
                    <a:pt x="812103" y="582"/>
                  </a:moveTo>
                  <a:cubicBezTo>
                    <a:pt x="826844" y="1649"/>
                    <a:pt x="841763" y="4256"/>
                    <a:pt x="856918" y="8996"/>
                  </a:cubicBezTo>
                  <a:cubicBezTo>
                    <a:pt x="894806" y="20373"/>
                    <a:pt x="936483" y="12788"/>
                    <a:pt x="974372" y="24165"/>
                  </a:cubicBezTo>
                  <a:cubicBezTo>
                    <a:pt x="1023627" y="31750"/>
                    <a:pt x="1072882" y="50711"/>
                    <a:pt x="1118348" y="65880"/>
                  </a:cubicBezTo>
                  <a:cubicBezTo>
                    <a:pt x="1258535" y="111387"/>
                    <a:pt x="1360834" y="206193"/>
                    <a:pt x="1455555" y="312375"/>
                  </a:cubicBezTo>
                  <a:cubicBezTo>
                    <a:pt x="1519965" y="388220"/>
                    <a:pt x="1561643" y="479233"/>
                    <a:pt x="1591953" y="574039"/>
                  </a:cubicBezTo>
                  <a:cubicBezTo>
                    <a:pt x="1614686" y="638507"/>
                    <a:pt x="1618475" y="706768"/>
                    <a:pt x="1629842" y="771236"/>
                  </a:cubicBezTo>
                  <a:cubicBezTo>
                    <a:pt x="1637419" y="850873"/>
                    <a:pt x="1626053" y="922925"/>
                    <a:pt x="1614686" y="998770"/>
                  </a:cubicBezTo>
                  <a:cubicBezTo>
                    <a:pt x="1603320" y="1055653"/>
                    <a:pt x="1576798" y="1112537"/>
                    <a:pt x="1554065" y="1165628"/>
                  </a:cubicBezTo>
                  <a:cubicBezTo>
                    <a:pt x="1535121" y="1214927"/>
                    <a:pt x="1508599" y="1258538"/>
                    <a:pt x="1477814" y="1299778"/>
                  </a:cubicBezTo>
                  <a:lnTo>
                    <a:pt x="1469280" y="1309829"/>
                  </a:lnTo>
                  <a:lnTo>
                    <a:pt x="1145426" y="1309829"/>
                  </a:lnTo>
                  <a:lnTo>
                    <a:pt x="1164288" y="1284136"/>
                  </a:lnTo>
                  <a:cubicBezTo>
                    <a:pt x="1192231" y="1249057"/>
                    <a:pt x="1220647" y="1214927"/>
                    <a:pt x="1247169" y="1180797"/>
                  </a:cubicBezTo>
                  <a:cubicBezTo>
                    <a:pt x="1296424" y="1116329"/>
                    <a:pt x="1338101" y="1051861"/>
                    <a:pt x="1353256" y="972224"/>
                  </a:cubicBezTo>
                  <a:cubicBezTo>
                    <a:pt x="1364623" y="915341"/>
                    <a:pt x="1375989" y="858457"/>
                    <a:pt x="1375989" y="801574"/>
                  </a:cubicBezTo>
                  <a:cubicBezTo>
                    <a:pt x="1372200" y="699183"/>
                    <a:pt x="1341890" y="600585"/>
                    <a:pt x="1281268" y="513364"/>
                  </a:cubicBezTo>
                  <a:cubicBezTo>
                    <a:pt x="1220647" y="429934"/>
                    <a:pt x="1148659" y="357882"/>
                    <a:pt x="1053938" y="316167"/>
                  </a:cubicBezTo>
                  <a:cubicBezTo>
                    <a:pt x="1000894" y="293414"/>
                    <a:pt x="947850" y="270661"/>
                    <a:pt x="887228" y="270661"/>
                  </a:cubicBezTo>
                  <a:cubicBezTo>
                    <a:pt x="856918" y="270661"/>
                    <a:pt x="826607" y="259284"/>
                    <a:pt x="796296" y="263076"/>
                  </a:cubicBezTo>
                  <a:cubicBezTo>
                    <a:pt x="686420" y="270661"/>
                    <a:pt x="584121" y="297206"/>
                    <a:pt x="493189" y="365466"/>
                  </a:cubicBezTo>
                  <a:cubicBezTo>
                    <a:pt x="417412" y="418558"/>
                    <a:pt x="356790" y="486818"/>
                    <a:pt x="315113" y="570247"/>
                  </a:cubicBezTo>
                  <a:cubicBezTo>
                    <a:pt x="288591" y="623338"/>
                    <a:pt x="277224" y="687806"/>
                    <a:pt x="262069" y="744690"/>
                  </a:cubicBezTo>
                  <a:cubicBezTo>
                    <a:pt x="258280" y="771236"/>
                    <a:pt x="250703" y="797781"/>
                    <a:pt x="250703" y="820535"/>
                  </a:cubicBezTo>
                  <a:cubicBezTo>
                    <a:pt x="258280" y="896379"/>
                    <a:pt x="265858" y="972224"/>
                    <a:pt x="299958" y="1040484"/>
                  </a:cubicBezTo>
                  <a:cubicBezTo>
                    <a:pt x="334057" y="1104952"/>
                    <a:pt x="375734" y="1165628"/>
                    <a:pt x="413623" y="1230096"/>
                  </a:cubicBezTo>
                  <a:cubicBezTo>
                    <a:pt x="360579" y="1283187"/>
                    <a:pt x="296169" y="1336279"/>
                    <a:pt x="227969" y="1400747"/>
                  </a:cubicBezTo>
                  <a:cubicBezTo>
                    <a:pt x="186292" y="1343863"/>
                    <a:pt x="140826" y="1290772"/>
                    <a:pt x="102938" y="1230096"/>
                  </a:cubicBezTo>
                  <a:cubicBezTo>
                    <a:pt x="61260" y="1158044"/>
                    <a:pt x="27161" y="1082199"/>
                    <a:pt x="12005" y="998770"/>
                  </a:cubicBezTo>
                  <a:cubicBezTo>
                    <a:pt x="639" y="934302"/>
                    <a:pt x="4428" y="869834"/>
                    <a:pt x="639" y="805366"/>
                  </a:cubicBezTo>
                  <a:cubicBezTo>
                    <a:pt x="-6939" y="634715"/>
                    <a:pt x="53683" y="486818"/>
                    <a:pt x="144615" y="354090"/>
                  </a:cubicBezTo>
                  <a:cubicBezTo>
                    <a:pt x="212814" y="251699"/>
                    <a:pt x="303746" y="172062"/>
                    <a:pt x="409834" y="111387"/>
                  </a:cubicBezTo>
                  <a:cubicBezTo>
                    <a:pt x="496977" y="62088"/>
                    <a:pt x="587910" y="27957"/>
                    <a:pt x="682631" y="16581"/>
                  </a:cubicBezTo>
                  <a:cubicBezTo>
                    <a:pt x="725255" y="8048"/>
                    <a:pt x="767880" y="-2617"/>
                    <a:pt x="812103" y="582"/>
                  </a:cubicBezTo>
                  <a:close/>
                </a:path>
              </a:pathLst>
            </a:custGeom>
            <a:solidFill>
              <a:srgbClr val="1160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 24"/>
            <p:cNvSpPr>
              <a:spLocks/>
            </p:cNvSpPr>
            <p:nvPr/>
          </p:nvSpPr>
          <p:spPr bwMode="auto">
            <a:xfrm>
              <a:off x="4305464" y="2441614"/>
              <a:ext cx="1630142" cy="1309191"/>
            </a:xfrm>
            <a:custGeom>
              <a:avLst/>
              <a:gdLst>
                <a:gd name="connsiteX0" fmla="*/ 854385 w 1630142"/>
                <a:gd name="connsiteY0" fmla="*/ 774 h 1309191"/>
                <a:gd name="connsiteX1" fmla="*/ 1252214 w 1630142"/>
                <a:gd name="connsiteY1" fmla="*/ 129710 h 1309191"/>
                <a:gd name="connsiteX2" fmla="*/ 1399979 w 1630142"/>
                <a:gd name="connsiteY2" fmla="*/ 243477 h 1309191"/>
                <a:gd name="connsiteX3" fmla="*/ 1596999 w 1630142"/>
                <a:gd name="connsiteY3" fmla="*/ 573401 h 1309191"/>
                <a:gd name="connsiteX4" fmla="*/ 1623521 w 1630142"/>
                <a:gd name="connsiteY4" fmla="*/ 933664 h 1309191"/>
                <a:gd name="connsiteX5" fmla="*/ 1521222 w 1630142"/>
                <a:gd name="connsiteY5" fmla="*/ 1225666 h 1309191"/>
                <a:gd name="connsiteX6" fmla="*/ 1456666 w 1630142"/>
                <a:gd name="connsiteY6" fmla="*/ 1309191 h 1309191"/>
                <a:gd name="connsiteX7" fmla="*/ 1130260 w 1630142"/>
                <a:gd name="connsiteY7" fmla="*/ 1309191 h 1309191"/>
                <a:gd name="connsiteX8" fmla="*/ 1214325 w 1630142"/>
                <a:gd name="connsiteY8" fmla="*/ 1210497 h 1309191"/>
                <a:gd name="connsiteX9" fmla="*/ 1365879 w 1630142"/>
                <a:gd name="connsiteY9" fmla="*/ 926079 h 1309191"/>
                <a:gd name="connsiteX10" fmla="*/ 1377246 w 1630142"/>
                <a:gd name="connsiteY10" fmla="*/ 755429 h 1309191"/>
                <a:gd name="connsiteX11" fmla="*/ 1354513 w 1630142"/>
                <a:gd name="connsiteY11" fmla="*/ 641662 h 1309191"/>
                <a:gd name="connsiteX12" fmla="*/ 1013517 w 1630142"/>
                <a:gd name="connsiteY12" fmla="*/ 292776 h 1309191"/>
                <a:gd name="connsiteX13" fmla="*/ 725565 w 1630142"/>
                <a:gd name="connsiteY13" fmla="*/ 262438 h 1309191"/>
                <a:gd name="connsiteX14" fmla="*/ 471712 w 1630142"/>
                <a:gd name="connsiteY14" fmla="*/ 372413 h 1309191"/>
                <a:gd name="connsiteX15" fmla="*/ 305003 w 1630142"/>
                <a:gd name="connsiteY15" fmla="*/ 592363 h 1309191"/>
                <a:gd name="connsiteX16" fmla="*/ 263326 w 1630142"/>
                <a:gd name="connsiteY16" fmla="*/ 736468 h 1309191"/>
                <a:gd name="connsiteX17" fmla="*/ 251959 w 1630142"/>
                <a:gd name="connsiteY17" fmla="*/ 827481 h 1309191"/>
                <a:gd name="connsiteX18" fmla="*/ 354258 w 1630142"/>
                <a:gd name="connsiteY18" fmla="*/ 1130860 h 1309191"/>
                <a:gd name="connsiteX19" fmla="*/ 502735 w 1630142"/>
                <a:gd name="connsiteY19" fmla="*/ 1309191 h 1309191"/>
                <a:gd name="connsiteX20" fmla="*/ 169541 w 1630142"/>
                <a:gd name="connsiteY20" fmla="*/ 1309191 h 1309191"/>
                <a:gd name="connsiteX21" fmla="*/ 107509 w 1630142"/>
                <a:gd name="connsiteY21" fmla="*/ 1218081 h 1309191"/>
                <a:gd name="connsiteX22" fmla="*/ 47362 w 1630142"/>
                <a:gd name="connsiteY22" fmla="*/ 1089145 h 1309191"/>
                <a:gd name="connsiteX23" fmla="*/ 1895 w 1630142"/>
                <a:gd name="connsiteY23" fmla="*/ 759221 h 1309191"/>
                <a:gd name="connsiteX24" fmla="*/ 28417 w 1630142"/>
                <a:gd name="connsiteY24" fmla="*/ 603739 h 1309191"/>
                <a:gd name="connsiteX25" fmla="*/ 104194 w 1630142"/>
                <a:gd name="connsiteY25" fmla="*/ 421712 h 1309191"/>
                <a:gd name="connsiteX26" fmla="*/ 187549 w 1630142"/>
                <a:gd name="connsiteY26" fmla="*/ 300360 h 1309191"/>
                <a:gd name="connsiteX27" fmla="*/ 479290 w 1630142"/>
                <a:gd name="connsiteY27" fmla="*/ 72826 h 1309191"/>
                <a:gd name="connsiteX28" fmla="*/ 714198 w 1630142"/>
                <a:gd name="connsiteY28" fmla="*/ 8358 h 1309191"/>
                <a:gd name="connsiteX29" fmla="*/ 854385 w 1630142"/>
                <a:gd name="connsiteY29" fmla="*/ 774 h 130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30142" h="1309191">
                  <a:moveTo>
                    <a:pt x="854385" y="774"/>
                  </a:moveTo>
                  <a:cubicBezTo>
                    <a:pt x="998361" y="8358"/>
                    <a:pt x="1134760" y="50073"/>
                    <a:pt x="1252214" y="129710"/>
                  </a:cubicBezTo>
                  <a:cubicBezTo>
                    <a:pt x="1305258" y="163840"/>
                    <a:pt x="1358301" y="197970"/>
                    <a:pt x="1399979" y="243477"/>
                  </a:cubicBezTo>
                  <a:cubicBezTo>
                    <a:pt x="1487122" y="338283"/>
                    <a:pt x="1555321" y="448258"/>
                    <a:pt x="1596999" y="573401"/>
                  </a:cubicBezTo>
                  <a:cubicBezTo>
                    <a:pt x="1634887" y="694753"/>
                    <a:pt x="1634887" y="816104"/>
                    <a:pt x="1623521" y="933664"/>
                  </a:cubicBezTo>
                  <a:cubicBezTo>
                    <a:pt x="1615943" y="1036054"/>
                    <a:pt x="1581843" y="1138444"/>
                    <a:pt x="1521222" y="1225666"/>
                  </a:cubicBezTo>
                  <a:lnTo>
                    <a:pt x="1456666" y="1309191"/>
                  </a:lnTo>
                  <a:lnTo>
                    <a:pt x="1130260" y="1309191"/>
                  </a:lnTo>
                  <a:lnTo>
                    <a:pt x="1214325" y="1210497"/>
                  </a:lnTo>
                  <a:cubicBezTo>
                    <a:pt x="1297680" y="1130860"/>
                    <a:pt x="1354513" y="1039846"/>
                    <a:pt x="1365879" y="926079"/>
                  </a:cubicBezTo>
                  <a:cubicBezTo>
                    <a:pt x="1373457" y="869196"/>
                    <a:pt x="1377246" y="812312"/>
                    <a:pt x="1377246" y="755429"/>
                  </a:cubicBezTo>
                  <a:cubicBezTo>
                    <a:pt x="1377246" y="717506"/>
                    <a:pt x="1365879" y="679584"/>
                    <a:pt x="1354513" y="641662"/>
                  </a:cubicBezTo>
                  <a:cubicBezTo>
                    <a:pt x="1290102" y="478595"/>
                    <a:pt x="1180226" y="357244"/>
                    <a:pt x="1013517" y="292776"/>
                  </a:cubicBezTo>
                  <a:cubicBezTo>
                    <a:pt x="915007" y="251061"/>
                    <a:pt x="820286" y="254854"/>
                    <a:pt x="725565" y="262438"/>
                  </a:cubicBezTo>
                  <a:cubicBezTo>
                    <a:pt x="634632" y="273815"/>
                    <a:pt x="551278" y="315529"/>
                    <a:pt x="471712" y="372413"/>
                  </a:cubicBezTo>
                  <a:cubicBezTo>
                    <a:pt x="395935" y="433089"/>
                    <a:pt x="342891" y="505141"/>
                    <a:pt x="305003" y="592363"/>
                  </a:cubicBezTo>
                  <a:cubicBezTo>
                    <a:pt x="286059" y="637869"/>
                    <a:pt x="274692" y="687168"/>
                    <a:pt x="263326" y="736468"/>
                  </a:cubicBezTo>
                  <a:cubicBezTo>
                    <a:pt x="259537" y="766805"/>
                    <a:pt x="251959" y="797143"/>
                    <a:pt x="251959" y="827481"/>
                  </a:cubicBezTo>
                  <a:cubicBezTo>
                    <a:pt x="263326" y="937456"/>
                    <a:pt x="286059" y="1039846"/>
                    <a:pt x="354258" y="1130860"/>
                  </a:cubicBezTo>
                  <a:lnTo>
                    <a:pt x="502735" y="1309191"/>
                  </a:lnTo>
                  <a:lnTo>
                    <a:pt x="169541" y="1309191"/>
                  </a:lnTo>
                  <a:lnTo>
                    <a:pt x="107509" y="1218081"/>
                  </a:lnTo>
                  <a:cubicBezTo>
                    <a:pt x="83356" y="1177315"/>
                    <a:pt x="62517" y="1134652"/>
                    <a:pt x="47362" y="1089145"/>
                  </a:cubicBezTo>
                  <a:cubicBezTo>
                    <a:pt x="9473" y="982963"/>
                    <a:pt x="-5682" y="872988"/>
                    <a:pt x="1895" y="759221"/>
                  </a:cubicBezTo>
                  <a:cubicBezTo>
                    <a:pt x="5684" y="706130"/>
                    <a:pt x="13262" y="653038"/>
                    <a:pt x="28417" y="603739"/>
                  </a:cubicBezTo>
                  <a:cubicBezTo>
                    <a:pt x="51150" y="543064"/>
                    <a:pt x="77672" y="482388"/>
                    <a:pt x="104194" y="421712"/>
                  </a:cubicBezTo>
                  <a:cubicBezTo>
                    <a:pt x="126927" y="379997"/>
                    <a:pt x="153449" y="338283"/>
                    <a:pt x="187549" y="300360"/>
                  </a:cubicBezTo>
                  <a:cubicBezTo>
                    <a:pt x="267114" y="201762"/>
                    <a:pt x="365624" y="125918"/>
                    <a:pt x="479290" y="72826"/>
                  </a:cubicBezTo>
                  <a:cubicBezTo>
                    <a:pt x="555067" y="38696"/>
                    <a:pt x="630843" y="12150"/>
                    <a:pt x="714198" y="8358"/>
                  </a:cubicBezTo>
                  <a:cubicBezTo>
                    <a:pt x="763453" y="8358"/>
                    <a:pt x="808919" y="-3018"/>
                    <a:pt x="854385" y="774"/>
                  </a:cubicBezTo>
                  <a:close/>
                </a:path>
              </a:pathLst>
            </a:custGeom>
            <a:solidFill>
              <a:srgbClr val="11607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6"/>
            <p:cNvSpPr>
              <a:spLocks/>
            </p:cNvSpPr>
            <p:nvPr/>
          </p:nvSpPr>
          <p:spPr bwMode="auto">
            <a:xfrm>
              <a:off x="3329838" y="3754404"/>
              <a:ext cx="1632478" cy="1289456"/>
            </a:xfrm>
            <a:custGeom>
              <a:avLst/>
              <a:gdLst>
                <a:gd name="connsiteX0" fmla="*/ 164622 w 1632478"/>
                <a:gd name="connsiteY0" fmla="*/ 0 h 1289456"/>
                <a:gd name="connsiteX1" fmla="*/ 488063 w 1632478"/>
                <a:gd name="connsiteY1" fmla="*/ 0 h 1289456"/>
                <a:gd name="connsiteX2" fmla="*/ 397828 w 1632478"/>
                <a:gd name="connsiteY2" fmla="*/ 106279 h 1289456"/>
                <a:gd name="connsiteX3" fmla="*/ 272796 w 1632478"/>
                <a:gd name="connsiteY3" fmla="*/ 341397 h 1289456"/>
                <a:gd name="connsiteX4" fmla="*/ 253852 w 1632478"/>
                <a:gd name="connsiteY4" fmla="*/ 474126 h 1289456"/>
                <a:gd name="connsiteX5" fmla="*/ 265219 w 1632478"/>
                <a:gd name="connsiteY5" fmla="*/ 587893 h 1289456"/>
                <a:gd name="connsiteX6" fmla="*/ 329629 w 1632478"/>
                <a:gd name="connsiteY6" fmla="*/ 750959 h 1289456"/>
                <a:gd name="connsiteX7" fmla="*/ 507705 w 1632478"/>
                <a:gd name="connsiteY7" fmla="*/ 944363 h 1289456"/>
                <a:gd name="connsiteX8" fmla="*/ 678203 w 1632478"/>
                <a:gd name="connsiteY8" fmla="*/ 1024000 h 1289456"/>
                <a:gd name="connsiteX9" fmla="*/ 920689 w 1632478"/>
                <a:gd name="connsiteY9" fmla="*/ 1027792 h 1289456"/>
                <a:gd name="connsiteX10" fmla="*/ 1087398 w 1632478"/>
                <a:gd name="connsiteY10" fmla="*/ 970908 h 1289456"/>
                <a:gd name="connsiteX11" fmla="*/ 1265473 w 1632478"/>
                <a:gd name="connsiteY11" fmla="*/ 815427 h 1289456"/>
                <a:gd name="connsiteX12" fmla="*/ 1360195 w 1632478"/>
                <a:gd name="connsiteY12" fmla="*/ 637192 h 1289456"/>
                <a:gd name="connsiteX13" fmla="*/ 1375350 w 1632478"/>
                <a:gd name="connsiteY13" fmla="*/ 557555 h 1289456"/>
                <a:gd name="connsiteX14" fmla="*/ 1375350 w 1632478"/>
                <a:gd name="connsiteY14" fmla="*/ 417242 h 1289456"/>
                <a:gd name="connsiteX15" fmla="*/ 1291995 w 1632478"/>
                <a:gd name="connsiteY15" fmla="*/ 178331 h 1289456"/>
                <a:gd name="connsiteX16" fmla="*/ 1163175 w 1632478"/>
                <a:gd name="connsiteY16" fmla="*/ 22850 h 1289456"/>
                <a:gd name="connsiteX17" fmla="*/ 1147618 w 1632478"/>
                <a:gd name="connsiteY17" fmla="*/ 0 h 1289456"/>
                <a:gd name="connsiteX18" fmla="*/ 1481358 w 1632478"/>
                <a:gd name="connsiteY18" fmla="*/ 0 h 1289456"/>
                <a:gd name="connsiteX19" fmla="*/ 1481438 w 1632478"/>
                <a:gd name="connsiteY19" fmla="*/ 96 h 1289456"/>
                <a:gd name="connsiteX20" fmla="*/ 1591314 w 1632478"/>
                <a:gd name="connsiteY20" fmla="*/ 223838 h 1289456"/>
                <a:gd name="connsiteX21" fmla="*/ 1629202 w 1632478"/>
                <a:gd name="connsiteY21" fmla="*/ 428619 h 1289456"/>
                <a:gd name="connsiteX22" fmla="*/ 1583736 w 1632478"/>
                <a:gd name="connsiteY22" fmla="*/ 758543 h 1289456"/>
                <a:gd name="connsiteX23" fmla="*/ 1424605 w 1632478"/>
                <a:gd name="connsiteY23" fmla="*/ 1020208 h 1289456"/>
                <a:gd name="connsiteX24" fmla="*/ 1189697 w 1632478"/>
                <a:gd name="connsiteY24" fmla="*/ 1202235 h 1289456"/>
                <a:gd name="connsiteX25" fmla="*/ 950999 w 1632478"/>
                <a:gd name="connsiteY25" fmla="*/ 1278080 h 1289456"/>
                <a:gd name="connsiteX26" fmla="*/ 753980 w 1632478"/>
                <a:gd name="connsiteY26" fmla="*/ 1289456 h 1289456"/>
                <a:gd name="connsiteX27" fmla="*/ 519071 w 1632478"/>
                <a:gd name="connsiteY27" fmla="*/ 1236365 h 1289456"/>
                <a:gd name="connsiteX28" fmla="*/ 276585 w 1632478"/>
                <a:gd name="connsiteY28" fmla="*/ 1084676 h 1289456"/>
                <a:gd name="connsiteX29" fmla="*/ 45466 w 1632478"/>
                <a:gd name="connsiteY29" fmla="*/ 735790 h 1289456"/>
                <a:gd name="connsiteX30" fmla="*/ 11366 w 1632478"/>
                <a:gd name="connsiteY30" fmla="*/ 546178 h 1289456"/>
                <a:gd name="connsiteX31" fmla="*/ 0 w 1632478"/>
                <a:gd name="connsiteY31" fmla="*/ 462749 h 1289456"/>
                <a:gd name="connsiteX32" fmla="*/ 106087 w 1632478"/>
                <a:gd name="connsiteY32" fmla="*/ 79733 h 1289456"/>
                <a:gd name="connsiteX33" fmla="*/ 164622 w 1632478"/>
                <a:gd name="connsiteY33" fmla="*/ 0 h 128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32478" h="1289456">
                  <a:moveTo>
                    <a:pt x="164622" y="0"/>
                  </a:moveTo>
                  <a:lnTo>
                    <a:pt x="488063" y="0"/>
                  </a:lnTo>
                  <a:lnTo>
                    <a:pt x="397828" y="106279"/>
                  </a:lnTo>
                  <a:cubicBezTo>
                    <a:pt x="337207" y="170747"/>
                    <a:pt x="287952" y="250384"/>
                    <a:pt x="272796" y="341397"/>
                  </a:cubicBezTo>
                  <a:cubicBezTo>
                    <a:pt x="265219" y="386904"/>
                    <a:pt x="253852" y="432411"/>
                    <a:pt x="253852" y="474126"/>
                  </a:cubicBezTo>
                  <a:cubicBezTo>
                    <a:pt x="250063" y="512048"/>
                    <a:pt x="253852" y="553763"/>
                    <a:pt x="265219" y="587893"/>
                  </a:cubicBezTo>
                  <a:cubicBezTo>
                    <a:pt x="280374" y="644776"/>
                    <a:pt x="303107" y="697868"/>
                    <a:pt x="329629" y="750959"/>
                  </a:cubicBezTo>
                  <a:cubicBezTo>
                    <a:pt x="367518" y="834388"/>
                    <a:pt x="431928" y="898856"/>
                    <a:pt x="507705" y="944363"/>
                  </a:cubicBezTo>
                  <a:cubicBezTo>
                    <a:pt x="560749" y="978493"/>
                    <a:pt x="617581" y="1008831"/>
                    <a:pt x="678203" y="1024000"/>
                  </a:cubicBezTo>
                  <a:cubicBezTo>
                    <a:pt x="757768" y="1042961"/>
                    <a:pt x="837334" y="1050545"/>
                    <a:pt x="920689" y="1027792"/>
                  </a:cubicBezTo>
                  <a:cubicBezTo>
                    <a:pt x="977521" y="1012623"/>
                    <a:pt x="1034354" y="997454"/>
                    <a:pt x="1087398" y="970908"/>
                  </a:cubicBezTo>
                  <a:cubicBezTo>
                    <a:pt x="1159386" y="936778"/>
                    <a:pt x="1223796" y="887479"/>
                    <a:pt x="1265473" y="815427"/>
                  </a:cubicBezTo>
                  <a:cubicBezTo>
                    <a:pt x="1299573" y="758543"/>
                    <a:pt x="1333673" y="697868"/>
                    <a:pt x="1360195" y="637192"/>
                  </a:cubicBezTo>
                  <a:cubicBezTo>
                    <a:pt x="1371561" y="614438"/>
                    <a:pt x="1375350" y="584101"/>
                    <a:pt x="1375350" y="557555"/>
                  </a:cubicBezTo>
                  <a:cubicBezTo>
                    <a:pt x="1379139" y="508256"/>
                    <a:pt x="1379139" y="462749"/>
                    <a:pt x="1375350" y="417242"/>
                  </a:cubicBezTo>
                  <a:cubicBezTo>
                    <a:pt x="1371561" y="330021"/>
                    <a:pt x="1345039" y="250384"/>
                    <a:pt x="1291995" y="178331"/>
                  </a:cubicBezTo>
                  <a:cubicBezTo>
                    <a:pt x="1254107" y="125240"/>
                    <a:pt x="1204852" y="79733"/>
                    <a:pt x="1163175" y="22850"/>
                  </a:cubicBezTo>
                  <a:lnTo>
                    <a:pt x="1147618" y="0"/>
                  </a:lnTo>
                  <a:lnTo>
                    <a:pt x="1481358" y="0"/>
                  </a:lnTo>
                  <a:lnTo>
                    <a:pt x="1481438" y="96"/>
                  </a:lnTo>
                  <a:cubicBezTo>
                    <a:pt x="1530693" y="68357"/>
                    <a:pt x="1564792" y="144201"/>
                    <a:pt x="1591314" y="223838"/>
                  </a:cubicBezTo>
                  <a:cubicBezTo>
                    <a:pt x="1614047" y="292098"/>
                    <a:pt x="1621625" y="360359"/>
                    <a:pt x="1629202" y="428619"/>
                  </a:cubicBezTo>
                  <a:cubicBezTo>
                    <a:pt x="1640569" y="546178"/>
                    <a:pt x="1621625" y="652361"/>
                    <a:pt x="1583736" y="758543"/>
                  </a:cubicBezTo>
                  <a:cubicBezTo>
                    <a:pt x="1549637" y="857141"/>
                    <a:pt x="1492804" y="940571"/>
                    <a:pt x="1424605" y="1020208"/>
                  </a:cubicBezTo>
                  <a:cubicBezTo>
                    <a:pt x="1360195" y="1099844"/>
                    <a:pt x="1280629" y="1160520"/>
                    <a:pt x="1189697" y="1202235"/>
                  </a:cubicBezTo>
                  <a:cubicBezTo>
                    <a:pt x="1117709" y="1240157"/>
                    <a:pt x="1038143" y="1278080"/>
                    <a:pt x="950999" y="1278080"/>
                  </a:cubicBezTo>
                  <a:cubicBezTo>
                    <a:pt x="886589" y="1281872"/>
                    <a:pt x="818390" y="1289456"/>
                    <a:pt x="753980" y="1289456"/>
                  </a:cubicBezTo>
                  <a:cubicBezTo>
                    <a:pt x="674414" y="1285664"/>
                    <a:pt x="594848" y="1266703"/>
                    <a:pt x="519071" y="1236365"/>
                  </a:cubicBezTo>
                  <a:cubicBezTo>
                    <a:pt x="428139" y="1202235"/>
                    <a:pt x="348573" y="1149144"/>
                    <a:pt x="276585" y="1084676"/>
                  </a:cubicBezTo>
                  <a:cubicBezTo>
                    <a:pt x="166709" y="986077"/>
                    <a:pt x="90932" y="872310"/>
                    <a:pt x="45466" y="735790"/>
                  </a:cubicBezTo>
                  <a:cubicBezTo>
                    <a:pt x="26522" y="671322"/>
                    <a:pt x="7577" y="610646"/>
                    <a:pt x="11366" y="546178"/>
                  </a:cubicBezTo>
                  <a:cubicBezTo>
                    <a:pt x="11366" y="519633"/>
                    <a:pt x="0" y="489295"/>
                    <a:pt x="0" y="462749"/>
                  </a:cubicBezTo>
                  <a:cubicBezTo>
                    <a:pt x="11366" y="326229"/>
                    <a:pt x="34099" y="193500"/>
                    <a:pt x="106087" y="79733"/>
                  </a:cubicBezTo>
                  <a:lnTo>
                    <a:pt x="164622" y="0"/>
                  </a:lnTo>
                  <a:close/>
                </a:path>
              </a:pathLst>
            </a:custGeom>
            <a:solidFill>
              <a:srgbClr val="0383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 15"/>
            <p:cNvSpPr>
              <a:spLocks/>
            </p:cNvSpPr>
            <p:nvPr/>
          </p:nvSpPr>
          <p:spPr bwMode="auto">
            <a:xfrm>
              <a:off x="5273516" y="3754405"/>
              <a:ext cx="1643007" cy="1301441"/>
            </a:xfrm>
            <a:custGeom>
              <a:avLst/>
              <a:gdLst>
                <a:gd name="connsiteX0" fmla="*/ 159143 w 1643007"/>
                <a:gd name="connsiteY0" fmla="*/ 0 h 1301441"/>
                <a:gd name="connsiteX1" fmla="*/ 485833 w 1643007"/>
                <a:gd name="connsiteY1" fmla="*/ 0 h 1301441"/>
                <a:gd name="connsiteX2" fmla="*/ 397828 w 1643007"/>
                <a:gd name="connsiteY2" fmla="*/ 113863 h 1301441"/>
                <a:gd name="connsiteX3" fmla="*/ 284163 w 1643007"/>
                <a:gd name="connsiteY3" fmla="*/ 345190 h 1301441"/>
                <a:gd name="connsiteX4" fmla="*/ 265219 w 1643007"/>
                <a:gd name="connsiteY4" fmla="*/ 485502 h 1301441"/>
                <a:gd name="connsiteX5" fmla="*/ 367517 w 1643007"/>
                <a:gd name="connsiteY5" fmla="*/ 800258 h 1301441"/>
                <a:gd name="connsiteX6" fmla="*/ 587270 w 1643007"/>
                <a:gd name="connsiteY6" fmla="*/ 982285 h 1301441"/>
                <a:gd name="connsiteX7" fmla="*/ 742613 w 1643007"/>
                <a:gd name="connsiteY7" fmla="*/ 1027792 h 1301441"/>
                <a:gd name="connsiteX8" fmla="*/ 837334 w 1643007"/>
                <a:gd name="connsiteY8" fmla="*/ 1039169 h 1301441"/>
                <a:gd name="connsiteX9" fmla="*/ 1022987 w 1643007"/>
                <a:gd name="connsiteY9" fmla="*/ 997454 h 1301441"/>
                <a:gd name="connsiteX10" fmla="*/ 1238952 w 1643007"/>
                <a:gd name="connsiteY10" fmla="*/ 853349 h 1301441"/>
                <a:gd name="connsiteX11" fmla="*/ 1363984 w 1643007"/>
                <a:gd name="connsiteY11" fmla="*/ 610646 h 1301441"/>
                <a:gd name="connsiteX12" fmla="*/ 1386717 w 1643007"/>
                <a:gd name="connsiteY12" fmla="*/ 477918 h 1301441"/>
                <a:gd name="connsiteX13" fmla="*/ 1367772 w 1643007"/>
                <a:gd name="connsiteY13" fmla="*/ 356566 h 1301441"/>
                <a:gd name="connsiteX14" fmla="*/ 1307151 w 1643007"/>
                <a:gd name="connsiteY14" fmla="*/ 201085 h 1301441"/>
                <a:gd name="connsiteX15" fmla="*/ 1227585 w 1643007"/>
                <a:gd name="connsiteY15" fmla="*/ 91110 h 1301441"/>
                <a:gd name="connsiteX16" fmla="*/ 1156544 w 1643007"/>
                <a:gd name="connsiteY16" fmla="*/ 8510 h 1301441"/>
                <a:gd name="connsiteX17" fmla="*/ 1150838 w 1643007"/>
                <a:gd name="connsiteY17" fmla="*/ 0 h 1301441"/>
                <a:gd name="connsiteX18" fmla="*/ 1488697 w 1643007"/>
                <a:gd name="connsiteY18" fmla="*/ 0 h 1301441"/>
                <a:gd name="connsiteX19" fmla="*/ 1553426 w 1643007"/>
                <a:gd name="connsiteY19" fmla="*/ 100591 h 1301441"/>
                <a:gd name="connsiteX20" fmla="*/ 1602681 w 1643007"/>
                <a:gd name="connsiteY20" fmla="*/ 223838 h 1301441"/>
                <a:gd name="connsiteX21" fmla="*/ 1636780 w 1643007"/>
                <a:gd name="connsiteY21" fmla="*/ 424827 h 1301441"/>
                <a:gd name="connsiteX22" fmla="*/ 1587525 w 1643007"/>
                <a:gd name="connsiteY22" fmla="*/ 773712 h 1301441"/>
                <a:gd name="connsiteX23" fmla="*/ 1428394 w 1643007"/>
                <a:gd name="connsiteY23" fmla="*/ 1027792 h 1301441"/>
                <a:gd name="connsiteX24" fmla="*/ 1159386 w 1643007"/>
                <a:gd name="connsiteY24" fmla="*/ 1224988 h 1301441"/>
                <a:gd name="connsiteX25" fmla="*/ 916900 w 1643007"/>
                <a:gd name="connsiteY25" fmla="*/ 1289456 h 1301441"/>
                <a:gd name="connsiteX26" fmla="*/ 810812 w 1643007"/>
                <a:gd name="connsiteY26" fmla="*/ 1300833 h 1301441"/>
                <a:gd name="connsiteX27" fmla="*/ 409195 w 1643007"/>
                <a:gd name="connsiteY27" fmla="*/ 1179481 h 1301441"/>
                <a:gd name="connsiteX28" fmla="*/ 242486 w 1643007"/>
                <a:gd name="connsiteY28" fmla="*/ 1054338 h 1301441"/>
                <a:gd name="connsiteX29" fmla="*/ 45466 w 1643007"/>
                <a:gd name="connsiteY29" fmla="*/ 731998 h 1301441"/>
                <a:gd name="connsiteX30" fmla="*/ 11366 w 1643007"/>
                <a:gd name="connsiteY30" fmla="*/ 557555 h 1301441"/>
                <a:gd name="connsiteX31" fmla="*/ 0 w 1643007"/>
                <a:gd name="connsiteY31" fmla="*/ 451372 h 1301441"/>
                <a:gd name="connsiteX32" fmla="*/ 26521 w 1643007"/>
                <a:gd name="connsiteY32" fmla="*/ 284514 h 1301441"/>
                <a:gd name="connsiteX33" fmla="*/ 90932 w 1643007"/>
                <a:gd name="connsiteY33" fmla="*/ 117656 h 1301441"/>
                <a:gd name="connsiteX34" fmla="*/ 158657 w 1643007"/>
                <a:gd name="connsiteY34" fmla="*/ 570 h 1301441"/>
                <a:gd name="connsiteX35" fmla="*/ 159143 w 1643007"/>
                <a:gd name="connsiteY35" fmla="*/ 0 h 130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643007" h="1301441">
                  <a:moveTo>
                    <a:pt x="159143" y="0"/>
                  </a:moveTo>
                  <a:lnTo>
                    <a:pt x="485833" y="0"/>
                  </a:lnTo>
                  <a:lnTo>
                    <a:pt x="397828" y="113863"/>
                  </a:lnTo>
                  <a:cubicBezTo>
                    <a:pt x="348573" y="182124"/>
                    <a:pt x="299318" y="254176"/>
                    <a:pt x="284163" y="345190"/>
                  </a:cubicBezTo>
                  <a:cubicBezTo>
                    <a:pt x="276585" y="390697"/>
                    <a:pt x="261430" y="439996"/>
                    <a:pt x="265219" y="485502"/>
                  </a:cubicBezTo>
                  <a:cubicBezTo>
                    <a:pt x="272796" y="599269"/>
                    <a:pt x="295529" y="705452"/>
                    <a:pt x="367517" y="800258"/>
                  </a:cubicBezTo>
                  <a:cubicBezTo>
                    <a:pt x="428139" y="876103"/>
                    <a:pt x="496338" y="944363"/>
                    <a:pt x="587270" y="982285"/>
                  </a:cubicBezTo>
                  <a:cubicBezTo>
                    <a:pt x="636525" y="1005039"/>
                    <a:pt x="689569" y="1016415"/>
                    <a:pt x="742613" y="1027792"/>
                  </a:cubicBezTo>
                  <a:cubicBezTo>
                    <a:pt x="772924" y="1035376"/>
                    <a:pt x="807023" y="1042961"/>
                    <a:pt x="837334" y="1039169"/>
                  </a:cubicBezTo>
                  <a:cubicBezTo>
                    <a:pt x="897956" y="1027792"/>
                    <a:pt x="962366" y="1020208"/>
                    <a:pt x="1022987" y="997454"/>
                  </a:cubicBezTo>
                  <a:cubicBezTo>
                    <a:pt x="1106342" y="970908"/>
                    <a:pt x="1182119" y="921609"/>
                    <a:pt x="1238952" y="853349"/>
                  </a:cubicBezTo>
                  <a:cubicBezTo>
                    <a:pt x="1299573" y="781297"/>
                    <a:pt x="1348828" y="705452"/>
                    <a:pt x="1363984" y="610646"/>
                  </a:cubicBezTo>
                  <a:cubicBezTo>
                    <a:pt x="1371561" y="568932"/>
                    <a:pt x="1386717" y="523425"/>
                    <a:pt x="1386717" y="477918"/>
                  </a:cubicBezTo>
                  <a:cubicBezTo>
                    <a:pt x="1386717" y="439996"/>
                    <a:pt x="1367772" y="398281"/>
                    <a:pt x="1367772" y="356566"/>
                  </a:cubicBezTo>
                  <a:cubicBezTo>
                    <a:pt x="1360195" y="299683"/>
                    <a:pt x="1337462" y="250384"/>
                    <a:pt x="1307151" y="201085"/>
                  </a:cubicBezTo>
                  <a:cubicBezTo>
                    <a:pt x="1284418" y="163162"/>
                    <a:pt x="1257896" y="125240"/>
                    <a:pt x="1227585" y="91110"/>
                  </a:cubicBezTo>
                  <a:cubicBezTo>
                    <a:pt x="1202010" y="64564"/>
                    <a:pt x="1178330" y="37071"/>
                    <a:pt x="1156544" y="8510"/>
                  </a:cubicBezTo>
                  <a:lnTo>
                    <a:pt x="1150838" y="0"/>
                  </a:lnTo>
                  <a:lnTo>
                    <a:pt x="1488697" y="0"/>
                  </a:lnTo>
                  <a:lnTo>
                    <a:pt x="1553426" y="100591"/>
                  </a:lnTo>
                  <a:cubicBezTo>
                    <a:pt x="1573317" y="140409"/>
                    <a:pt x="1589420" y="182124"/>
                    <a:pt x="1602681" y="223838"/>
                  </a:cubicBezTo>
                  <a:cubicBezTo>
                    <a:pt x="1621625" y="288306"/>
                    <a:pt x="1629203" y="360359"/>
                    <a:pt x="1636780" y="424827"/>
                  </a:cubicBezTo>
                  <a:cubicBezTo>
                    <a:pt x="1655725" y="546178"/>
                    <a:pt x="1629203" y="663737"/>
                    <a:pt x="1587525" y="773712"/>
                  </a:cubicBezTo>
                  <a:cubicBezTo>
                    <a:pt x="1553426" y="872310"/>
                    <a:pt x="1496593" y="951947"/>
                    <a:pt x="1428394" y="1027792"/>
                  </a:cubicBezTo>
                  <a:cubicBezTo>
                    <a:pt x="1352617" y="1115013"/>
                    <a:pt x="1261685" y="1179481"/>
                    <a:pt x="1159386" y="1224988"/>
                  </a:cubicBezTo>
                  <a:cubicBezTo>
                    <a:pt x="1083609" y="1262911"/>
                    <a:pt x="1004043" y="1285664"/>
                    <a:pt x="916900" y="1289456"/>
                  </a:cubicBezTo>
                  <a:cubicBezTo>
                    <a:pt x="882800" y="1289456"/>
                    <a:pt x="844912" y="1304625"/>
                    <a:pt x="810812" y="1300833"/>
                  </a:cubicBezTo>
                  <a:cubicBezTo>
                    <a:pt x="670625" y="1285664"/>
                    <a:pt x="526649" y="1266703"/>
                    <a:pt x="409195" y="1179481"/>
                  </a:cubicBezTo>
                  <a:cubicBezTo>
                    <a:pt x="352362" y="1137767"/>
                    <a:pt x="287952" y="1103637"/>
                    <a:pt x="242486" y="1054338"/>
                  </a:cubicBezTo>
                  <a:cubicBezTo>
                    <a:pt x="155342" y="963324"/>
                    <a:pt x="79565" y="860934"/>
                    <a:pt x="45466" y="731998"/>
                  </a:cubicBezTo>
                  <a:cubicBezTo>
                    <a:pt x="30310" y="675114"/>
                    <a:pt x="11366" y="618231"/>
                    <a:pt x="11366" y="557555"/>
                  </a:cubicBezTo>
                  <a:cubicBezTo>
                    <a:pt x="11366" y="519633"/>
                    <a:pt x="0" y="485502"/>
                    <a:pt x="0" y="451372"/>
                  </a:cubicBezTo>
                  <a:cubicBezTo>
                    <a:pt x="7577" y="394489"/>
                    <a:pt x="11366" y="337605"/>
                    <a:pt x="26521" y="284514"/>
                  </a:cubicBezTo>
                  <a:cubicBezTo>
                    <a:pt x="41677" y="227630"/>
                    <a:pt x="60621" y="170747"/>
                    <a:pt x="90932" y="117656"/>
                  </a:cubicBezTo>
                  <a:cubicBezTo>
                    <a:pt x="109876" y="75941"/>
                    <a:pt x="132609" y="37071"/>
                    <a:pt x="158657" y="570"/>
                  </a:cubicBezTo>
                  <a:lnTo>
                    <a:pt x="159143" y="0"/>
                  </a:lnTo>
                  <a:close/>
                </a:path>
              </a:pathLst>
            </a:custGeom>
            <a:solidFill>
              <a:srgbClr val="0383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Freeform 12"/>
            <p:cNvSpPr>
              <a:spLocks noEditPoints="1"/>
            </p:cNvSpPr>
            <p:nvPr/>
          </p:nvSpPr>
          <p:spPr bwMode="auto">
            <a:xfrm>
              <a:off x="3876995" y="4065269"/>
              <a:ext cx="538163" cy="438150"/>
            </a:xfrm>
            <a:custGeom>
              <a:avLst/>
              <a:gdLst>
                <a:gd name="T0" fmla="*/ 1757 w 3393"/>
                <a:gd name="T1" fmla="*/ 1148 h 2763"/>
                <a:gd name="T2" fmla="*/ 1757 w 3393"/>
                <a:gd name="T3" fmla="*/ 2636 h 2763"/>
                <a:gd name="T4" fmla="*/ 2960 w 3393"/>
                <a:gd name="T5" fmla="*/ 2160 h 2763"/>
                <a:gd name="T6" fmla="*/ 2960 w 3393"/>
                <a:gd name="T7" fmla="*/ 1445 h 2763"/>
                <a:gd name="T8" fmla="*/ 2021 w 3393"/>
                <a:gd name="T9" fmla="*/ 1850 h 2763"/>
                <a:gd name="T10" fmla="*/ 1757 w 3393"/>
                <a:gd name="T11" fmla="*/ 1148 h 2763"/>
                <a:gd name="T12" fmla="*/ 457 w 3393"/>
                <a:gd name="T13" fmla="*/ 672 h 2763"/>
                <a:gd name="T14" fmla="*/ 457 w 3393"/>
                <a:gd name="T15" fmla="*/ 2160 h 2763"/>
                <a:gd name="T16" fmla="*/ 1661 w 3393"/>
                <a:gd name="T17" fmla="*/ 2636 h 2763"/>
                <a:gd name="T18" fmla="*/ 1661 w 3393"/>
                <a:gd name="T19" fmla="*/ 1148 h 2763"/>
                <a:gd name="T20" fmla="*/ 457 w 3393"/>
                <a:gd name="T21" fmla="*/ 672 h 2763"/>
                <a:gd name="T22" fmla="*/ 1766 w 3393"/>
                <a:gd name="T23" fmla="*/ 105 h 2763"/>
                <a:gd name="T24" fmla="*/ 1766 w 3393"/>
                <a:gd name="T25" fmla="*/ 1041 h 2763"/>
                <a:gd name="T26" fmla="*/ 2931 w 3393"/>
                <a:gd name="T27" fmla="*/ 580 h 2763"/>
                <a:gd name="T28" fmla="*/ 1766 w 3393"/>
                <a:gd name="T29" fmla="*/ 105 h 2763"/>
                <a:gd name="T30" fmla="*/ 1764 w 3393"/>
                <a:gd name="T31" fmla="*/ 0 h 2763"/>
                <a:gd name="T32" fmla="*/ 3055 w 3393"/>
                <a:gd name="T33" fmla="*/ 526 h 2763"/>
                <a:gd name="T34" fmla="*/ 3393 w 3393"/>
                <a:gd name="T35" fmla="*/ 1259 h 2763"/>
                <a:gd name="T36" fmla="*/ 3057 w 3393"/>
                <a:gd name="T37" fmla="*/ 1404 h 2763"/>
                <a:gd name="T38" fmla="*/ 3057 w 3393"/>
                <a:gd name="T39" fmla="*/ 2226 h 2763"/>
                <a:gd name="T40" fmla="*/ 1714 w 3393"/>
                <a:gd name="T41" fmla="*/ 2763 h 2763"/>
                <a:gd name="T42" fmla="*/ 361 w 3393"/>
                <a:gd name="T43" fmla="*/ 2226 h 2763"/>
                <a:gd name="T44" fmla="*/ 361 w 3393"/>
                <a:gd name="T45" fmla="*/ 1033 h 2763"/>
                <a:gd name="T46" fmla="*/ 0 w 3393"/>
                <a:gd name="T47" fmla="*/ 1065 h 2763"/>
                <a:gd name="T48" fmla="*/ 366 w 3393"/>
                <a:gd name="T49" fmla="*/ 533 h 2763"/>
                <a:gd name="T50" fmla="*/ 1764 w 3393"/>
                <a:gd name="T51" fmla="*/ 0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93" h="2763">
                  <a:moveTo>
                    <a:pt x="1757" y="1148"/>
                  </a:moveTo>
                  <a:lnTo>
                    <a:pt x="1757" y="2636"/>
                  </a:lnTo>
                  <a:lnTo>
                    <a:pt x="2960" y="2160"/>
                  </a:lnTo>
                  <a:lnTo>
                    <a:pt x="2960" y="1445"/>
                  </a:lnTo>
                  <a:lnTo>
                    <a:pt x="2021" y="1850"/>
                  </a:lnTo>
                  <a:lnTo>
                    <a:pt x="1757" y="1148"/>
                  </a:lnTo>
                  <a:close/>
                  <a:moveTo>
                    <a:pt x="457" y="672"/>
                  </a:moveTo>
                  <a:lnTo>
                    <a:pt x="457" y="2160"/>
                  </a:lnTo>
                  <a:lnTo>
                    <a:pt x="1661" y="2636"/>
                  </a:lnTo>
                  <a:lnTo>
                    <a:pt x="1661" y="1148"/>
                  </a:lnTo>
                  <a:lnTo>
                    <a:pt x="457" y="672"/>
                  </a:lnTo>
                  <a:close/>
                  <a:moveTo>
                    <a:pt x="1766" y="105"/>
                  </a:moveTo>
                  <a:lnTo>
                    <a:pt x="1766" y="1041"/>
                  </a:lnTo>
                  <a:lnTo>
                    <a:pt x="2931" y="580"/>
                  </a:lnTo>
                  <a:lnTo>
                    <a:pt x="1766" y="105"/>
                  </a:lnTo>
                  <a:close/>
                  <a:moveTo>
                    <a:pt x="1764" y="0"/>
                  </a:moveTo>
                  <a:lnTo>
                    <a:pt x="3055" y="526"/>
                  </a:lnTo>
                  <a:lnTo>
                    <a:pt x="3393" y="1259"/>
                  </a:lnTo>
                  <a:lnTo>
                    <a:pt x="3057" y="1404"/>
                  </a:lnTo>
                  <a:lnTo>
                    <a:pt x="3057" y="2226"/>
                  </a:lnTo>
                  <a:lnTo>
                    <a:pt x="1714" y="2763"/>
                  </a:lnTo>
                  <a:lnTo>
                    <a:pt x="361" y="2226"/>
                  </a:lnTo>
                  <a:lnTo>
                    <a:pt x="361" y="1033"/>
                  </a:lnTo>
                  <a:lnTo>
                    <a:pt x="0" y="1065"/>
                  </a:lnTo>
                  <a:lnTo>
                    <a:pt x="366" y="533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0383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6805154" y="3022061"/>
              <a:ext cx="511175" cy="488950"/>
            </a:xfrm>
            <a:custGeom>
              <a:avLst/>
              <a:gdLst>
                <a:gd name="T0" fmla="*/ 1806 w 3220"/>
                <a:gd name="T1" fmla="*/ 70 h 3082"/>
                <a:gd name="T2" fmla="*/ 1949 w 3220"/>
                <a:gd name="T3" fmla="*/ 307 h 3082"/>
                <a:gd name="T4" fmla="*/ 1939 w 3220"/>
                <a:gd name="T5" fmla="*/ 528 h 3082"/>
                <a:gd name="T6" fmla="*/ 1814 w 3220"/>
                <a:gd name="T7" fmla="*/ 828 h 3082"/>
                <a:gd name="T8" fmla="*/ 1958 w 3220"/>
                <a:gd name="T9" fmla="*/ 924 h 3082"/>
                <a:gd name="T10" fmla="*/ 2119 w 3220"/>
                <a:gd name="T11" fmla="*/ 992 h 3082"/>
                <a:gd name="T12" fmla="*/ 2270 w 3220"/>
                <a:gd name="T13" fmla="*/ 1125 h 3082"/>
                <a:gd name="T14" fmla="*/ 2248 w 3220"/>
                <a:gd name="T15" fmla="*/ 885 h 3082"/>
                <a:gd name="T16" fmla="*/ 2211 w 3220"/>
                <a:gd name="T17" fmla="*/ 673 h 3082"/>
                <a:gd name="T18" fmla="*/ 2218 w 3220"/>
                <a:gd name="T19" fmla="*/ 457 h 3082"/>
                <a:gd name="T20" fmla="*/ 2406 w 3220"/>
                <a:gd name="T21" fmla="*/ 258 h 3082"/>
                <a:gd name="T22" fmla="*/ 2494 w 3220"/>
                <a:gd name="T23" fmla="*/ 240 h 3082"/>
                <a:gd name="T24" fmla="*/ 2757 w 3220"/>
                <a:gd name="T25" fmla="*/ 325 h 3082"/>
                <a:gd name="T26" fmla="*/ 2876 w 3220"/>
                <a:gd name="T27" fmla="*/ 576 h 3082"/>
                <a:gd name="T28" fmla="*/ 2865 w 3220"/>
                <a:gd name="T29" fmla="*/ 769 h 3082"/>
                <a:gd name="T30" fmla="*/ 2741 w 3220"/>
                <a:gd name="T31" fmla="*/ 1068 h 3082"/>
                <a:gd name="T32" fmla="*/ 2884 w 3220"/>
                <a:gd name="T33" fmla="*/ 1166 h 3082"/>
                <a:gd name="T34" fmla="*/ 3047 w 3220"/>
                <a:gd name="T35" fmla="*/ 1234 h 3082"/>
                <a:gd name="T36" fmla="*/ 3183 w 3220"/>
                <a:gd name="T37" fmla="*/ 1493 h 3082"/>
                <a:gd name="T38" fmla="*/ 3220 w 3220"/>
                <a:gd name="T39" fmla="*/ 1787 h 3082"/>
                <a:gd name="T40" fmla="*/ 3182 w 3220"/>
                <a:gd name="T41" fmla="*/ 2144 h 3082"/>
                <a:gd name="T42" fmla="*/ 2927 w 3220"/>
                <a:gd name="T43" fmla="*/ 2746 h 3082"/>
                <a:gd name="T44" fmla="*/ 2508 w 3220"/>
                <a:gd name="T45" fmla="*/ 2852 h 3082"/>
                <a:gd name="T46" fmla="*/ 2361 w 3220"/>
                <a:gd name="T47" fmla="*/ 2508 h 3082"/>
                <a:gd name="T48" fmla="*/ 2136 w 3220"/>
                <a:gd name="T49" fmla="*/ 2404 h 3082"/>
                <a:gd name="T50" fmla="*/ 1946 w 3220"/>
                <a:gd name="T51" fmla="*/ 2289 h 3082"/>
                <a:gd name="T52" fmla="*/ 2075 w 3220"/>
                <a:gd name="T53" fmla="*/ 1980 h 3082"/>
                <a:gd name="T54" fmla="*/ 2097 w 3220"/>
                <a:gd name="T55" fmla="*/ 1783 h 3082"/>
                <a:gd name="T56" fmla="*/ 2084 w 3220"/>
                <a:gd name="T57" fmla="*/ 1476 h 3082"/>
                <a:gd name="T58" fmla="*/ 1799 w 3220"/>
                <a:gd name="T59" fmla="*/ 1280 h 3082"/>
                <a:gd name="T60" fmla="*/ 1614 w 3220"/>
                <a:gd name="T61" fmla="*/ 1247 h 3082"/>
                <a:gd name="T62" fmla="*/ 1480 w 3220"/>
                <a:gd name="T63" fmla="*/ 1289 h 3082"/>
                <a:gd name="T64" fmla="*/ 1286 w 3220"/>
                <a:gd name="T65" fmla="*/ 1532 h 3082"/>
                <a:gd name="T66" fmla="*/ 1283 w 3220"/>
                <a:gd name="T67" fmla="*/ 1785 h 3082"/>
                <a:gd name="T68" fmla="*/ 1316 w 3220"/>
                <a:gd name="T69" fmla="*/ 1993 h 3082"/>
                <a:gd name="T70" fmla="*/ 1415 w 3220"/>
                <a:gd name="T71" fmla="*/ 2302 h 3082"/>
                <a:gd name="T72" fmla="*/ 1138 w 3220"/>
                <a:gd name="T73" fmla="*/ 2444 h 3082"/>
                <a:gd name="T74" fmla="*/ 971 w 3220"/>
                <a:gd name="T75" fmla="*/ 2542 h 3082"/>
                <a:gd name="T76" fmla="*/ 831 w 3220"/>
                <a:gd name="T77" fmla="*/ 3044 h 3082"/>
                <a:gd name="T78" fmla="*/ 270 w 3220"/>
                <a:gd name="T79" fmla="*/ 2619 h 3082"/>
                <a:gd name="T80" fmla="*/ 32 w 3220"/>
                <a:gd name="T81" fmla="*/ 2013 h 3082"/>
                <a:gd name="T82" fmla="*/ 2 w 3220"/>
                <a:gd name="T83" fmla="*/ 1754 h 3082"/>
                <a:gd name="T84" fmla="*/ 84 w 3220"/>
                <a:gd name="T85" fmla="*/ 1342 h 3082"/>
                <a:gd name="T86" fmla="*/ 230 w 3220"/>
                <a:gd name="T87" fmla="*/ 1208 h 3082"/>
                <a:gd name="T88" fmla="*/ 463 w 3220"/>
                <a:gd name="T89" fmla="*/ 1099 h 3082"/>
                <a:gd name="T90" fmla="*/ 387 w 3220"/>
                <a:gd name="T91" fmla="*/ 830 h 3082"/>
                <a:gd name="T92" fmla="*/ 375 w 3220"/>
                <a:gd name="T93" fmla="*/ 667 h 3082"/>
                <a:gd name="T94" fmla="*/ 389 w 3220"/>
                <a:gd name="T95" fmla="*/ 419 h 3082"/>
                <a:gd name="T96" fmla="*/ 580 w 3220"/>
                <a:gd name="T97" fmla="*/ 251 h 3082"/>
                <a:gd name="T98" fmla="*/ 667 w 3220"/>
                <a:gd name="T99" fmla="*/ 242 h 3082"/>
                <a:gd name="T100" fmla="*/ 963 w 3220"/>
                <a:gd name="T101" fmla="*/ 363 h 3082"/>
                <a:gd name="T102" fmla="*/ 1021 w 3220"/>
                <a:gd name="T103" fmla="*/ 649 h 3082"/>
                <a:gd name="T104" fmla="*/ 1009 w 3220"/>
                <a:gd name="T105" fmla="*/ 817 h 3082"/>
                <a:gd name="T106" fmla="*/ 906 w 3220"/>
                <a:gd name="T107" fmla="*/ 1089 h 3082"/>
                <a:gd name="T108" fmla="*/ 1040 w 3220"/>
                <a:gd name="T109" fmla="*/ 1032 h 3082"/>
                <a:gd name="T110" fmla="*/ 1213 w 3220"/>
                <a:gd name="T111" fmla="*/ 944 h 3082"/>
                <a:gd name="T112" fmla="*/ 1396 w 3220"/>
                <a:gd name="T113" fmla="*/ 833 h 3082"/>
                <a:gd name="T114" fmla="*/ 1286 w 3220"/>
                <a:gd name="T115" fmla="*/ 542 h 3082"/>
                <a:gd name="T116" fmla="*/ 1285 w 3220"/>
                <a:gd name="T117" fmla="*/ 347 h 3082"/>
                <a:gd name="T118" fmla="*/ 1363 w 3220"/>
                <a:gd name="T119" fmla="*/ 99 h 3082"/>
                <a:gd name="T120" fmla="*/ 1530 w 3220"/>
                <a:gd name="T121" fmla="*/ 3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20" h="3082">
                  <a:moveTo>
                    <a:pt x="1571" y="0"/>
                  </a:moveTo>
                  <a:lnTo>
                    <a:pt x="1571" y="0"/>
                  </a:lnTo>
                  <a:lnTo>
                    <a:pt x="1574" y="0"/>
                  </a:lnTo>
                  <a:lnTo>
                    <a:pt x="1584" y="2"/>
                  </a:lnTo>
                  <a:lnTo>
                    <a:pt x="1597" y="4"/>
                  </a:lnTo>
                  <a:lnTo>
                    <a:pt x="1616" y="8"/>
                  </a:lnTo>
                  <a:lnTo>
                    <a:pt x="1639" y="14"/>
                  </a:lnTo>
                  <a:lnTo>
                    <a:pt x="1666" y="21"/>
                  </a:lnTo>
                  <a:lnTo>
                    <a:pt x="1697" y="30"/>
                  </a:lnTo>
                  <a:lnTo>
                    <a:pt x="1742" y="45"/>
                  </a:lnTo>
                  <a:lnTo>
                    <a:pt x="1776" y="57"/>
                  </a:lnTo>
                  <a:lnTo>
                    <a:pt x="1806" y="70"/>
                  </a:lnTo>
                  <a:lnTo>
                    <a:pt x="1831" y="85"/>
                  </a:lnTo>
                  <a:lnTo>
                    <a:pt x="1851" y="98"/>
                  </a:lnTo>
                  <a:lnTo>
                    <a:pt x="1867" y="112"/>
                  </a:lnTo>
                  <a:lnTo>
                    <a:pt x="1879" y="123"/>
                  </a:lnTo>
                  <a:lnTo>
                    <a:pt x="1888" y="131"/>
                  </a:lnTo>
                  <a:lnTo>
                    <a:pt x="1893" y="136"/>
                  </a:lnTo>
                  <a:lnTo>
                    <a:pt x="1912" y="163"/>
                  </a:lnTo>
                  <a:lnTo>
                    <a:pt x="1927" y="191"/>
                  </a:lnTo>
                  <a:lnTo>
                    <a:pt x="1938" y="220"/>
                  </a:lnTo>
                  <a:lnTo>
                    <a:pt x="1945" y="249"/>
                  </a:lnTo>
                  <a:lnTo>
                    <a:pt x="1948" y="278"/>
                  </a:lnTo>
                  <a:lnTo>
                    <a:pt x="1949" y="307"/>
                  </a:lnTo>
                  <a:lnTo>
                    <a:pt x="1948" y="335"/>
                  </a:lnTo>
                  <a:lnTo>
                    <a:pt x="1946" y="362"/>
                  </a:lnTo>
                  <a:lnTo>
                    <a:pt x="1942" y="387"/>
                  </a:lnTo>
                  <a:lnTo>
                    <a:pt x="1937" y="409"/>
                  </a:lnTo>
                  <a:lnTo>
                    <a:pt x="1933" y="429"/>
                  </a:lnTo>
                  <a:lnTo>
                    <a:pt x="1935" y="432"/>
                  </a:lnTo>
                  <a:lnTo>
                    <a:pt x="1942" y="444"/>
                  </a:lnTo>
                  <a:lnTo>
                    <a:pt x="1945" y="460"/>
                  </a:lnTo>
                  <a:lnTo>
                    <a:pt x="1946" y="476"/>
                  </a:lnTo>
                  <a:lnTo>
                    <a:pt x="1945" y="494"/>
                  </a:lnTo>
                  <a:lnTo>
                    <a:pt x="1942" y="511"/>
                  </a:lnTo>
                  <a:lnTo>
                    <a:pt x="1939" y="528"/>
                  </a:lnTo>
                  <a:lnTo>
                    <a:pt x="1935" y="543"/>
                  </a:lnTo>
                  <a:lnTo>
                    <a:pt x="1931" y="562"/>
                  </a:lnTo>
                  <a:lnTo>
                    <a:pt x="1925" y="577"/>
                  </a:lnTo>
                  <a:lnTo>
                    <a:pt x="1917" y="590"/>
                  </a:lnTo>
                  <a:lnTo>
                    <a:pt x="1909" y="599"/>
                  </a:lnTo>
                  <a:lnTo>
                    <a:pt x="1899" y="643"/>
                  </a:lnTo>
                  <a:lnTo>
                    <a:pt x="1882" y="687"/>
                  </a:lnTo>
                  <a:lnTo>
                    <a:pt x="1861" y="731"/>
                  </a:lnTo>
                  <a:lnTo>
                    <a:pt x="1835" y="772"/>
                  </a:lnTo>
                  <a:lnTo>
                    <a:pt x="1805" y="809"/>
                  </a:lnTo>
                  <a:lnTo>
                    <a:pt x="1812" y="819"/>
                  </a:lnTo>
                  <a:lnTo>
                    <a:pt x="1814" y="828"/>
                  </a:lnTo>
                  <a:lnTo>
                    <a:pt x="1814" y="833"/>
                  </a:lnTo>
                  <a:lnTo>
                    <a:pt x="1814" y="835"/>
                  </a:lnTo>
                  <a:lnTo>
                    <a:pt x="1822" y="849"/>
                  </a:lnTo>
                  <a:lnTo>
                    <a:pt x="1835" y="863"/>
                  </a:lnTo>
                  <a:lnTo>
                    <a:pt x="1854" y="876"/>
                  </a:lnTo>
                  <a:lnTo>
                    <a:pt x="1875" y="890"/>
                  </a:lnTo>
                  <a:lnTo>
                    <a:pt x="1900" y="904"/>
                  </a:lnTo>
                  <a:lnTo>
                    <a:pt x="1916" y="910"/>
                  </a:lnTo>
                  <a:lnTo>
                    <a:pt x="1935" y="916"/>
                  </a:lnTo>
                  <a:lnTo>
                    <a:pt x="1938" y="917"/>
                  </a:lnTo>
                  <a:lnTo>
                    <a:pt x="1945" y="920"/>
                  </a:lnTo>
                  <a:lnTo>
                    <a:pt x="1958" y="924"/>
                  </a:lnTo>
                  <a:lnTo>
                    <a:pt x="1973" y="930"/>
                  </a:lnTo>
                  <a:lnTo>
                    <a:pt x="1992" y="937"/>
                  </a:lnTo>
                  <a:lnTo>
                    <a:pt x="2012" y="945"/>
                  </a:lnTo>
                  <a:lnTo>
                    <a:pt x="2035" y="954"/>
                  </a:lnTo>
                  <a:lnTo>
                    <a:pt x="2059" y="965"/>
                  </a:lnTo>
                  <a:lnTo>
                    <a:pt x="2064" y="967"/>
                  </a:lnTo>
                  <a:lnTo>
                    <a:pt x="2068" y="969"/>
                  </a:lnTo>
                  <a:lnTo>
                    <a:pt x="2071" y="970"/>
                  </a:lnTo>
                  <a:lnTo>
                    <a:pt x="2073" y="971"/>
                  </a:lnTo>
                  <a:lnTo>
                    <a:pt x="2074" y="971"/>
                  </a:lnTo>
                  <a:lnTo>
                    <a:pt x="2099" y="981"/>
                  </a:lnTo>
                  <a:lnTo>
                    <a:pt x="2119" y="992"/>
                  </a:lnTo>
                  <a:lnTo>
                    <a:pt x="2137" y="1004"/>
                  </a:lnTo>
                  <a:lnTo>
                    <a:pt x="2151" y="1015"/>
                  </a:lnTo>
                  <a:lnTo>
                    <a:pt x="2162" y="1024"/>
                  </a:lnTo>
                  <a:lnTo>
                    <a:pt x="2170" y="1032"/>
                  </a:lnTo>
                  <a:lnTo>
                    <a:pt x="2174" y="1037"/>
                  </a:lnTo>
                  <a:lnTo>
                    <a:pt x="2175" y="1039"/>
                  </a:lnTo>
                  <a:lnTo>
                    <a:pt x="2189" y="1064"/>
                  </a:lnTo>
                  <a:lnTo>
                    <a:pt x="2203" y="1090"/>
                  </a:lnTo>
                  <a:lnTo>
                    <a:pt x="2214" y="1119"/>
                  </a:lnTo>
                  <a:lnTo>
                    <a:pt x="2225" y="1149"/>
                  </a:lnTo>
                  <a:lnTo>
                    <a:pt x="2248" y="1138"/>
                  </a:lnTo>
                  <a:lnTo>
                    <a:pt x="2270" y="1125"/>
                  </a:lnTo>
                  <a:lnTo>
                    <a:pt x="2288" y="1113"/>
                  </a:lnTo>
                  <a:lnTo>
                    <a:pt x="2305" y="1101"/>
                  </a:lnTo>
                  <a:lnTo>
                    <a:pt x="2316" y="1088"/>
                  </a:lnTo>
                  <a:lnTo>
                    <a:pt x="2322" y="1076"/>
                  </a:lnTo>
                  <a:lnTo>
                    <a:pt x="2323" y="1073"/>
                  </a:lnTo>
                  <a:lnTo>
                    <a:pt x="2325" y="1068"/>
                  </a:lnTo>
                  <a:lnTo>
                    <a:pt x="2330" y="1060"/>
                  </a:lnTo>
                  <a:lnTo>
                    <a:pt x="2338" y="1051"/>
                  </a:lnTo>
                  <a:lnTo>
                    <a:pt x="2309" y="1015"/>
                  </a:lnTo>
                  <a:lnTo>
                    <a:pt x="2284" y="974"/>
                  </a:lnTo>
                  <a:lnTo>
                    <a:pt x="2264" y="931"/>
                  </a:lnTo>
                  <a:lnTo>
                    <a:pt x="2248" y="885"/>
                  </a:lnTo>
                  <a:lnTo>
                    <a:pt x="2238" y="839"/>
                  </a:lnTo>
                  <a:lnTo>
                    <a:pt x="2231" y="830"/>
                  </a:lnTo>
                  <a:lnTo>
                    <a:pt x="2223" y="817"/>
                  </a:lnTo>
                  <a:lnTo>
                    <a:pt x="2217" y="802"/>
                  </a:lnTo>
                  <a:lnTo>
                    <a:pt x="2212" y="782"/>
                  </a:lnTo>
                  <a:lnTo>
                    <a:pt x="2209" y="769"/>
                  </a:lnTo>
                  <a:lnTo>
                    <a:pt x="2205" y="752"/>
                  </a:lnTo>
                  <a:lnTo>
                    <a:pt x="2202" y="735"/>
                  </a:lnTo>
                  <a:lnTo>
                    <a:pt x="2201" y="717"/>
                  </a:lnTo>
                  <a:lnTo>
                    <a:pt x="2202" y="701"/>
                  </a:lnTo>
                  <a:lnTo>
                    <a:pt x="2205" y="685"/>
                  </a:lnTo>
                  <a:lnTo>
                    <a:pt x="2211" y="673"/>
                  </a:lnTo>
                  <a:lnTo>
                    <a:pt x="2215" y="669"/>
                  </a:lnTo>
                  <a:lnTo>
                    <a:pt x="2218" y="667"/>
                  </a:lnTo>
                  <a:lnTo>
                    <a:pt x="2221" y="664"/>
                  </a:lnTo>
                  <a:lnTo>
                    <a:pt x="2215" y="624"/>
                  </a:lnTo>
                  <a:lnTo>
                    <a:pt x="2212" y="589"/>
                  </a:lnTo>
                  <a:lnTo>
                    <a:pt x="2210" y="557"/>
                  </a:lnTo>
                  <a:lnTo>
                    <a:pt x="2209" y="531"/>
                  </a:lnTo>
                  <a:lnTo>
                    <a:pt x="2210" y="508"/>
                  </a:lnTo>
                  <a:lnTo>
                    <a:pt x="2212" y="490"/>
                  </a:lnTo>
                  <a:lnTo>
                    <a:pt x="2214" y="475"/>
                  </a:lnTo>
                  <a:lnTo>
                    <a:pt x="2216" y="464"/>
                  </a:lnTo>
                  <a:lnTo>
                    <a:pt x="2218" y="457"/>
                  </a:lnTo>
                  <a:lnTo>
                    <a:pt x="2220" y="452"/>
                  </a:lnTo>
                  <a:lnTo>
                    <a:pt x="2232" y="422"/>
                  </a:lnTo>
                  <a:lnTo>
                    <a:pt x="2247" y="394"/>
                  </a:lnTo>
                  <a:lnTo>
                    <a:pt x="2265" y="369"/>
                  </a:lnTo>
                  <a:lnTo>
                    <a:pt x="2283" y="346"/>
                  </a:lnTo>
                  <a:lnTo>
                    <a:pt x="2303" y="327"/>
                  </a:lnTo>
                  <a:lnTo>
                    <a:pt x="2323" y="309"/>
                  </a:lnTo>
                  <a:lnTo>
                    <a:pt x="2343" y="294"/>
                  </a:lnTo>
                  <a:lnTo>
                    <a:pt x="2362" y="282"/>
                  </a:lnTo>
                  <a:lnTo>
                    <a:pt x="2379" y="271"/>
                  </a:lnTo>
                  <a:lnTo>
                    <a:pt x="2394" y="263"/>
                  </a:lnTo>
                  <a:lnTo>
                    <a:pt x="2406" y="258"/>
                  </a:lnTo>
                  <a:lnTo>
                    <a:pt x="2414" y="254"/>
                  </a:lnTo>
                  <a:lnTo>
                    <a:pt x="2418" y="253"/>
                  </a:lnTo>
                  <a:lnTo>
                    <a:pt x="2423" y="251"/>
                  </a:lnTo>
                  <a:lnTo>
                    <a:pt x="2433" y="248"/>
                  </a:lnTo>
                  <a:lnTo>
                    <a:pt x="2444" y="245"/>
                  </a:lnTo>
                  <a:lnTo>
                    <a:pt x="2456" y="243"/>
                  </a:lnTo>
                  <a:lnTo>
                    <a:pt x="2469" y="244"/>
                  </a:lnTo>
                  <a:lnTo>
                    <a:pt x="2476" y="244"/>
                  </a:lnTo>
                  <a:lnTo>
                    <a:pt x="2483" y="242"/>
                  </a:lnTo>
                  <a:lnTo>
                    <a:pt x="2487" y="242"/>
                  </a:lnTo>
                  <a:lnTo>
                    <a:pt x="2491" y="241"/>
                  </a:lnTo>
                  <a:lnTo>
                    <a:pt x="2494" y="240"/>
                  </a:lnTo>
                  <a:lnTo>
                    <a:pt x="2497" y="241"/>
                  </a:lnTo>
                  <a:lnTo>
                    <a:pt x="2502" y="241"/>
                  </a:lnTo>
                  <a:lnTo>
                    <a:pt x="2510" y="242"/>
                  </a:lnTo>
                  <a:lnTo>
                    <a:pt x="2524" y="244"/>
                  </a:lnTo>
                  <a:lnTo>
                    <a:pt x="2543" y="249"/>
                  </a:lnTo>
                  <a:lnTo>
                    <a:pt x="2565" y="254"/>
                  </a:lnTo>
                  <a:lnTo>
                    <a:pt x="2593" y="261"/>
                  </a:lnTo>
                  <a:lnTo>
                    <a:pt x="2624" y="269"/>
                  </a:lnTo>
                  <a:lnTo>
                    <a:pt x="2670" y="286"/>
                  </a:lnTo>
                  <a:lnTo>
                    <a:pt x="2704" y="298"/>
                  </a:lnTo>
                  <a:lnTo>
                    <a:pt x="2732" y="310"/>
                  </a:lnTo>
                  <a:lnTo>
                    <a:pt x="2757" y="325"/>
                  </a:lnTo>
                  <a:lnTo>
                    <a:pt x="2778" y="339"/>
                  </a:lnTo>
                  <a:lnTo>
                    <a:pt x="2794" y="352"/>
                  </a:lnTo>
                  <a:lnTo>
                    <a:pt x="2806" y="363"/>
                  </a:lnTo>
                  <a:lnTo>
                    <a:pt x="2814" y="372"/>
                  </a:lnTo>
                  <a:lnTo>
                    <a:pt x="2818" y="377"/>
                  </a:lnTo>
                  <a:lnTo>
                    <a:pt x="2838" y="404"/>
                  </a:lnTo>
                  <a:lnTo>
                    <a:pt x="2853" y="431"/>
                  </a:lnTo>
                  <a:lnTo>
                    <a:pt x="2864" y="460"/>
                  </a:lnTo>
                  <a:lnTo>
                    <a:pt x="2871" y="490"/>
                  </a:lnTo>
                  <a:lnTo>
                    <a:pt x="2876" y="520"/>
                  </a:lnTo>
                  <a:lnTo>
                    <a:pt x="2877" y="548"/>
                  </a:lnTo>
                  <a:lnTo>
                    <a:pt x="2876" y="576"/>
                  </a:lnTo>
                  <a:lnTo>
                    <a:pt x="2872" y="603"/>
                  </a:lnTo>
                  <a:lnTo>
                    <a:pt x="2868" y="628"/>
                  </a:lnTo>
                  <a:lnTo>
                    <a:pt x="2864" y="649"/>
                  </a:lnTo>
                  <a:lnTo>
                    <a:pt x="2859" y="669"/>
                  </a:lnTo>
                  <a:lnTo>
                    <a:pt x="2860" y="671"/>
                  </a:lnTo>
                  <a:lnTo>
                    <a:pt x="2862" y="673"/>
                  </a:lnTo>
                  <a:lnTo>
                    <a:pt x="2868" y="685"/>
                  </a:lnTo>
                  <a:lnTo>
                    <a:pt x="2871" y="701"/>
                  </a:lnTo>
                  <a:lnTo>
                    <a:pt x="2872" y="717"/>
                  </a:lnTo>
                  <a:lnTo>
                    <a:pt x="2871" y="735"/>
                  </a:lnTo>
                  <a:lnTo>
                    <a:pt x="2869" y="752"/>
                  </a:lnTo>
                  <a:lnTo>
                    <a:pt x="2865" y="769"/>
                  </a:lnTo>
                  <a:lnTo>
                    <a:pt x="2862" y="783"/>
                  </a:lnTo>
                  <a:lnTo>
                    <a:pt x="2858" y="803"/>
                  </a:lnTo>
                  <a:lnTo>
                    <a:pt x="2852" y="818"/>
                  </a:lnTo>
                  <a:lnTo>
                    <a:pt x="2845" y="830"/>
                  </a:lnTo>
                  <a:lnTo>
                    <a:pt x="2836" y="840"/>
                  </a:lnTo>
                  <a:lnTo>
                    <a:pt x="2826" y="884"/>
                  </a:lnTo>
                  <a:lnTo>
                    <a:pt x="2810" y="929"/>
                  </a:lnTo>
                  <a:lnTo>
                    <a:pt x="2788" y="972"/>
                  </a:lnTo>
                  <a:lnTo>
                    <a:pt x="2762" y="1013"/>
                  </a:lnTo>
                  <a:lnTo>
                    <a:pt x="2732" y="1050"/>
                  </a:lnTo>
                  <a:lnTo>
                    <a:pt x="2739" y="1060"/>
                  </a:lnTo>
                  <a:lnTo>
                    <a:pt x="2741" y="1068"/>
                  </a:lnTo>
                  <a:lnTo>
                    <a:pt x="2741" y="1074"/>
                  </a:lnTo>
                  <a:lnTo>
                    <a:pt x="2741" y="1076"/>
                  </a:lnTo>
                  <a:lnTo>
                    <a:pt x="2749" y="1089"/>
                  </a:lnTo>
                  <a:lnTo>
                    <a:pt x="2762" y="1104"/>
                  </a:lnTo>
                  <a:lnTo>
                    <a:pt x="2781" y="1117"/>
                  </a:lnTo>
                  <a:lnTo>
                    <a:pt x="2802" y="1132"/>
                  </a:lnTo>
                  <a:lnTo>
                    <a:pt x="2827" y="1144"/>
                  </a:lnTo>
                  <a:lnTo>
                    <a:pt x="2844" y="1150"/>
                  </a:lnTo>
                  <a:lnTo>
                    <a:pt x="2862" y="1157"/>
                  </a:lnTo>
                  <a:lnTo>
                    <a:pt x="2865" y="1158"/>
                  </a:lnTo>
                  <a:lnTo>
                    <a:pt x="2872" y="1161"/>
                  </a:lnTo>
                  <a:lnTo>
                    <a:pt x="2884" y="1166"/>
                  </a:lnTo>
                  <a:lnTo>
                    <a:pt x="2900" y="1171"/>
                  </a:lnTo>
                  <a:lnTo>
                    <a:pt x="2919" y="1178"/>
                  </a:lnTo>
                  <a:lnTo>
                    <a:pt x="2939" y="1186"/>
                  </a:lnTo>
                  <a:lnTo>
                    <a:pt x="2962" y="1195"/>
                  </a:lnTo>
                  <a:lnTo>
                    <a:pt x="2986" y="1206"/>
                  </a:lnTo>
                  <a:lnTo>
                    <a:pt x="2991" y="1208"/>
                  </a:lnTo>
                  <a:lnTo>
                    <a:pt x="2995" y="1209"/>
                  </a:lnTo>
                  <a:lnTo>
                    <a:pt x="2998" y="1210"/>
                  </a:lnTo>
                  <a:lnTo>
                    <a:pt x="3000" y="1211"/>
                  </a:lnTo>
                  <a:lnTo>
                    <a:pt x="3000" y="1211"/>
                  </a:lnTo>
                  <a:lnTo>
                    <a:pt x="3025" y="1221"/>
                  </a:lnTo>
                  <a:lnTo>
                    <a:pt x="3047" y="1234"/>
                  </a:lnTo>
                  <a:lnTo>
                    <a:pt x="3064" y="1245"/>
                  </a:lnTo>
                  <a:lnTo>
                    <a:pt x="3078" y="1255"/>
                  </a:lnTo>
                  <a:lnTo>
                    <a:pt x="3089" y="1265"/>
                  </a:lnTo>
                  <a:lnTo>
                    <a:pt x="3096" y="1273"/>
                  </a:lnTo>
                  <a:lnTo>
                    <a:pt x="3100" y="1278"/>
                  </a:lnTo>
                  <a:lnTo>
                    <a:pt x="3102" y="1280"/>
                  </a:lnTo>
                  <a:lnTo>
                    <a:pt x="3120" y="1309"/>
                  </a:lnTo>
                  <a:lnTo>
                    <a:pt x="3135" y="1342"/>
                  </a:lnTo>
                  <a:lnTo>
                    <a:pt x="3150" y="1378"/>
                  </a:lnTo>
                  <a:lnTo>
                    <a:pt x="3162" y="1415"/>
                  </a:lnTo>
                  <a:lnTo>
                    <a:pt x="3173" y="1453"/>
                  </a:lnTo>
                  <a:lnTo>
                    <a:pt x="3183" y="1493"/>
                  </a:lnTo>
                  <a:lnTo>
                    <a:pt x="3191" y="1532"/>
                  </a:lnTo>
                  <a:lnTo>
                    <a:pt x="3197" y="1571"/>
                  </a:lnTo>
                  <a:lnTo>
                    <a:pt x="3203" y="1609"/>
                  </a:lnTo>
                  <a:lnTo>
                    <a:pt x="3208" y="1645"/>
                  </a:lnTo>
                  <a:lnTo>
                    <a:pt x="3211" y="1678"/>
                  </a:lnTo>
                  <a:lnTo>
                    <a:pt x="3215" y="1707"/>
                  </a:lnTo>
                  <a:lnTo>
                    <a:pt x="3217" y="1733"/>
                  </a:lnTo>
                  <a:lnTo>
                    <a:pt x="3219" y="1754"/>
                  </a:lnTo>
                  <a:lnTo>
                    <a:pt x="3219" y="1770"/>
                  </a:lnTo>
                  <a:lnTo>
                    <a:pt x="3220" y="1781"/>
                  </a:lnTo>
                  <a:lnTo>
                    <a:pt x="3220" y="1784"/>
                  </a:lnTo>
                  <a:lnTo>
                    <a:pt x="3220" y="1787"/>
                  </a:lnTo>
                  <a:lnTo>
                    <a:pt x="3220" y="1794"/>
                  </a:lnTo>
                  <a:lnTo>
                    <a:pt x="3220" y="1807"/>
                  </a:lnTo>
                  <a:lnTo>
                    <a:pt x="3219" y="1825"/>
                  </a:lnTo>
                  <a:lnTo>
                    <a:pt x="3218" y="1847"/>
                  </a:lnTo>
                  <a:lnTo>
                    <a:pt x="3217" y="1873"/>
                  </a:lnTo>
                  <a:lnTo>
                    <a:pt x="3215" y="1903"/>
                  </a:lnTo>
                  <a:lnTo>
                    <a:pt x="3211" y="1936"/>
                  </a:lnTo>
                  <a:lnTo>
                    <a:pt x="3207" y="1972"/>
                  </a:lnTo>
                  <a:lnTo>
                    <a:pt x="3203" y="2011"/>
                  </a:lnTo>
                  <a:lnTo>
                    <a:pt x="3197" y="2054"/>
                  </a:lnTo>
                  <a:lnTo>
                    <a:pt x="3190" y="2098"/>
                  </a:lnTo>
                  <a:lnTo>
                    <a:pt x="3182" y="2144"/>
                  </a:lnTo>
                  <a:lnTo>
                    <a:pt x="3171" y="2192"/>
                  </a:lnTo>
                  <a:lnTo>
                    <a:pt x="3159" y="2241"/>
                  </a:lnTo>
                  <a:lnTo>
                    <a:pt x="3146" y="2292"/>
                  </a:lnTo>
                  <a:lnTo>
                    <a:pt x="3131" y="2343"/>
                  </a:lnTo>
                  <a:lnTo>
                    <a:pt x="3114" y="2395"/>
                  </a:lnTo>
                  <a:lnTo>
                    <a:pt x="3094" y="2446"/>
                  </a:lnTo>
                  <a:lnTo>
                    <a:pt x="3072" y="2499"/>
                  </a:lnTo>
                  <a:lnTo>
                    <a:pt x="3049" y="2550"/>
                  </a:lnTo>
                  <a:lnTo>
                    <a:pt x="3022" y="2601"/>
                  </a:lnTo>
                  <a:lnTo>
                    <a:pt x="2993" y="2650"/>
                  </a:lnTo>
                  <a:lnTo>
                    <a:pt x="2961" y="2700"/>
                  </a:lnTo>
                  <a:lnTo>
                    <a:pt x="2927" y="2746"/>
                  </a:lnTo>
                  <a:lnTo>
                    <a:pt x="2889" y="2791"/>
                  </a:lnTo>
                  <a:lnTo>
                    <a:pt x="2849" y="2835"/>
                  </a:lnTo>
                  <a:lnTo>
                    <a:pt x="2806" y="2875"/>
                  </a:lnTo>
                  <a:lnTo>
                    <a:pt x="2758" y="2913"/>
                  </a:lnTo>
                  <a:lnTo>
                    <a:pt x="2708" y="2948"/>
                  </a:lnTo>
                  <a:lnTo>
                    <a:pt x="2654" y="2979"/>
                  </a:lnTo>
                  <a:lnTo>
                    <a:pt x="2596" y="3007"/>
                  </a:lnTo>
                  <a:lnTo>
                    <a:pt x="2535" y="3031"/>
                  </a:lnTo>
                  <a:lnTo>
                    <a:pt x="2530" y="2990"/>
                  </a:lnTo>
                  <a:lnTo>
                    <a:pt x="2524" y="2946"/>
                  </a:lnTo>
                  <a:lnTo>
                    <a:pt x="2516" y="2900"/>
                  </a:lnTo>
                  <a:lnTo>
                    <a:pt x="2508" y="2852"/>
                  </a:lnTo>
                  <a:lnTo>
                    <a:pt x="2497" y="2804"/>
                  </a:lnTo>
                  <a:lnTo>
                    <a:pt x="2486" y="2755"/>
                  </a:lnTo>
                  <a:lnTo>
                    <a:pt x="2472" y="2708"/>
                  </a:lnTo>
                  <a:lnTo>
                    <a:pt x="2456" y="2663"/>
                  </a:lnTo>
                  <a:lnTo>
                    <a:pt x="2440" y="2619"/>
                  </a:lnTo>
                  <a:lnTo>
                    <a:pt x="2420" y="2579"/>
                  </a:lnTo>
                  <a:lnTo>
                    <a:pt x="2399" y="2543"/>
                  </a:lnTo>
                  <a:lnTo>
                    <a:pt x="2396" y="2542"/>
                  </a:lnTo>
                  <a:lnTo>
                    <a:pt x="2392" y="2537"/>
                  </a:lnTo>
                  <a:lnTo>
                    <a:pt x="2385" y="2529"/>
                  </a:lnTo>
                  <a:lnTo>
                    <a:pt x="2375" y="2519"/>
                  </a:lnTo>
                  <a:lnTo>
                    <a:pt x="2361" y="2508"/>
                  </a:lnTo>
                  <a:lnTo>
                    <a:pt x="2344" y="2496"/>
                  </a:lnTo>
                  <a:lnTo>
                    <a:pt x="2324" y="2482"/>
                  </a:lnTo>
                  <a:lnTo>
                    <a:pt x="2300" y="2470"/>
                  </a:lnTo>
                  <a:lnTo>
                    <a:pt x="2272" y="2459"/>
                  </a:lnTo>
                  <a:lnTo>
                    <a:pt x="2270" y="2458"/>
                  </a:lnTo>
                  <a:lnTo>
                    <a:pt x="2263" y="2455"/>
                  </a:lnTo>
                  <a:lnTo>
                    <a:pt x="2252" y="2452"/>
                  </a:lnTo>
                  <a:lnTo>
                    <a:pt x="2225" y="2440"/>
                  </a:lnTo>
                  <a:lnTo>
                    <a:pt x="2201" y="2430"/>
                  </a:lnTo>
                  <a:lnTo>
                    <a:pt x="2177" y="2419"/>
                  </a:lnTo>
                  <a:lnTo>
                    <a:pt x="2154" y="2411"/>
                  </a:lnTo>
                  <a:lnTo>
                    <a:pt x="2136" y="2404"/>
                  </a:lnTo>
                  <a:lnTo>
                    <a:pt x="2120" y="2399"/>
                  </a:lnTo>
                  <a:lnTo>
                    <a:pt x="2108" y="2395"/>
                  </a:lnTo>
                  <a:lnTo>
                    <a:pt x="2100" y="2392"/>
                  </a:lnTo>
                  <a:lnTo>
                    <a:pt x="2098" y="2391"/>
                  </a:lnTo>
                  <a:lnTo>
                    <a:pt x="2075" y="2382"/>
                  </a:lnTo>
                  <a:lnTo>
                    <a:pt x="2053" y="2374"/>
                  </a:lnTo>
                  <a:lnTo>
                    <a:pt x="2028" y="2361"/>
                  </a:lnTo>
                  <a:lnTo>
                    <a:pt x="2004" y="2346"/>
                  </a:lnTo>
                  <a:lnTo>
                    <a:pt x="1983" y="2332"/>
                  </a:lnTo>
                  <a:lnTo>
                    <a:pt x="1966" y="2317"/>
                  </a:lnTo>
                  <a:lnTo>
                    <a:pt x="1953" y="2303"/>
                  </a:lnTo>
                  <a:lnTo>
                    <a:pt x="1946" y="2289"/>
                  </a:lnTo>
                  <a:lnTo>
                    <a:pt x="1946" y="2286"/>
                  </a:lnTo>
                  <a:lnTo>
                    <a:pt x="1946" y="2282"/>
                  </a:lnTo>
                  <a:lnTo>
                    <a:pt x="1945" y="2275"/>
                  </a:lnTo>
                  <a:lnTo>
                    <a:pt x="1942" y="2267"/>
                  </a:lnTo>
                  <a:lnTo>
                    <a:pt x="1935" y="2258"/>
                  </a:lnTo>
                  <a:lnTo>
                    <a:pt x="1967" y="2217"/>
                  </a:lnTo>
                  <a:lnTo>
                    <a:pt x="1995" y="2176"/>
                  </a:lnTo>
                  <a:lnTo>
                    <a:pt x="2019" y="2132"/>
                  </a:lnTo>
                  <a:lnTo>
                    <a:pt x="2039" y="2086"/>
                  </a:lnTo>
                  <a:lnTo>
                    <a:pt x="2054" y="2039"/>
                  </a:lnTo>
                  <a:lnTo>
                    <a:pt x="2066" y="1993"/>
                  </a:lnTo>
                  <a:lnTo>
                    <a:pt x="2075" y="1980"/>
                  </a:lnTo>
                  <a:lnTo>
                    <a:pt x="2084" y="1965"/>
                  </a:lnTo>
                  <a:lnTo>
                    <a:pt x="2092" y="1946"/>
                  </a:lnTo>
                  <a:lnTo>
                    <a:pt x="2098" y="1922"/>
                  </a:lnTo>
                  <a:lnTo>
                    <a:pt x="2102" y="1906"/>
                  </a:lnTo>
                  <a:lnTo>
                    <a:pt x="2106" y="1889"/>
                  </a:lnTo>
                  <a:lnTo>
                    <a:pt x="2109" y="1870"/>
                  </a:lnTo>
                  <a:lnTo>
                    <a:pt x="2111" y="1851"/>
                  </a:lnTo>
                  <a:lnTo>
                    <a:pt x="2111" y="1831"/>
                  </a:lnTo>
                  <a:lnTo>
                    <a:pt x="2110" y="1814"/>
                  </a:lnTo>
                  <a:lnTo>
                    <a:pt x="2106" y="1797"/>
                  </a:lnTo>
                  <a:lnTo>
                    <a:pt x="2099" y="1784"/>
                  </a:lnTo>
                  <a:lnTo>
                    <a:pt x="2097" y="1783"/>
                  </a:lnTo>
                  <a:lnTo>
                    <a:pt x="2096" y="1781"/>
                  </a:lnTo>
                  <a:lnTo>
                    <a:pt x="2095" y="1779"/>
                  </a:lnTo>
                  <a:lnTo>
                    <a:pt x="2100" y="1757"/>
                  </a:lnTo>
                  <a:lnTo>
                    <a:pt x="2106" y="1732"/>
                  </a:lnTo>
                  <a:lnTo>
                    <a:pt x="2110" y="1704"/>
                  </a:lnTo>
                  <a:lnTo>
                    <a:pt x="2113" y="1674"/>
                  </a:lnTo>
                  <a:lnTo>
                    <a:pt x="2115" y="1643"/>
                  </a:lnTo>
                  <a:lnTo>
                    <a:pt x="2115" y="1610"/>
                  </a:lnTo>
                  <a:lnTo>
                    <a:pt x="2112" y="1576"/>
                  </a:lnTo>
                  <a:lnTo>
                    <a:pt x="2107" y="1543"/>
                  </a:lnTo>
                  <a:lnTo>
                    <a:pt x="2098" y="1509"/>
                  </a:lnTo>
                  <a:lnTo>
                    <a:pt x="2084" y="1476"/>
                  </a:lnTo>
                  <a:lnTo>
                    <a:pt x="2066" y="1445"/>
                  </a:lnTo>
                  <a:lnTo>
                    <a:pt x="2043" y="1415"/>
                  </a:lnTo>
                  <a:lnTo>
                    <a:pt x="2039" y="1409"/>
                  </a:lnTo>
                  <a:lnTo>
                    <a:pt x="2030" y="1399"/>
                  </a:lnTo>
                  <a:lnTo>
                    <a:pt x="2017" y="1387"/>
                  </a:lnTo>
                  <a:lnTo>
                    <a:pt x="2002" y="1374"/>
                  </a:lnTo>
                  <a:lnTo>
                    <a:pt x="1981" y="1358"/>
                  </a:lnTo>
                  <a:lnTo>
                    <a:pt x="1957" y="1342"/>
                  </a:lnTo>
                  <a:lnTo>
                    <a:pt x="1928" y="1326"/>
                  </a:lnTo>
                  <a:lnTo>
                    <a:pt x="1895" y="1312"/>
                  </a:lnTo>
                  <a:lnTo>
                    <a:pt x="1857" y="1298"/>
                  </a:lnTo>
                  <a:lnTo>
                    <a:pt x="1799" y="1280"/>
                  </a:lnTo>
                  <a:lnTo>
                    <a:pt x="1760" y="1269"/>
                  </a:lnTo>
                  <a:lnTo>
                    <a:pt x="1727" y="1259"/>
                  </a:lnTo>
                  <a:lnTo>
                    <a:pt x="1698" y="1253"/>
                  </a:lnTo>
                  <a:lnTo>
                    <a:pt x="1674" y="1248"/>
                  </a:lnTo>
                  <a:lnTo>
                    <a:pt x="1657" y="1245"/>
                  </a:lnTo>
                  <a:lnTo>
                    <a:pt x="1645" y="1244"/>
                  </a:lnTo>
                  <a:lnTo>
                    <a:pt x="1641" y="1243"/>
                  </a:lnTo>
                  <a:lnTo>
                    <a:pt x="1637" y="1243"/>
                  </a:lnTo>
                  <a:lnTo>
                    <a:pt x="1632" y="1243"/>
                  </a:lnTo>
                  <a:lnTo>
                    <a:pt x="1628" y="1244"/>
                  </a:lnTo>
                  <a:lnTo>
                    <a:pt x="1623" y="1246"/>
                  </a:lnTo>
                  <a:lnTo>
                    <a:pt x="1614" y="1247"/>
                  </a:lnTo>
                  <a:lnTo>
                    <a:pt x="1605" y="1247"/>
                  </a:lnTo>
                  <a:lnTo>
                    <a:pt x="1593" y="1247"/>
                  </a:lnTo>
                  <a:lnTo>
                    <a:pt x="1579" y="1248"/>
                  </a:lnTo>
                  <a:lnTo>
                    <a:pt x="1567" y="1250"/>
                  </a:lnTo>
                  <a:lnTo>
                    <a:pt x="1556" y="1253"/>
                  </a:lnTo>
                  <a:lnTo>
                    <a:pt x="1546" y="1256"/>
                  </a:lnTo>
                  <a:lnTo>
                    <a:pt x="1541" y="1258"/>
                  </a:lnTo>
                  <a:lnTo>
                    <a:pt x="1537" y="1259"/>
                  </a:lnTo>
                  <a:lnTo>
                    <a:pt x="1528" y="1263"/>
                  </a:lnTo>
                  <a:lnTo>
                    <a:pt x="1516" y="1270"/>
                  </a:lnTo>
                  <a:lnTo>
                    <a:pt x="1499" y="1279"/>
                  </a:lnTo>
                  <a:lnTo>
                    <a:pt x="1480" y="1289"/>
                  </a:lnTo>
                  <a:lnTo>
                    <a:pt x="1458" y="1303"/>
                  </a:lnTo>
                  <a:lnTo>
                    <a:pt x="1435" y="1319"/>
                  </a:lnTo>
                  <a:lnTo>
                    <a:pt x="1412" y="1338"/>
                  </a:lnTo>
                  <a:lnTo>
                    <a:pt x="1389" y="1359"/>
                  </a:lnTo>
                  <a:lnTo>
                    <a:pt x="1365" y="1383"/>
                  </a:lnTo>
                  <a:lnTo>
                    <a:pt x="1344" y="1410"/>
                  </a:lnTo>
                  <a:lnTo>
                    <a:pt x="1324" y="1439"/>
                  </a:lnTo>
                  <a:lnTo>
                    <a:pt x="1306" y="1472"/>
                  </a:lnTo>
                  <a:lnTo>
                    <a:pt x="1293" y="1507"/>
                  </a:lnTo>
                  <a:lnTo>
                    <a:pt x="1291" y="1512"/>
                  </a:lnTo>
                  <a:lnTo>
                    <a:pt x="1289" y="1521"/>
                  </a:lnTo>
                  <a:lnTo>
                    <a:pt x="1286" y="1532"/>
                  </a:lnTo>
                  <a:lnTo>
                    <a:pt x="1284" y="1548"/>
                  </a:lnTo>
                  <a:lnTo>
                    <a:pt x="1282" y="1567"/>
                  </a:lnTo>
                  <a:lnTo>
                    <a:pt x="1281" y="1590"/>
                  </a:lnTo>
                  <a:lnTo>
                    <a:pt x="1280" y="1618"/>
                  </a:lnTo>
                  <a:lnTo>
                    <a:pt x="1281" y="1650"/>
                  </a:lnTo>
                  <a:lnTo>
                    <a:pt x="1284" y="1686"/>
                  </a:lnTo>
                  <a:lnTo>
                    <a:pt x="1288" y="1727"/>
                  </a:lnTo>
                  <a:lnTo>
                    <a:pt x="1295" y="1773"/>
                  </a:lnTo>
                  <a:lnTo>
                    <a:pt x="1291" y="1775"/>
                  </a:lnTo>
                  <a:lnTo>
                    <a:pt x="1288" y="1779"/>
                  </a:lnTo>
                  <a:lnTo>
                    <a:pt x="1286" y="1782"/>
                  </a:lnTo>
                  <a:lnTo>
                    <a:pt x="1283" y="1785"/>
                  </a:lnTo>
                  <a:lnTo>
                    <a:pt x="1276" y="1798"/>
                  </a:lnTo>
                  <a:lnTo>
                    <a:pt x="1271" y="1814"/>
                  </a:lnTo>
                  <a:lnTo>
                    <a:pt x="1270" y="1832"/>
                  </a:lnTo>
                  <a:lnTo>
                    <a:pt x="1270" y="1851"/>
                  </a:lnTo>
                  <a:lnTo>
                    <a:pt x="1272" y="1870"/>
                  </a:lnTo>
                  <a:lnTo>
                    <a:pt x="1276" y="1889"/>
                  </a:lnTo>
                  <a:lnTo>
                    <a:pt x="1280" y="1907"/>
                  </a:lnTo>
                  <a:lnTo>
                    <a:pt x="1284" y="1923"/>
                  </a:lnTo>
                  <a:lnTo>
                    <a:pt x="1289" y="1946"/>
                  </a:lnTo>
                  <a:lnTo>
                    <a:pt x="1297" y="1965"/>
                  </a:lnTo>
                  <a:lnTo>
                    <a:pt x="1306" y="1980"/>
                  </a:lnTo>
                  <a:lnTo>
                    <a:pt x="1316" y="1993"/>
                  </a:lnTo>
                  <a:lnTo>
                    <a:pt x="1326" y="2041"/>
                  </a:lnTo>
                  <a:lnTo>
                    <a:pt x="1340" y="2089"/>
                  </a:lnTo>
                  <a:lnTo>
                    <a:pt x="1360" y="2135"/>
                  </a:lnTo>
                  <a:lnTo>
                    <a:pt x="1384" y="2179"/>
                  </a:lnTo>
                  <a:lnTo>
                    <a:pt x="1410" y="2221"/>
                  </a:lnTo>
                  <a:lnTo>
                    <a:pt x="1440" y="2259"/>
                  </a:lnTo>
                  <a:lnTo>
                    <a:pt x="1430" y="2270"/>
                  </a:lnTo>
                  <a:lnTo>
                    <a:pt x="1425" y="2279"/>
                  </a:lnTo>
                  <a:lnTo>
                    <a:pt x="1423" y="2285"/>
                  </a:lnTo>
                  <a:lnTo>
                    <a:pt x="1422" y="2285"/>
                  </a:lnTo>
                  <a:lnTo>
                    <a:pt x="1422" y="2289"/>
                  </a:lnTo>
                  <a:lnTo>
                    <a:pt x="1415" y="2302"/>
                  </a:lnTo>
                  <a:lnTo>
                    <a:pt x="1402" y="2316"/>
                  </a:lnTo>
                  <a:lnTo>
                    <a:pt x="1386" y="2331"/>
                  </a:lnTo>
                  <a:lnTo>
                    <a:pt x="1366" y="2345"/>
                  </a:lnTo>
                  <a:lnTo>
                    <a:pt x="1344" y="2359"/>
                  </a:lnTo>
                  <a:lnTo>
                    <a:pt x="1318" y="2372"/>
                  </a:lnTo>
                  <a:lnTo>
                    <a:pt x="1291" y="2384"/>
                  </a:lnTo>
                  <a:lnTo>
                    <a:pt x="1263" y="2397"/>
                  </a:lnTo>
                  <a:lnTo>
                    <a:pt x="1236" y="2408"/>
                  </a:lnTo>
                  <a:lnTo>
                    <a:pt x="1209" y="2419"/>
                  </a:lnTo>
                  <a:lnTo>
                    <a:pt x="1183" y="2429"/>
                  </a:lnTo>
                  <a:lnTo>
                    <a:pt x="1159" y="2437"/>
                  </a:lnTo>
                  <a:lnTo>
                    <a:pt x="1138" y="2444"/>
                  </a:lnTo>
                  <a:lnTo>
                    <a:pt x="1121" y="2450"/>
                  </a:lnTo>
                  <a:lnTo>
                    <a:pt x="1108" y="2454"/>
                  </a:lnTo>
                  <a:lnTo>
                    <a:pt x="1098" y="2458"/>
                  </a:lnTo>
                  <a:lnTo>
                    <a:pt x="1096" y="2459"/>
                  </a:lnTo>
                  <a:lnTo>
                    <a:pt x="1068" y="2470"/>
                  </a:lnTo>
                  <a:lnTo>
                    <a:pt x="1044" y="2482"/>
                  </a:lnTo>
                  <a:lnTo>
                    <a:pt x="1023" y="2496"/>
                  </a:lnTo>
                  <a:lnTo>
                    <a:pt x="1007" y="2508"/>
                  </a:lnTo>
                  <a:lnTo>
                    <a:pt x="993" y="2519"/>
                  </a:lnTo>
                  <a:lnTo>
                    <a:pt x="983" y="2529"/>
                  </a:lnTo>
                  <a:lnTo>
                    <a:pt x="975" y="2537"/>
                  </a:lnTo>
                  <a:lnTo>
                    <a:pt x="971" y="2542"/>
                  </a:lnTo>
                  <a:lnTo>
                    <a:pt x="970" y="2543"/>
                  </a:lnTo>
                  <a:lnTo>
                    <a:pt x="947" y="2581"/>
                  </a:lnTo>
                  <a:lnTo>
                    <a:pt x="927" y="2622"/>
                  </a:lnTo>
                  <a:lnTo>
                    <a:pt x="910" y="2667"/>
                  </a:lnTo>
                  <a:lnTo>
                    <a:pt x="894" y="2714"/>
                  </a:lnTo>
                  <a:lnTo>
                    <a:pt x="880" y="2762"/>
                  </a:lnTo>
                  <a:lnTo>
                    <a:pt x="869" y="2813"/>
                  </a:lnTo>
                  <a:lnTo>
                    <a:pt x="858" y="2862"/>
                  </a:lnTo>
                  <a:lnTo>
                    <a:pt x="849" y="2911"/>
                  </a:lnTo>
                  <a:lnTo>
                    <a:pt x="842" y="2958"/>
                  </a:lnTo>
                  <a:lnTo>
                    <a:pt x="837" y="3003"/>
                  </a:lnTo>
                  <a:lnTo>
                    <a:pt x="831" y="3044"/>
                  </a:lnTo>
                  <a:lnTo>
                    <a:pt x="828" y="3082"/>
                  </a:lnTo>
                  <a:lnTo>
                    <a:pt x="760" y="3054"/>
                  </a:lnTo>
                  <a:lnTo>
                    <a:pt x="695" y="3022"/>
                  </a:lnTo>
                  <a:lnTo>
                    <a:pt x="635" y="2988"/>
                  </a:lnTo>
                  <a:lnTo>
                    <a:pt x="578" y="2950"/>
                  </a:lnTo>
                  <a:lnTo>
                    <a:pt x="524" y="2909"/>
                  </a:lnTo>
                  <a:lnTo>
                    <a:pt x="474" y="2866"/>
                  </a:lnTo>
                  <a:lnTo>
                    <a:pt x="427" y="2819"/>
                  </a:lnTo>
                  <a:lnTo>
                    <a:pt x="383" y="2772"/>
                  </a:lnTo>
                  <a:lnTo>
                    <a:pt x="342" y="2722"/>
                  </a:lnTo>
                  <a:lnTo>
                    <a:pt x="305" y="2672"/>
                  </a:lnTo>
                  <a:lnTo>
                    <a:pt x="270" y="2619"/>
                  </a:lnTo>
                  <a:lnTo>
                    <a:pt x="237" y="2567"/>
                  </a:lnTo>
                  <a:lnTo>
                    <a:pt x="208" y="2513"/>
                  </a:lnTo>
                  <a:lnTo>
                    <a:pt x="180" y="2460"/>
                  </a:lnTo>
                  <a:lnTo>
                    <a:pt x="157" y="2406"/>
                  </a:lnTo>
                  <a:lnTo>
                    <a:pt x="134" y="2352"/>
                  </a:lnTo>
                  <a:lnTo>
                    <a:pt x="113" y="2300"/>
                  </a:lnTo>
                  <a:lnTo>
                    <a:pt x="96" y="2248"/>
                  </a:lnTo>
                  <a:lnTo>
                    <a:pt x="79" y="2198"/>
                  </a:lnTo>
                  <a:lnTo>
                    <a:pt x="65" y="2149"/>
                  </a:lnTo>
                  <a:lnTo>
                    <a:pt x="53" y="2102"/>
                  </a:lnTo>
                  <a:lnTo>
                    <a:pt x="42" y="2057"/>
                  </a:lnTo>
                  <a:lnTo>
                    <a:pt x="32" y="2013"/>
                  </a:lnTo>
                  <a:lnTo>
                    <a:pt x="25" y="1973"/>
                  </a:lnTo>
                  <a:lnTo>
                    <a:pt x="18" y="1936"/>
                  </a:lnTo>
                  <a:lnTo>
                    <a:pt x="12" y="1902"/>
                  </a:lnTo>
                  <a:lnTo>
                    <a:pt x="8" y="1872"/>
                  </a:lnTo>
                  <a:lnTo>
                    <a:pt x="5" y="1846"/>
                  </a:lnTo>
                  <a:lnTo>
                    <a:pt x="3" y="1824"/>
                  </a:lnTo>
                  <a:lnTo>
                    <a:pt x="1" y="1805"/>
                  </a:lnTo>
                  <a:lnTo>
                    <a:pt x="0" y="1792"/>
                  </a:lnTo>
                  <a:lnTo>
                    <a:pt x="0" y="1784"/>
                  </a:lnTo>
                  <a:lnTo>
                    <a:pt x="0" y="1781"/>
                  </a:lnTo>
                  <a:lnTo>
                    <a:pt x="1" y="1770"/>
                  </a:lnTo>
                  <a:lnTo>
                    <a:pt x="2" y="1754"/>
                  </a:lnTo>
                  <a:lnTo>
                    <a:pt x="3" y="1733"/>
                  </a:lnTo>
                  <a:lnTo>
                    <a:pt x="5" y="1707"/>
                  </a:lnTo>
                  <a:lnTo>
                    <a:pt x="8" y="1678"/>
                  </a:lnTo>
                  <a:lnTo>
                    <a:pt x="12" y="1645"/>
                  </a:lnTo>
                  <a:lnTo>
                    <a:pt x="16" y="1609"/>
                  </a:lnTo>
                  <a:lnTo>
                    <a:pt x="23" y="1571"/>
                  </a:lnTo>
                  <a:lnTo>
                    <a:pt x="29" y="1532"/>
                  </a:lnTo>
                  <a:lnTo>
                    <a:pt x="37" y="1492"/>
                  </a:lnTo>
                  <a:lnTo>
                    <a:pt x="46" y="1453"/>
                  </a:lnTo>
                  <a:lnTo>
                    <a:pt x="58" y="1414"/>
                  </a:lnTo>
                  <a:lnTo>
                    <a:pt x="70" y="1377"/>
                  </a:lnTo>
                  <a:lnTo>
                    <a:pt x="84" y="1342"/>
                  </a:lnTo>
                  <a:lnTo>
                    <a:pt x="100" y="1309"/>
                  </a:lnTo>
                  <a:lnTo>
                    <a:pt x="117" y="1279"/>
                  </a:lnTo>
                  <a:lnTo>
                    <a:pt x="118" y="1277"/>
                  </a:lnTo>
                  <a:lnTo>
                    <a:pt x="124" y="1272"/>
                  </a:lnTo>
                  <a:lnTo>
                    <a:pt x="131" y="1264"/>
                  </a:lnTo>
                  <a:lnTo>
                    <a:pt x="141" y="1255"/>
                  </a:lnTo>
                  <a:lnTo>
                    <a:pt x="156" y="1244"/>
                  </a:lnTo>
                  <a:lnTo>
                    <a:pt x="173" y="1232"/>
                  </a:lnTo>
                  <a:lnTo>
                    <a:pt x="195" y="1221"/>
                  </a:lnTo>
                  <a:lnTo>
                    <a:pt x="219" y="1211"/>
                  </a:lnTo>
                  <a:lnTo>
                    <a:pt x="222" y="1210"/>
                  </a:lnTo>
                  <a:lnTo>
                    <a:pt x="230" y="1208"/>
                  </a:lnTo>
                  <a:lnTo>
                    <a:pt x="241" y="1204"/>
                  </a:lnTo>
                  <a:lnTo>
                    <a:pt x="257" y="1198"/>
                  </a:lnTo>
                  <a:lnTo>
                    <a:pt x="275" y="1192"/>
                  </a:lnTo>
                  <a:lnTo>
                    <a:pt x="296" y="1184"/>
                  </a:lnTo>
                  <a:lnTo>
                    <a:pt x="318" y="1176"/>
                  </a:lnTo>
                  <a:lnTo>
                    <a:pt x="342" y="1167"/>
                  </a:lnTo>
                  <a:lnTo>
                    <a:pt x="365" y="1156"/>
                  </a:lnTo>
                  <a:lnTo>
                    <a:pt x="388" y="1146"/>
                  </a:lnTo>
                  <a:lnTo>
                    <a:pt x="410" y="1135"/>
                  </a:lnTo>
                  <a:lnTo>
                    <a:pt x="430" y="1122"/>
                  </a:lnTo>
                  <a:lnTo>
                    <a:pt x="448" y="1111"/>
                  </a:lnTo>
                  <a:lnTo>
                    <a:pt x="463" y="1099"/>
                  </a:lnTo>
                  <a:lnTo>
                    <a:pt x="473" y="1087"/>
                  </a:lnTo>
                  <a:lnTo>
                    <a:pt x="479" y="1075"/>
                  </a:lnTo>
                  <a:lnTo>
                    <a:pt x="480" y="1073"/>
                  </a:lnTo>
                  <a:lnTo>
                    <a:pt x="482" y="1068"/>
                  </a:lnTo>
                  <a:lnTo>
                    <a:pt x="486" y="1060"/>
                  </a:lnTo>
                  <a:lnTo>
                    <a:pt x="495" y="1051"/>
                  </a:lnTo>
                  <a:lnTo>
                    <a:pt x="466" y="1015"/>
                  </a:lnTo>
                  <a:lnTo>
                    <a:pt x="441" y="974"/>
                  </a:lnTo>
                  <a:lnTo>
                    <a:pt x="420" y="931"/>
                  </a:lnTo>
                  <a:lnTo>
                    <a:pt x="405" y="885"/>
                  </a:lnTo>
                  <a:lnTo>
                    <a:pt x="395" y="839"/>
                  </a:lnTo>
                  <a:lnTo>
                    <a:pt x="387" y="830"/>
                  </a:lnTo>
                  <a:lnTo>
                    <a:pt x="380" y="817"/>
                  </a:lnTo>
                  <a:lnTo>
                    <a:pt x="374" y="802"/>
                  </a:lnTo>
                  <a:lnTo>
                    <a:pt x="369" y="782"/>
                  </a:lnTo>
                  <a:lnTo>
                    <a:pt x="366" y="769"/>
                  </a:lnTo>
                  <a:lnTo>
                    <a:pt x="362" y="752"/>
                  </a:lnTo>
                  <a:lnTo>
                    <a:pt x="360" y="735"/>
                  </a:lnTo>
                  <a:lnTo>
                    <a:pt x="359" y="717"/>
                  </a:lnTo>
                  <a:lnTo>
                    <a:pt x="360" y="701"/>
                  </a:lnTo>
                  <a:lnTo>
                    <a:pt x="363" y="685"/>
                  </a:lnTo>
                  <a:lnTo>
                    <a:pt x="369" y="673"/>
                  </a:lnTo>
                  <a:lnTo>
                    <a:pt x="372" y="669"/>
                  </a:lnTo>
                  <a:lnTo>
                    <a:pt x="375" y="667"/>
                  </a:lnTo>
                  <a:lnTo>
                    <a:pt x="378" y="664"/>
                  </a:lnTo>
                  <a:lnTo>
                    <a:pt x="373" y="624"/>
                  </a:lnTo>
                  <a:lnTo>
                    <a:pt x="369" y="589"/>
                  </a:lnTo>
                  <a:lnTo>
                    <a:pt x="367" y="557"/>
                  </a:lnTo>
                  <a:lnTo>
                    <a:pt x="366" y="531"/>
                  </a:lnTo>
                  <a:lnTo>
                    <a:pt x="367" y="508"/>
                  </a:lnTo>
                  <a:lnTo>
                    <a:pt x="369" y="490"/>
                  </a:lnTo>
                  <a:lnTo>
                    <a:pt x="371" y="475"/>
                  </a:lnTo>
                  <a:lnTo>
                    <a:pt x="373" y="464"/>
                  </a:lnTo>
                  <a:lnTo>
                    <a:pt x="375" y="457"/>
                  </a:lnTo>
                  <a:lnTo>
                    <a:pt x="377" y="452"/>
                  </a:lnTo>
                  <a:lnTo>
                    <a:pt x="389" y="419"/>
                  </a:lnTo>
                  <a:lnTo>
                    <a:pt x="406" y="390"/>
                  </a:lnTo>
                  <a:lnTo>
                    <a:pt x="426" y="363"/>
                  </a:lnTo>
                  <a:lnTo>
                    <a:pt x="446" y="339"/>
                  </a:lnTo>
                  <a:lnTo>
                    <a:pt x="468" y="320"/>
                  </a:lnTo>
                  <a:lnTo>
                    <a:pt x="490" y="302"/>
                  </a:lnTo>
                  <a:lnTo>
                    <a:pt x="511" y="287"/>
                  </a:lnTo>
                  <a:lnTo>
                    <a:pt x="531" y="275"/>
                  </a:lnTo>
                  <a:lnTo>
                    <a:pt x="547" y="266"/>
                  </a:lnTo>
                  <a:lnTo>
                    <a:pt x="560" y="259"/>
                  </a:lnTo>
                  <a:lnTo>
                    <a:pt x="571" y="255"/>
                  </a:lnTo>
                  <a:lnTo>
                    <a:pt x="575" y="253"/>
                  </a:lnTo>
                  <a:lnTo>
                    <a:pt x="580" y="251"/>
                  </a:lnTo>
                  <a:lnTo>
                    <a:pt x="589" y="248"/>
                  </a:lnTo>
                  <a:lnTo>
                    <a:pt x="601" y="245"/>
                  </a:lnTo>
                  <a:lnTo>
                    <a:pt x="613" y="243"/>
                  </a:lnTo>
                  <a:lnTo>
                    <a:pt x="625" y="244"/>
                  </a:lnTo>
                  <a:lnTo>
                    <a:pt x="633" y="244"/>
                  </a:lnTo>
                  <a:lnTo>
                    <a:pt x="640" y="242"/>
                  </a:lnTo>
                  <a:lnTo>
                    <a:pt x="644" y="242"/>
                  </a:lnTo>
                  <a:lnTo>
                    <a:pt x="647" y="241"/>
                  </a:lnTo>
                  <a:lnTo>
                    <a:pt x="651" y="240"/>
                  </a:lnTo>
                  <a:lnTo>
                    <a:pt x="654" y="241"/>
                  </a:lnTo>
                  <a:lnTo>
                    <a:pt x="658" y="241"/>
                  </a:lnTo>
                  <a:lnTo>
                    <a:pt x="667" y="242"/>
                  </a:lnTo>
                  <a:lnTo>
                    <a:pt x="681" y="244"/>
                  </a:lnTo>
                  <a:lnTo>
                    <a:pt x="700" y="249"/>
                  </a:lnTo>
                  <a:lnTo>
                    <a:pt x="722" y="254"/>
                  </a:lnTo>
                  <a:lnTo>
                    <a:pt x="749" y="261"/>
                  </a:lnTo>
                  <a:lnTo>
                    <a:pt x="780" y="269"/>
                  </a:lnTo>
                  <a:lnTo>
                    <a:pt x="826" y="286"/>
                  </a:lnTo>
                  <a:lnTo>
                    <a:pt x="860" y="298"/>
                  </a:lnTo>
                  <a:lnTo>
                    <a:pt x="889" y="310"/>
                  </a:lnTo>
                  <a:lnTo>
                    <a:pt x="914" y="325"/>
                  </a:lnTo>
                  <a:lnTo>
                    <a:pt x="934" y="339"/>
                  </a:lnTo>
                  <a:lnTo>
                    <a:pt x="951" y="352"/>
                  </a:lnTo>
                  <a:lnTo>
                    <a:pt x="963" y="363"/>
                  </a:lnTo>
                  <a:lnTo>
                    <a:pt x="972" y="372"/>
                  </a:lnTo>
                  <a:lnTo>
                    <a:pt x="977" y="377"/>
                  </a:lnTo>
                  <a:lnTo>
                    <a:pt x="996" y="403"/>
                  </a:lnTo>
                  <a:lnTo>
                    <a:pt x="1011" y="431"/>
                  </a:lnTo>
                  <a:lnTo>
                    <a:pt x="1021" y="460"/>
                  </a:lnTo>
                  <a:lnTo>
                    <a:pt x="1028" y="489"/>
                  </a:lnTo>
                  <a:lnTo>
                    <a:pt x="1032" y="518"/>
                  </a:lnTo>
                  <a:lnTo>
                    <a:pt x="1033" y="547"/>
                  </a:lnTo>
                  <a:lnTo>
                    <a:pt x="1032" y="575"/>
                  </a:lnTo>
                  <a:lnTo>
                    <a:pt x="1029" y="602"/>
                  </a:lnTo>
                  <a:lnTo>
                    <a:pt x="1026" y="627"/>
                  </a:lnTo>
                  <a:lnTo>
                    <a:pt x="1021" y="649"/>
                  </a:lnTo>
                  <a:lnTo>
                    <a:pt x="1016" y="669"/>
                  </a:lnTo>
                  <a:lnTo>
                    <a:pt x="1018" y="671"/>
                  </a:lnTo>
                  <a:lnTo>
                    <a:pt x="1019" y="673"/>
                  </a:lnTo>
                  <a:lnTo>
                    <a:pt x="1025" y="685"/>
                  </a:lnTo>
                  <a:lnTo>
                    <a:pt x="1028" y="700"/>
                  </a:lnTo>
                  <a:lnTo>
                    <a:pt x="1029" y="716"/>
                  </a:lnTo>
                  <a:lnTo>
                    <a:pt x="1028" y="734"/>
                  </a:lnTo>
                  <a:lnTo>
                    <a:pt x="1026" y="751"/>
                  </a:lnTo>
                  <a:lnTo>
                    <a:pt x="1022" y="768"/>
                  </a:lnTo>
                  <a:lnTo>
                    <a:pt x="1019" y="782"/>
                  </a:lnTo>
                  <a:lnTo>
                    <a:pt x="1014" y="802"/>
                  </a:lnTo>
                  <a:lnTo>
                    <a:pt x="1009" y="817"/>
                  </a:lnTo>
                  <a:lnTo>
                    <a:pt x="1001" y="830"/>
                  </a:lnTo>
                  <a:lnTo>
                    <a:pt x="993" y="839"/>
                  </a:lnTo>
                  <a:lnTo>
                    <a:pt x="983" y="883"/>
                  </a:lnTo>
                  <a:lnTo>
                    <a:pt x="966" y="929"/>
                  </a:lnTo>
                  <a:lnTo>
                    <a:pt x="945" y="972"/>
                  </a:lnTo>
                  <a:lnTo>
                    <a:pt x="919" y="1013"/>
                  </a:lnTo>
                  <a:lnTo>
                    <a:pt x="889" y="1050"/>
                  </a:lnTo>
                  <a:lnTo>
                    <a:pt x="895" y="1060"/>
                  </a:lnTo>
                  <a:lnTo>
                    <a:pt x="897" y="1068"/>
                  </a:lnTo>
                  <a:lnTo>
                    <a:pt x="897" y="1074"/>
                  </a:lnTo>
                  <a:lnTo>
                    <a:pt x="897" y="1076"/>
                  </a:lnTo>
                  <a:lnTo>
                    <a:pt x="906" y="1089"/>
                  </a:lnTo>
                  <a:lnTo>
                    <a:pt x="919" y="1103"/>
                  </a:lnTo>
                  <a:lnTo>
                    <a:pt x="938" y="1117"/>
                  </a:lnTo>
                  <a:lnTo>
                    <a:pt x="959" y="1130"/>
                  </a:lnTo>
                  <a:lnTo>
                    <a:pt x="984" y="1144"/>
                  </a:lnTo>
                  <a:lnTo>
                    <a:pt x="985" y="1144"/>
                  </a:lnTo>
                  <a:lnTo>
                    <a:pt x="985" y="1144"/>
                  </a:lnTo>
                  <a:lnTo>
                    <a:pt x="995" y="1115"/>
                  </a:lnTo>
                  <a:lnTo>
                    <a:pt x="1008" y="1087"/>
                  </a:lnTo>
                  <a:lnTo>
                    <a:pt x="1020" y="1061"/>
                  </a:lnTo>
                  <a:lnTo>
                    <a:pt x="1034" y="1038"/>
                  </a:lnTo>
                  <a:lnTo>
                    <a:pt x="1035" y="1036"/>
                  </a:lnTo>
                  <a:lnTo>
                    <a:pt x="1040" y="1032"/>
                  </a:lnTo>
                  <a:lnTo>
                    <a:pt x="1048" y="1023"/>
                  </a:lnTo>
                  <a:lnTo>
                    <a:pt x="1058" y="1014"/>
                  </a:lnTo>
                  <a:lnTo>
                    <a:pt x="1073" y="1004"/>
                  </a:lnTo>
                  <a:lnTo>
                    <a:pt x="1090" y="992"/>
                  </a:lnTo>
                  <a:lnTo>
                    <a:pt x="1111" y="980"/>
                  </a:lnTo>
                  <a:lnTo>
                    <a:pt x="1135" y="970"/>
                  </a:lnTo>
                  <a:lnTo>
                    <a:pt x="1138" y="969"/>
                  </a:lnTo>
                  <a:lnTo>
                    <a:pt x="1146" y="967"/>
                  </a:lnTo>
                  <a:lnTo>
                    <a:pt x="1158" y="963"/>
                  </a:lnTo>
                  <a:lnTo>
                    <a:pt x="1174" y="957"/>
                  </a:lnTo>
                  <a:lnTo>
                    <a:pt x="1192" y="951"/>
                  </a:lnTo>
                  <a:lnTo>
                    <a:pt x="1213" y="944"/>
                  </a:lnTo>
                  <a:lnTo>
                    <a:pt x="1235" y="935"/>
                  </a:lnTo>
                  <a:lnTo>
                    <a:pt x="1258" y="925"/>
                  </a:lnTo>
                  <a:lnTo>
                    <a:pt x="1282" y="915"/>
                  </a:lnTo>
                  <a:lnTo>
                    <a:pt x="1304" y="905"/>
                  </a:lnTo>
                  <a:lnTo>
                    <a:pt x="1326" y="894"/>
                  </a:lnTo>
                  <a:lnTo>
                    <a:pt x="1347" y="882"/>
                  </a:lnTo>
                  <a:lnTo>
                    <a:pt x="1364" y="870"/>
                  </a:lnTo>
                  <a:lnTo>
                    <a:pt x="1379" y="858"/>
                  </a:lnTo>
                  <a:lnTo>
                    <a:pt x="1389" y="846"/>
                  </a:lnTo>
                  <a:lnTo>
                    <a:pt x="1395" y="834"/>
                  </a:lnTo>
                  <a:lnTo>
                    <a:pt x="1395" y="832"/>
                  </a:lnTo>
                  <a:lnTo>
                    <a:pt x="1396" y="833"/>
                  </a:lnTo>
                  <a:lnTo>
                    <a:pt x="1398" y="827"/>
                  </a:lnTo>
                  <a:lnTo>
                    <a:pt x="1402" y="819"/>
                  </a:lnTo>
                  <a:lnTo>
                    <a:pt x="1410" y="810"/>
                  </a:lnTo>
                  <a:lnTo>
                    <a:pt x="1383" y="774"/>
                  </a:lnTo>
                  <a:lnTo>
                    <a:pt x="1357" y="733"/>
                  </a:lnTo>
                  <a:lnTo>
                    <a:pt x="1336" y="690"/>
                  </a:lnTo>
                  <a:lnTo>
                    <a:pt x="1321" y="644"/>
                  </a:lnTo>
                  <a:lnTo>
                    <a:pt x="1311" y="598"/>
                  </a:lnTo>
                  <a:lnTo>
                    <a:pt x="1303" y="589"/>
                  </a:lnTo>
                  <a:lnTo>
                    <a:pt x="1296" y="576"/>
                  </a:lnTo>
                  <a:lnTo>
                    <a:pt x="1290" y="561"/>
                  </a:lnTo>
                  <a:lnTo>
                    <a:pt x="1286" y="542"/>
                  </a:lnTo>
                  <a:lnTo>
                    <a:pt x="1282" y="528"/>
                  </a:lnTo>
                  <a:lnTo>
                    <a:pt x="1279" y="511"/>
                  </a:lnTo>
                  <a:lnTo>
                    <a:pt x="1276" y="494"/>
                  </a:lnTo>
                  <a:lnTo>
                    <a:pt x="1274" y="476"/>
                  </a:lnTo>
                  <a:lnTo>
                    <a:pt x="1276" y="460"/>
                  </a:lnTo>
                  <a:lnTo>
                    <a:pt x="1279" y="444"/>
                  </a:lnTo>
                  <a:lnTo>
                    <a:pt x="1286" y="432"/>
                  </a:lnTo>
                  <a:lnTo>
                    <a:pt x="1288" y="429"/>
                  </a:lnTo>
                  <a:lnTo>
                    <a:pt x="1291" y="426"/>
                  </a:lnTo>
                  <a:lnTo>
                    <a:pt x="1295" y="424"/>
                  </a:lnTo>
                  <a:lnTo>
                    <a:pt x="1289" y="382"/>
                  </a:lnTo>
                  <a:lnTo>
                    <a:pt x="1285" y="347"/>
                  </a:lnTo>
                  <a:lnTo>
                    <a:pt x="1284" y="317"/>
                  </a:lnTo>
                  <a:lnTo>
                    <a:pt x="1283" y="290"/>
                  </a:lnTo>
                  <a:lnTo>
                    <a:pt x="1284" y="268"/>
                  </a:lnTo>
                  <a:lnTo>
                    <a:pt x="1285" y="250"/>
                  </a:lnTo>
                  <a:lnTo>
                    <a:pt x="1287" y="235"/>
                  </a:lnTo>
                  <a:lnTo>
                    <a:pt x="1290" y="224"/>
                  </a:lnTo>
                  <a:lnTo>
                    <a:pt x="1292" y="216"/>
                  </a:lnTo>
                  <a:lnTo>
                    <a:pt x="1293" y="210"/>
                  </a:lnTo>
                  <a:lnTo>
                    <a:pt x="1306" y="178"/>
                  </a:lnTo>
                  <a:lnTo>
                    <a:pt x="1323" y="149"/>
                  </a:lnTo>
                  <a:lnTo>
                    <a:pt x="1341" y="122"/>
                  </a:lnTo>
                  <a:lnTo>
                    <a:pt x="1363" y="99"/>
                  </a:lnTo>
                  <a:lnTo>
                    <a:pt x="1385" y="79"/>
                  </a:lnTo>
                  <a:lnTo>
                    <a:pt x="1406" y="61"/>
                  </a:lnTo>
                  <a:lnTo>
                    <a:pt x="1427" y="46"/>
                  </a:lnTo>
                  <a:lnTo>
                    <a:pt x="1447" y="34"/>
                  </a:lnTo>
                  <a:lnTo>
                    <a:pt x="1464" y="25"/>
                  </a:lnTo>
                  <a:lnTo>
                    <a:pt x="1477" y="18"/>
                  </a:lnTo>
                  <a:lnTo>
                    <a:pt x="1487" y="14"/>
                  </a:lnTo>
                  <a:lnTo>
                    <a:pt x="1492" y="12"/>
                  </a:lnTo>
                  <a:lnTo>
                    <a:pt x="1497" y="10"/>
                  </a:lnTo>
                  <a:lnTo>
                    <a:pt x="1506" y="7"/>
                  </a:lnTo>
                  <a:lnTo>
                    <a:pt x="1518" y="4"/>
                  </a:lnTo>
                  <a:lnTo>
                    <a:pt x="1530" y="3"/>
                  </a:lnTo>
                  <a:lnTo>
                    <a:pt x="1541" y="3"/>
                  </a:lnTo>
                  <a:lnTo>
                    <a:pt x="1550" y="3"/>
                  </a:lnTo>
                  <a:lnTo>
                    <a:pt x="1556" y="2"/>
                  </a:lnTo>
                  <a:lnTo>
                    <a:pt x="1561" y="1"/>
                  </a:lnTo>
                  <a:lnTo>
                    <a:pt x="1564" y="0"/>
                  </a:lnTo>
                  <a:lnTo>
                    <a:pt x="1567" y="0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1160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" name="Group 25"/>
            <p:cNvGrpSpPr>
              <a:grpSpLocks noChangeAspect="1"/>
            </p:cNvGrpSpPr>
            <p:nvPr/>
          </p:nvGrpSpPr>
          <p:grpSpPr bwMode="auto">
            <a:xfrm>
              <a:off x="3007487" y="3005958"/>
              <a:ext cx="320675" cy="536575"/>
              <a:chOff x="863" y="2411"/>
              <a:chExt cx="202" cy="338"/>
            </a:xfrm>
            <a:solidFill>
              <a:srgbClr val="11607E"/>
            </a:solidFill>
          </p:grpSpPr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9" y="2653"/>
                <a:ext cx="110" cy="25"/>
              </a:xfrm>
              <a:custGeom>
                <a:avLst/>
                <a:gdLst>
                  <a:gd name="T0" fmla="*/ 152 w 1107"/>
                  <a:gd name="T1" fmla="*/ 0 h 245"/>
                  <a:gd name="T2" fmla="*/ 956 w 1107"/>
                  <a:gd name="T3" fmla="*/ 0 h 245"/>
                  <a:gd name="T4" fmla="*/ 986 w 1107"/>
                  <a:gd name="T5" fmla="*/ 2 h 245"/>
                  <a:gd name="T6" fmla="*/ 1015 w 1107"/>
                  <a:gd name="T7" fmla="*/ 9 h 245"/>
                  <a:gd name="T8" fmla="*/ 1041 w 1107"/>
                  <a:gd name="T9" fmla="*/ 20 h 245"/>
                  <a:gd name="T10" fmla="*/ 1063 w 1107"/>
                  <a:gd name="T11" fmla="*/ 36 h 245"/>
                  <a:gd name="T12" fmla="*/ 1081 w 1107"/>
                  <a:gd name="T13" fmla="*/ 53 h 245"/>
                  <a:gd name="T14" fmla="*/ 1096 w 1107"/>
                  <a:gd name="T15" fmla="*/ 75 h 245"/>
                  <a:gd name="T16" fmla="*/ 1104 w 1107"/>
                  <a:gd name="T17" fmla="*/ 98 h 245"/>
                  <a:gd name="T18" fmla="*/ 1107 w 1107"/>
                  <a:gd name="T19" fmla="*/ 123 h 245"/>
                  <a:gd name="T20" fmla="*/ 1104 w 1107"/>
                  <a:gd name="T21" fmla="*/ 147 h 245"/>
                  <a:gd name="T22" fmla="*/ 1096 w 1107"/>
                  <a:gd name="T23" fmla="*/ 170 h 245"/>
                  <a:gd name="T24" fmla="*/ 1081 w 1107"/>
                  <a:gd name="T25" fmla="*/ 191 h 245"/>
                  <a:gd name="T26" fmla="*/ 1063 w 1107"/>
                  <a:gd name="T27" fmla="*/ 209 h 245"/>
                  <a:gd name="T28" fmla="*/ 1041 w 1107"/>
                  <a:gd name="T29" fmla="*/ 224 h 245"/>
                  <a:gd name="T30" fmla="*/ 1015 w 1107"/>
                  <a:gd name="T31" fmla="*/ 235 h 245"/>
                  <a:gd name="T32" fmla="*/ 986 w 1107"/>
                  <a:gd name="T33" fmla="*/ 242 h 245"/>
                  <a:gd name="T34" fmla="*/ 956 w 1107"/>
                  <a:gd name="T35" fmla="*/ 245 h 245"/>
                  <a:gd name="T36" fmla="*/ 152 w 1107"/>
                  <a:gd name="T37" fmla="*/ 245 h 245"/>
                  <a:gd name="T38" fmla="*/ 121 w 1107"/>
                  <a:gd name="T39" fmla="*/ 242 h 245"/>
                  <a:gd name="T40" fmla="*/ 93 w 1107"/>
                  <a:gd name="T41" fmla="*/ 235 h 245"/>
                  <a:gd name="T42" fmla="*/ 67 w 1107"/>
                  <a:gd name="T43" fmla="*/ 224 h 245"/>
                  <a:gd name="T44" fmla="*/ 44 w 1107"/>
                  <a:gd name="T45" fmla="*/ 209 h 245"/>
                  <a:gd name="T46" fmla="*/ 26 w 1107"/>
                  <a:gd name="T47" fmla="*/ 191 h 245"/>
                  <a:gd name="T48" fmla="*/ 12 w 1107"/>
                  <a:gd name="T49" fmla="*/ 170 h 245"/>
                  <a:gd name="T50" fmla="*/ 3 w 1107"/>
                  <a:gd name="T51" fmla="*/ 147 h 245"/>
                  <a:gd name="T52" fmla="*/ 0 w 1107"/>
                  <a:gd name="T53" fmla="*/ 123 h 245"/>
                  <a:gd name="T54" fmla="*/ 3 w 1107"/>
                  <a:gd name="T55" fmla="*/ 98 h 245"/>
                  <a:gd name="T56" fmla="*/ 12 w 1107"/>
                  <a:gd name="T57" fmla="*/ 75 h 245"/>
                  <a:gd name="T58" fmla="*/ 26 w 1107"/>
                  <a:gd name="T59" fmla="*/ 53 h 245"/>
                  <a:gd name="T60" fmla="*/ 44 w 1107"/>
                  <a:gd name="T61" fmla="*/ 36 h 245"/>
                  <a:gd name="T62" fmla="*/ 67 w 1107"/>
                  <a:gd name="T63" fmla="*/ 20 h 245"/>
                  <a:gd name="T64" fmla="*/ 93 w 1107"/>
                  <a:gd name="T65" fmla="*/ 9 h 245"/>
                  <a:gd name="T66" fmla="*/ 121 w 1107"/>
                  <a:gd name="T67" fmla="*/ 2 h 245"/>
                  <a:gd name="T68" fmla="*/ 152 w 1107"/>
                  <a:gd name="T6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07" h="245">
                    <a:moveTo>
                      <a:pt x="152" y="0"/>
                    </a:moveTo>
                    <a:lnTo>
                      <a:pt x="956" y="0"/>
                    </a:lnTo>
                    <a:lnTo>
                      <a:pt x="986" y="2"/>
                    </a:lnTo>
                    <a:lnTo>
                      <a:pt x="1015" y="9"/>
                    </a:lnTo>
                    <a:lnTo>
                      <a:pt x="1041" y="20"/>
                    </a:lnTo>
                    <a:lnTo>
                      <a:pt x="1063" y="36"/>
                    </a:lnTo>
                    <a:lnTo>
                      <a:pt x="1081" y="53"/>
                    </a:lnTo>
                    <a:lnTo>
                      <a:pt x="1096" y="75"/>
                    </a:lnTo>
                    <a:lnTo>
                      <a:pt x="1104" y="98"/>
                    </a:lnTo>
                    <a:lnTo>
                      <a:pt x="1107" y="123"/>
                    </a:lnTo>
                    <a:lnTo>
                      <a:pt x="1104" y="147"/>
                    </a:lnTo>
                    <a:lnTo>
                      <a:pt x="1096" y="170"/>
                    </a:lnTo>
                    <a:lnTo>
                      <a:pt x="1081" y="191"/>
                    </a:lnTo>
                    <a:lnTo>
                      <a:pt x="1063" y="209"/>
                    </a:lnTo>
                    <a:lnTo>
                      <a:pt x="1041" y="224"/>
                    </a:lnTo>
                    <a:lnTo>
                      <a:pt x="1015" y="235"/>
                    </a:lnTo>
                    <a:lnTo>
                      <a:pt x="986" y="242"/>
                    </a:lnTo>
                    <a:lnTo>
                      <a:pt x="956" y="245"/>
                    </a:lnTo>
                    <a:lnTo>
                      <a:pt x="152" y="245"/>
                    </a:lnTo>
                    <a:lnTo>
                      <a:pt x="121" y="242"/>
                    </a:lnTo>
                    <a:lnTo>
                      <a:pt x="93" y="235"/>
                    </a:lnTo>
                    <a:lnTo>
                      <a:pt x="67" y="224"/>
                    </a:lnTo>
                    <a:lnTo>
                      <a:pt x="44" y="209"/>
                    </a:lnTo>
                    <a:lnTo>
                      <a:pt x="26" y="191"/>
                    </a:lnTo>
                    <a:lnTo>
                      <a:pt x="12" y="170"/>
                    </a:lnTo>
                    <a:lnTo>
                      <a:pt x="3" y="147"/>
                    </a:lnTo>
                    <a:lnTo>
                      <a:pt x="0" y="123"/>
                    </a:lnTo>
                    <a:lnTo>
                      <a:pt x="3" y="98"/>
                    </a:lnTo>
                    <a:lnTo>
                      <a:pt x="12" y="75"/>
                    </a:lnTo>
                    <a:lnTo>
                      <a:pt x="26" y="53"/>
                    </a:lnTo>
                    <a:lnTo>
                      <a:pt x="44" y="36"/>
                    </a:lnTo>
                    <a:lnTo>
                      <a:pt x="67" y="20"/>
                    </a:lnTo>
                    <a:lnTo>
                      <a:pt x="93" y="9"/>
                    </a:lnTo>
                    <a:lnTo>
                      <a:pt x="121" y="2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8"/>
              <p:cNvSpPr>
                <a:spLocks/>
              </p:cNvSpPr>
              <p:nvPr/>
            </p:nvSpPr>
            <p:spPr bwMode="auto">
              <a:xfrm>
                <a:off x="909" y="2688"/>
                <a:ext cx="110" cy="25"/>
              </a:xfrm>
              <a:custGeom>
                <a:avLst/>
                <a:gdLst>
                  <a:gd name="T0" fmla="*/ 152 w 1107"/>
                  <a:gd name="T1" fmla="*/ 0 h 246"/>
                  <a:gd name="T2" fmla="*/ 956 w 1107"/>
                  <a:gd name="T3" fmla="*/ 0 h 246"/>
                  <a:gd name="T4" fmla="*/ 986 w 1107"/>
                  <a:gd name="T5" fmla="*/ 3 h 246"/>
                  <a:gd name="T6" fmla="*/ 1015 w 1107"/>
                  <a:gd name="T7" fmla="*/ 10 h 246"/>
                  <a:gd name="T8" fmla="*/ 1041 w 1107"/>
                  <a:gd name="T9" fmla="*/ 22 h 246"/>
                  <a:gd name="T10" fmla="*/ 1063 w 1107"/>
                  <a:gd name="T11" fmla="*/ 36 h 246"/>
                  <a:gd name="T12" fmla="*/ 1081 w 1107"/>
                  <a:gd name="T13" fmla="*/ 55 h 246"/>
                  <a:gd name="T14" fmla="*/ 1096 w 1107"/>
                  <a:gd name="T15" fmla="*/ 75 h 246"/>
                  <a:gd name="T16" fmla="*/ 1104 w 1107"/>
                  <a:gd name="T17" fmla="*/ 98 h 246"/>
                  <a:gd name="T18" fmla="*/ 1107 w 1107"/>
                  <a:gd name="T19" fmla="*/ 123 h 246"/>
                  <a:gd name="T20" fmla="*/ 1104 w 1107"/>
                  <a:gd name="T21" fmla="*/ 148 h 246"/>
                  <a:gd name="T22" fmla="*/ 1096 w 1107"/>
                  <a:gd name="T23" fmla="*/ 171 h 246"/>
                  <a:gd name="T24" fmla="*/ 1081 w 1107"/>
                  <a:gd name="T25" fmla="*/ 192 h 246"/>
                  <a:gd name="T26" fmla="*/ 1063 w 1107"/>
                  <a:gd name="T27" fmla="*/ 210 h 246"/>
                  <a:gd name="T28" fmla="*/ 1041 w 1107"/>
                  <a:gd name="T29" fmla="*/ 225 h 246"/>
                  <a:gd name="T30" fmla="*/ 1015 w 1107"/>
                  <a:gd name="T31" fmla="*/ 236 h 246"/>
                  <a:gd name="T32" fmla="*/ 986 w 1107"/>
                  <a:gd name="T33" fmla="*/ 244 h 246"/>
                  <a:gd name="T34" fmla="*/ 956 w 1107"/>
                  <a:gd name="T35" fmla="*/ 246 h 246"/>
                  <a:gd name="T36" fmla="*/ 152 w 1107"/>
                  <a:gd name="T37" fmla="*/ 246 h 246"/>
                  <a:gd name="T38" fmla="*/ 121 w 1107"/>
                  <a:gd name="T39" fmla="*/ 244 h 246"/>
                  <a:gd name="T40" fmla="*/ 93 w 1107"/>
                  <a:gd name="T41" fmla="*/ 236 h 246"/>
                  <a:gd name="T42" fmla="*/ 67 w 1107"/>
                  <a:gd name="T43" fmla="*/ 225 h 246"/>
                  <a:gd name="T44" fmla="*/ 44 w 1107"/>
                  <a:gd name="T45" fmla="*/ 210 h 246"/>
                  <a:gd name="T46" fmla="*/ 26 w 1107"/>
                  <a:gd name="T47" fmla="*/ 192 h 246"/>
                  <a:gd name="T48" fmla="*/ 12 w 1107"/>
                  <a:gd name="T49" fmla="*/ 171 h 246"/>
                  <a:gd name="T50" fmla="*/ 3 w 1107"/>
                  <a:gd name="T51" fmla="*/ 148 h 246"/>
                  <a:gd name="T52" fmla="*/ 0 w 1107"/>
                  <a:gd name="T53" fmla="*/ 123 h 246"/>
                  <a:gd name="T54" fmla="*/ 3 w 1107"/>
                  <a:gd name="T55" fmla="*/ 98 h 246"/>
                  <a:gd name="T56" fmla="*/ 12 w 1107"/>
                  <a:gd name="T57" fmla="*/ 75 h 246"/>
                  <a:gd name="T58" fmla="*/ 26 w 1107"/>
                  <a:gd name="T59" fmla="*/ 55 h 246"/>
                  <a:gd name="T60" fmla="*/ 44 w 1107"/>
                  <a:gd name="T61" fmla="*/ 36 h 246"/>
                  <a:gd name="T62" fmla="*/ 67 w 1107"/>
                  <a:gd name="T63" fmla="*/ 22 h 246"/>
                  <a:gd name="T64" fmla="*/ 93 w 1107"/>
                  <a:gd name="T65" fmla="*/ 10 h 246"/>
                  <a:gd name="T66" fmla="*/ 121 w 1107"/>
                  <a:gd name="T67" fmla="*/ 3 h 246"/>
                  <a:gd name="T68" fmla="*/ 152 w 1107"/>
                  <a:gd name="T6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07" h="246">
                    <a:moveTo>
                      <a:pt x="152" y="0"/>
                    </a:moveTo>
                    <a:lnTo>
                      <a:pt x="956" y="0"/>
                    </a:lnTo>
                    <a:lnTo>
                      <a:pt x="986" y="3"/>
                    </a:lnTo>
                    <a:lnTo>
                      <a:pt x="1015" y="10"/>
                    </a:lnTo>
                    <a:lnTo>
                      <a:pt x="1041" y="22"/>
                    </a:lnTo>
                    <a:lnTo>
                      <a:pt x="1063" y="36"/>
                    </a:lnTo>
                    <a:lnTo>
                      <a:pt x="1081" y="55"/>
                    </a:lnTo>
                    <a:lnTo>
                      <a:pt x="1096" y="75"/>
                    </a:lnTo>
                    <a:lnTo>
                      <a:pt x="1104" y="98"/>
                    </a:lnTo>
                    <a:lnTo>
                      <a:pt x="1107" y="123"/>
                    </a:lnTo>
                    <a:lnTo>
                      <a:pt x="1104" y="148"/>
                    </a:lnTo>
                    <a:lnTo>
                      <a:pt x="1096" y="171"/>
                    </a:lnTo>
                    <a:lnTo>
                      <a:pt x="1081" y="192"/>
                    </a:lnTo>
                    <a:lnTo>
                      <a:pt x="1063" y="210"/>
                    </a:lnTo>
                    <a:lnTo>
                      <a:pt x="1041" y="225"/>
                    </a:lnTo>
                    <a:lnTo>
                      <a:pt x="1015" y="236"/>
                    </a:lnTo>
                    <a:lnTo>
                      <a:pt x="986" y="244"/>
                    </a:lnTo>
                    <a:lnTo>
                      <a:pt x="956" y="246"/>
                    </a:lnTo>
                    <a:lnTo>
                      <a:pt x="152" y="246"/>
                    </a:lnTo>
                    <a:lnTo>
                      <a:pt x="121" y="244"/>
                    </a:lnTo>
                    <a:lnTo>
                      <a:pt x="93" y="236"/>
                    </a:lnTo>
                    <a:lnTo>
                      <a:pt x="67" y="225"/>
                    </a:lnTo>
                    <a:lnTo>
                      <a:pt x="44" y="210"/>
                    </a:lnTo>
                    <a:lnTo>
                      <a:pt x="26" y="192"/>
                    </a:lnTo>
                    <a:lnTo>
                      <a:pt x="12" y="171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3" y="98"/>
                    </a:lnTo>
                    <a:lnTo>
                      <a:pt x="12" y="75"/>
                    </a:lnTo>
                    <a:lnTo>
                      <a:pt x="26" y="55"/>
                    </a:lnTo>
                    <a:lnTo>
                      <a:pt x="44" y="36"/>
                    </a:lnTo>
                    <a:lnTo>
                      <a:pt x="67" y="22"/>
                    </a:lnTo>
                    <a:lnTo>
                      <a:pt x="93" y="10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920" y="2724"/>
                <a:ext cx="88" cy="25"/>
              </a:xfrm>
              <a:custGeom>
                <a:avLst/>
                <a:gdLst>
                  <a:gd name="T0" fmla="*/ 152 w 879"/>
                  <a:gd name="T1" fmla="*/ 0 h 246"/>
                  <a:gd name="T2" fmla="*/ 728 w 879"/>
                  <a:gd name="T3" fmla="*/ 0 h 246"/>
                  <a:gd name="T4" fmla="*/ 758 w 879"/>
                  <a:gd name="T5" fmla="*/ 3 h 246"/>
                  <a:gd name="T6" fmla="*/ 787 w 879"/>
                  <a:gd name="T7" fmla="*/ 11 h 246"/>
                  <a:gd name="T8" fmla="*/ 813 w 879"/>
                  <a:gd name="T9" fmla="*/ 22 h 246"/>
                  <a:gd name="T10" fmla="*/ 835 w 879"/>
                  <a:gd name="T11" fmla="*/ 37 h 246"/>
                  <a:gd name="T12" fmla="*/ 854 w 879"/>
                  <a:gd name="T13" fmla="*/ 55 h 246"/>
                  <a:gd name="T14" fmla="*/ 868 w 879"/>
                  <a:gd name="T15" fmla="*/ 76 h 246"/>
                  <a:gd name="T16" fmla="*/ 876 w 879"/>
                  <a:gd name="T17" fmla="*/ 99 h 246"/>
                  <a:gd name="T18" fmla="*/ 879 w 879"/>
                  <a:gd name="T19" fmla="*/ 123 h 246"/>
                  <a:gd name="T20" fmla="*/ 876 w 879"/>
                  <a:gd name="T21" fmla="*/ 148 h 246"/>
                  <a:gd name="T22" fmla="*/ 868 w 879"/>
                  <a:gd name="T23" fmla="*/ 171 h 246"/>
                  <a:gd name="T24" fmla="*/ 854 w 879"/>
                  <a:gd name="T25" fmla="*/ 193 h 246"/>
                  <a:gd name="T26" fmla="*/ 835 w 879"/>
                  <a:gd name="T27" fmla="*/ 210 h 246"/>
                  <a:gd name="T28" fmla="*/ 813 w 879"/>
                  <a:gd name="T29" fmla="*/ 226 h 246"/>
                  <a:gd name="T30" fmla="*/ 787 w 879"/>
                  <a:gd name="T31" fmla="*/ 237 h 246"/>
                  <a:gd name="T32" fmla="*/ 758 w 879"/>
                  <a:gd name="T33" fmla="*/ 244 h 246"/>
                  <a:gd name="T34" fmla="*/ 728 w 879"/>
                  <a:gd name="T35" fmla="*/ 246 h 246"/>
                  <a:gd name="T36" fmla="*/ 152 w 879"/>
                  <a:gd name="T37" fmla="*/ 246 h 246"/>
                  <a:gd name="T38" fmla="*/ 121 w 879"/>
                  <a:gd name="T39" fmla="*/ 244 h 246"/>
                  <a:gd name="T40" fmla="*/ 93 w 879"/>
                  <a:gd name="T41" fmla="*/ 237 h 246"/>
                  <a:gd name="T42" fmla="*/ 67 w 879"/>
                  <a:gd name="T43" fmla="*/ 226 h 246"/>
                  <a:gd name="T44" fmla="*/ 44 w 879"/>
                  <a:gd name="T45" fmla="*/ 210 h 246"/>
                  <a:gd name="T46" fmla="*/ 25 w 879"/>
                  <a:gd name="T47" fmla="*/ 193 h 246"/>
                  <a:gd name="T48" fmla="*/ 12 w 879"/>
                  <a:gd name="T49" fmla="*/ 171 h 246"/>
                  <a:gd name="T50" fmla="*/ 3 w 879"/>
                  <a:gd name="T51" fmla="*/ 148 h 246"/>
                  <a:gd name="T52" fmla="*/ 0 w 879"/>
                  <a:gd name="T53" fmla="*/ 123 h 246"/>
                  <a:gd name="T54" fmla="*/ 3 w 879"/>
                  <a:gd name="T55" fmla="*/ 99 h 246"/>
                  <a:gd name="T56" fmla="*/ 12 w 879"/>
                  <a:gd name="T57" fmla="*/ 76 h 246"/>
                  <a:gd name="T58" fmla="*/ 25 w 879"/>
                  <a:gd name="T59" fmla="*/ 55 h 246"/>
                  <a:gd name="T60" fmla="*/ 44 w 879"/>
                  <a:gd name="T61" fmla="*/ 37 h 246"/>
                  <a:gd name="T62" fmla="*/ 67 w 879"/>
                  <a:gd name="T63" fmla="*/ 22 h 246"/>
                  <a:gd name="T64" fmla="*/ 93 w 879"/>
                  <a:gd name="T65" fmla="*/ 11 h 246"/>
                  <a:gd name="T66" fmla="*/ 121 w 879"/>
                  <a:gd name="T67" fmla="*/ 3 h 246"/>
                  <a:gd name="T68" fmla="*/ 152 w 879"/>
                  <a:gd name="T6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9" h="246">
                    <a:moveTo>
                      <a:pt x="152" y="0"/>
                    </a:moveTo>
                    <a:lnTo>
                      <a:pt x="728" y="0"/>
                    </a:lnTo>
                    <a:lnTo>
                      <a:pt x="758" y="3"/>
                    </a:lnTo>
                    <a:lnTo>
                      <a:pt x="787" y="11"/>
                    </a:lnTo>
                    <a:lnTo>
                      <a:pt x="813" y="22"/>
                    </a:lnTo>
                    <a:lnTo>
                      <a:pt x="835" y="37"/>
                    </a:lnTo>
                    <a:lnTo>
                      <a:pt x="854" y="55"/>
                    </a:lnTo>
                    <a:lnTo>
                      <a:pt x="868" y="76"/>
                    </a:lnTo>
                    <a:lnTo>
                      <a:pt x="876" y="99"/>
                    </a:lnTo>
                    <a:lnTo>
                      <a:pt x="879" y="123"/>
                    </a:lnTo>
                    <a:lnTo>
                      <a:pt x="876" y="148"/>
                    </a:lnTo>
                    <a:lnTo>
                      <a:pt x="868" y="171"/>
                    </a:lnTo>
                    <a:lnTo>
                      <a:pt x="854" y="193"/>
                    </a:lnTo>
                    <a:lnTo>
                      <a:pt x="835" y="210"/>
                    </a:lnTo>
                    <a:lnTo>
                      <a:pt x="813" y="226"/>
                    </a:lnTo>
                    <a:lnTo>
                      <a:pt x="787" y="237"/>
                    </a:lnTo>
                    <a:lnTo>
                      <a:pt x="758" y="244"/>
                    </a:lnTo>
                    <a:lnTo>
                      <a:pt x="728" y="246"/>
                    </a:lnTo>
                    <a:lnTo>
                      <a:pt x="152" y="246"/>
                    </a:lnTo>
                    <a:lnTo>
                      <a:pt x="121" y="244"/>
                    </a:lnTo>
                    <a:lnTo>
                      <a:pt x="93" y="237"/>
                    </a:lnTo>
                    <a:lnTo>
                      <a:pt x="67" y="226"/>
                    </a:lnTo>
                    <a:lnTo>
                      <a:pt x="44" y="210"/>
                    </a:lnTo>
                    <a:lnTo>
                      <a:pt x="25" y="193"/>
                    </a:lnTo>
                    <a:lnTo>
                      <a:pt x="12" y="171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3" y="99"/>
                    </a:lnTo>
                    <a:lnTo>
                      <a:pt x="12" y="76"/>
                    </a:lnTo>
                    <a:lnTo>
                      <a:pt x="25" y="55"/>
                    </a:lnTo>
                    <a:lnTo>
                      <a:pt x="44" y="37"/>
                    </a:lnTo>
                    <a:lnTo>
                      <a:pt x="67" y="22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0"/>
              <p:cNvSpPr>
                <a:spLocks noEditPoints="1"/>
              </p:cNvSpPr>
              <p:nvPr/>
            </p:nvSpPr>
            <p:spPr bwMode="auto">
              <a:xfrm>
                <a:off x="863" y="2411"/>
                <a:ext cx="202" cy="232"/>
              </a:xfrm>
              <a:custGeom>
                <a:avLst/>
                <a:gdLst>
                  <a:gd name="T0" fmla="*/ 1280 w 2020"/>
                  <a:gd name="T1" fmla="*/ 766 h 2317"/>
                  <a:gd name="T2" fmla="*/ 1001 w 2020"/>
                  <a:gd name="T3" fmla="*/ 881 h 2317"/>
                  <a:gd name="T4" fmla="*/ 812 w 2020"/>
                  <a:gd name="T5" fmla="*/ 1028 h 2317"/>
                  <a:gd name="T6" fmla="*/ 712 w 2020"/>
                  <a:gd name="T7" fmla="*/ 1211 h 2317"/>
                  <a:gd name="T8" fmla="*/ 706 w 2020"/>
                  <a:gd name="T9" fmla="*/ 1407 h 2317"/>
                  <a:gd name="T10" fmla="*/ 757 w 2020"/>
                  <a:gd name="T11" fmla="*/ 1569 h 2317"/>
                  <a:gd name="T12" fmla="*/ 800 w 2020"/>
                  <a:gd name="T13" fmla="*/ 1649 h 2317"/>
                  <a:gd name="T14" fmla="*/ 841 w 2020"/>
                  <a:gd name="T15" fmla="*/ 1465 h 2317"/>
                  <a:gd name="T16" fmla="*/ 915 w 2020"/>
                  <a:gd name="T17" fmla="*/ 1338 h 2317"/>
                  <a:gd name="T18" fmla="*/ 996 w 2020"/>
                  <a:gd name="T19" fmla="*/ 1262 h 2317"/>
                  <a:gd name="T20" fmla="*/ 1055 w 2020"/>
                  <a:gd name="T21" fmla="*/ 1226 h 2317"/>
                  <a:gd name="T22" fmla="*/ 1098 w 2020"/>
                  <a:gd name="T23" fmla="*/ 1226 h 2317"/>
                  <a:gd name="T24" fmla="*/ 1104 w 2020"/>
                  <a:gd name="T25" fmla="*/ 1256 h 2317"/>
                  <a:gd name="T26" fmla="*/ 1075 w 2020"/>
                  <a:gd name="T27" fmla="*/ 1301 h 2317"/>
                  <a:gd name="T28" fmla="*/ 1024 w 2020"/>
                  <a:gd name="T29" fmla="*/ 1393 h 2317"/>
                  <a:gd name="T30" fmla="*/ 959 w 2020"/>
                  <a:gd name="T31" fmla="*/ 1556 h 2317"/>
                  <a:gd name="T32" fmla="*/ 890 w 2020"/>
                  <a:gd name="T33" fmla="*/ 1803 h 2317"/>
                  <a:gd name="T34" fmla="*/ 841 w 2020"/>
                  <a:gd name="T35" fmla="*/ 2064 h 2317"/>
                  <a:gd name="T36" fmla="*/ 869 w 2020"/>
                  <a:gd name="T37" fmla="*/ 2085 h 2317"/>
                  <a:gd name="T38" fmla="*/ 994 w 2020"/>
                  <a:gd name="T39" fmla="*/ 2062 h 2317"/>
                  <a:gd name="T40" fmla="*/ 1006 w 2020"/>
                  <a:gd name="T41" fmla="*/ 1724 h 2317"/>
                  <a:gd name="T42" fmla="*/ 1067 w 2020"/>
                  <a:gd name="T43" fmla="*/ 1688 h 2317"/>
                  <a:gd name="T44" fmla="*/ 1225 w 2020"/>
                  <a:gd name="T45" fmla="*/ 1636 h 2317"/>
                  <a:gd name="T46" fmla="*/ 1336 w 2020"/>
                  <a:gd name="T47" fmla="*/ 1506 h 2317"/>
                  <a:gd name="T48" fmla="*/ 1396 w 2020"/>
                  <a:gd name="T49" fmla="*/ 1325 h 2317"/>
                  <a:gd name="T50" fmla="*/ 1416 w 2020"/>
                  <a:gd name="T51" fmla="*/ 1126 h 2317"/>
                  <a:gd name="T52" fmla="*/ 1414 w 2020"/>
                  <a:gd name="T53" fmla="*/ 939 h 2317"/>
                  <a:gd name="T54" fmla="*/ 1402 w 2020"/>
                  <a:gd name="T55" fmla="*/ 794 h 2317"/>
                  <a:gd name="T56" fmla="*/ 1382 w 2020"/>
                  <a:gd name="T57" fmla="*/ 743 h 2317"/>
                  <a:gd name="T58" fmla="*/ 1166 w 2020"/>
                  <a:gd name="T59" fmla="*/ 13 h 2317"/>
                  <a:gd name="T60" fmla="*/ 1453 w 2020"/>
                  <a:gd name="T61" fmla="*/ 104 h 2317"/>
                  <a:gd name="T62" fmla="*/ 1697 w 2020"/>
                  <a:gd name="T63" fmla="*/ 271 h 2317"/>
                  <a:gd name="T64" fmla="*/ 1881 w 2020"/>
                  <a:gd name="T65" fmla="*/ 501 h 2317"/>
                  <a:gd name="T66" fmla="*/ 1993 w 2020"/>
                  <a:gd name="T67" fmla="*/ 779 h 2317"/>
                  <a:gd name="T68" fmla="*/ 2018 w 2020"/>
                  <a:gd name="T69" fmla="*/ 1073 h 2317"/>
                  <a:gd name="T70" fmla="*/ 1986 w 2020"/>
                  <a:gd name="T71" fmla="*/ 1287 h 2317"/>
                  <a:gd name="T72" fmla="*/ 1921 w 2020"/>
                  <a:gd name="T73" fmla="*/ 1457 h 2317"/>
                  <a:gd name="T74" fmla="*/ 1839 w 2020"/>
                  <a:gd name="T75" fmla="*/ 1609 h 2317"/>
                  <a:gd name="T76" fmla="*/ 1752 w 2020"/>
                  <a:gd name="T77" fmla="*/ 1772 h 2317"/>
                  <a:gd name="T78" fmla="*/ 1678 w 2020"/>
                  <a:gd name="T79" fmla="*/ 1967 h 2317"/>
                  <a:gd name="T80" fmla="*/ 1638 w 2020"/>
                  <a:gd name="T81" fmla="*/ 2172 h 2317"/>
                  <a:gd name="T82" fmla="*/ 1624 w 2020"/>
                  <a:gd name="T83" fmla="*/ 2246 h 2317"/>
                  <a:gd name="T84" fmla="*/ 1563 w 2020"/>
                  <a:gd name="T85" fmla="*/ 2308 h 2317"/>
                  <a:gd name="T86" fmla="*/ 477 w 2020"/>
                  <a:gd name="T87" fmla="*/ 2315 h 2317"/>
                  <a:gd name="T88" fmla="*/ 398 w 2020"/>
                  <a:gd name="T89" fmla="*/ 2253 h 2317"/>
                  <a:gd name="T90" fmla="*/ 366 w 2020"/>
                  <a:gd name="T91" fmla="*/ 2071 h 2317"/>
                  <a:gd name="T92" fmla="*/ 304 w 2020"/>
                  <a:gd name="T93" fmla="*/ 1857 h 2317"/>
                  <a:gd name="T94" fmla="*/ 223 w 2020"/>
                  <a:gd name="T95" fmla="*/ 1687 h 2317"/>
                  <a:gd name="T96" fmla="*/ 137 w 2020"/>
                  <a:gd name="T97" fmla="*/ 1534 h 2317"/>
                  <a:gd name="T98" fmla="*/ 63 w 2020"/>
                  <a:gd name="T99" fmla="*/ 1376 h 2317"/>
                  <a:gd name="T100" fmla="*/ 12 w 2020"/>
                  <a:gd name="T101" fmla="*/ 1187 h 2317"/>
                  <a:gd name="T102" fmla="*/ 3 w 2020"/>
                  <a:gd name="T103" fmla="*/ 931 h 2317"/>
                  <a:gd name="T104" fmla="*/ 72 w 2020"/>
                  <a:gd name="T105" fmla="*/ 635 h 2317"/>
                  <a:gd name="T106" fmla="*/ 222 w 2020"/>
                  <a:gd name="T107" fmla="*/ 380 h 2317"/>
                  <a:gd name="T108" fmla="*/ 437 w 2020"/>
                  <a:gd name="T109" fmla="*/ 178 h 2317"/>
                  <a:gd name="T110" fmla="*/ 705 w 2020"/>
                  <a:gd name="T111" fmla="*/ 48 h 2317"/>
                  <a:gd name="T112" fmla="*/ 1009 w 2020"/>
                  <a:gd name="T113" fmla="*/ 0 h 2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20" h="2317">
                    <a:moveTo>
                      <a:pt x="1372" y="741"/>
                    </a:moveTo>
                    <a:lnTo>
                      <a:pt x="1368" y="741"/>
                    </a:lnTo>
                    <a:lnTo>
                      <a:pt x="1364" y="742"/>
                    </a:lnTo>
                    <a:lnTo>
                      <a:pt x="1280" y="766"/>
                    </a:lnTo>
                    <a:lnTo>
                      <a:pt x="1202" y="792"/>
                    </a:lnTo>
                    <a:lnTo>
                      <a:pt x="1130" y="819"/>
                    </a:lnTo>
                    <a:lnTo>
                      <a:pt x="1063" y="849"/>
                    </a:lnTo>
                    <a:lnTo>
                      <a:pt x="1001" y="881"/>
                    </a:lnTo>
                    <a:lnTo>
                      <a:pt x="945" y="915"/>
                    </a:lnTo>
                    <a:lnTo>
                      <a:pt x="895" y="951"/>
                    </a:lnTo>
                    <a:lnTo>
                      <a:pt x="851" y="989"/>
                    </a:lnTo>
                    <a:lnTo>
                      <a:pt x="812" y="1028"/>
                    </a:lnTo>
                    <a:lnTo>
                      <a:pt x="778" y="1071"/>
                    </a:lnTo>
                    <a:lnTo>
                      <a:pt x="751" y="1115"/>
                    </a:lnTo>
                    <a:lnTo>
                      <a:pt x="729" y="1161"/>
                    </a:lnTo>
                    <a:lnTo>
                      <a:pt x="712" y="1211"/>
                    </a:lnTo>
                    <a:lnTo>
                      <a:pt x="702" y="1262"/>
                    </a:lnTo>
                    <a:lnTo>
                      <a:pt x="699" y="1312"/>
                    </a:lnTo>
                    <a:lnTo>
                      <a:pt x="700" y="1360"/>
                    </a:lnTo>
                    <a:lnTo>
                      <a:pt x="706" y="1407"/>
                    </a:lnTo>
                    <a:lnTo>
                      <a:pt x="715" y="1452"/>
                    </a:lnTo>
                    <a:lnTo>
                      <a:pt x="728" y="1493"/>
                    </a:lnTo>
                    <a:lnTo>
                      <a:pt x="742" y="1533"/>
                    </a:lnTo>
                    <a:lnTo>
                      <a:pt x="757" y="1569"/>
                    </a:lnTo>
                    <a:lnTo>
                      <a:pt x="772" y="1601"/>
                    </a:lnTo>
                    <a:lnTo>
                      <a:pt x="787" y="1628"/>
                    </a:lnTo>
                    <a:lnTo>
                      <a:pt x="800" y="1651"/>
                    </a:lnTo>
                    <a:lnTo>
                      <a:pt x="800" y="1649"/>
                    </a:lnTo>
                    <a:lnTo>
                      <a:pt x="806" y="1598"/>
                    </a:lnTo>
                    <a:lnTo>
                      <a:pt x="815" y="1549"/>
                    </a:lnTo>
                    <a:lnTo>
                      <a:pt x="827" y="1505"/>
                    </a:lnTo>
                    <a:lnTo>
                      <a:pt x="841" y="1465"/>
                    </a:lnTo>
                    <a:lnTo>
                      <a:pt x="858" y="1428"/>
                    </a:lnTo>
                    <a:lnTo>
                      <a:pt x="876" y="1394"/>
                    </a:lnTo>
                    <a:lnTo>
                      <a:pt x="895" y="1365"/>
                    </a:lnTo>
                    <a:lnTo>
                      <a:pt x="915" y="1338"/>
                    </a:lnTo>
                    <a:lnTo>
                      <a:pt x="936" y="1315"/>
                    </a:lnTo>
                    <a:lnTo>
                      <a:pt x="956" y="1295"/>
                    </a:lnTo>
                    <a:lnTo>
                      <a:pt x="977" y="1277"/>
                    </a:lnTo>
                    <a:lnTo>
                      <a:pt x="996" y="1262"/>
                    </a:lnTo>
                    <a:lnTo>
                      <a:pt x="1013" y="1250"/>
                    </a:lnTo>
                    <a:lnTo>
                      <a:pt x="1030" y="1239"/>
                    </a:lnTo>
                    <a:lnTo>
                      <a:pt x="1044" y="1232"/>
                    </a:lnTo>
                    <a:lnTo>
                      <a:pt x="1055" y="1226"/>
                    </a:lnTo>
                    <a:lnTo>
                      <a:pt x="1068" y="1221"/>
                    </a:lnTo>
                    <a:lnTo>
                      <a:pt x="1079" y="1220"/>
                    </a:lnTo>
                    <a:lnTo>
                      <a:pt x="1090" y="1221"/>
                    </a:lnTo>
                    <a:lnTo>
                      <a:pt x="1098" y="1226"/>
                    </a:lnTo>
                    <a:lnTo>
                      <a:pt x="1103" y="1233"/>
                    </a:lnTo>
                    <a:lnTo>
                      <a:pt x="1105" y="1239"/>
                    </a:lnTo>
                    <a:lnTo>
                      <a:pt x="1106" y="1246"/>
                    </a:lnTo>
                    <a:lnTo>
                      <a:pt x="1104" y="1256"/>
                    </a:lnTo>
                    <a:lnTo>
                      <a:pt x="1100" y="1266"/>
                    </a:lnTo>
                    <a:lnTo>
                      <a:pt x="1093" y="1279"/>
                    </a:lnTo>
                    <a:lnTo>
                      <a:pt x="1084" y="1288"/>
                    </a:lnTo>
                    <a:lnTo>
                      <a:pt x="1075" y="1301"/>
                    </a:lnTo>
                    <a:lnTo>
                      <a:pt x="1065" y="1319"/>
                    </a:lnTo>
                    <a:lnTo>
                      <a:pt x="1052" y="1339"/>
                    </a:lnTo>
                    <a:lnTo>
                      <a:pt x="1039" y="1364"/>
                    </a:lnTo>
                    <a:lnTo>
                      <a:pt x="1024" y="1393"/>
                    </a:lnTo>
                    <a:lnTo>
                      <a:pt x="1009" y="1427"/>
                    </a:lnTo>
                    <a:lnTo>
                      <a:pt x="993" y="1466"/>
                    </a:lnTo>
                    <a:lnTo>
                      <a:pt x="977" y="1508"/>
                    </a:lnTo>
                    <a:lnTo>
                      <a:pt x="959" y="1556"/>
                    </a:lnTo>
                    <a:lnTo>
                      <a:pt x="942" y="1609"/>
                    </a:lnTo>
                    <a:lnTo>
                      <a:pt x="924" y="1668"/>
                    </a:lnTo>
                    <a:lnTo>
                      <a:pt x="908" y="1732"/>
                    </a:lnTo>
                    <a:lnTo>
                      <a:pt x="890" y="1803"/>
                    </a:lnTo>
                    <a:lnTo>
                      <a:pt x="874" y="1880"/>
                    </a:lnTo>
                    <a:lnTo>
                      <a:pt x="857" y="1963"/>
                    </a:lnTo>
                    <a:lnTo>
                      <a:pt x="841" y="2051"/>
                    </a:lnTo>
                    <a:lnTo>
                      <a:pt x="841" y="2064"/>
                    </a:lnTo>
                    <a:lnTo>
                      <a:pt x="847" y="2074"/>
                    </a:lnTo>
                    <a:lnTo>
                      <a:pt x="853" y="2080"/>
                    </a:lnTo>
                    <a:lnTo>
                      <a:pt x="861" y="2083"/>
                    </a:lnTo>
                    <a:lnTo>
                      <a:pt x="869" y="2085"/>
                    </a:lnTo>
                    <a:lnTo>
                      <a:pt x="961" y="2085"/>
                    </a:lnTo>
                    <a:lnTo>
                      <a:pt x="975" y="2081"/>
                    </a:lnTo>
                    <a:lnTo>
                      <a:pt x="986" y="2074"/>
                    </a:lnTo>
                    <a:lnTo>
                      <a:pt x="994" y="2062"/>
                    </a:lnTo>
                    <a:lnTo>
                      <a:pt x="998" y="2048"/>
                    </a:lnTo>
                    <a:lnTo>
                      <a:pt x="998" y="1758"/>
                    </a:lnTo>
                    <a:lnTo>
                      <a:pt x="1000" y="1740"/>
                    </a:lnTo>
                    <a:lnTo>
                      <a:pt x="1006" y="1724"/>
                    </a:lnTo>
                    <a:lnTo>
                      <a:pt x="1017" y="1709"/>
                    </a:lnTo>
                    <a:lnTo>
                      <a:pt x="1031" y="1698"/>
                    </a:lnTo>
                    <a:lnTo>
                      <a:pt x="1048" y="1691"/>
                    </a:lnTo>
                    <a:lnTo>
                      <a:pt x="1067" y="1688"/>
                    </a:lnTo>
                    <a:lnTo>
                      <a:pt x="1111" y="1682"/>
                    </a:lnTo>
                    <a:lnTo>
                      <a:pt x="1152" y="1671"/>
                    </a:lnTo>
                    <a:lnTo>
                      <a:pt x="1190" y="1656"/>
                    </a:lnTo>
                    <a:lnTo>
                      <a:pt x="1225" y="1636"/>
                    </a:lnTo>
                    <a:lnTo>
                      <a:pt x="1257" y="1610"/>
                    </a:lnTo>
                    <a:lnTo>
                      <a:pt x="1287" y="1580"/>
                    </a:lnTo>
                    <a:lnTo>
                      <a:pt x="1313" y="1545"/>
                    </a:lnTo>
                    <a:lnTo>
                      <a:pt x="1336" y="1506"/>
                    </a:lnTo>
                    <a:lnTo>
                      <a:pt x="1355" y="1465"/>
                    </a:lnTo>
                    <a:lnTo>
                      <a:pt x="1371" y="1420"/>
                    </a:lnTo>
                    <a:lnTo>
                      <a:pt x="1384" y="1374"/>
                    </a:lnTo>
                    <a:lnTo>
                      <a:pt x="1396" y="1325"/>
                    </a:lnTo>
                    <a:lnTo>
                      <a:pt x="1404" y="1276"/>
                    </a:lnTo>
                    <a:lnTo>
                      <a:pt x="1410" y="1226"/>
                    </a:lnTo>
                    <a:lnTo>
                      <a:pt x="1414" y="1176"/>
                    </a:lnTo>
                    <a:lnTo>
                      <a:pt x="1416" y="1126"/>
                    </a:lnTo>
                    <a:lnTo>
                      <a:pt x="1417" y="1077"/>
                    </a:lnTo>
                    <a:lnTo>
                      <a:pt x="1417" y="1028"/>
                    </a:lnTo>
                    <a:lnTo>
                      <a:pt x="1416" y="983"/>
                    </a:lnTo>
                    <a:lnTo>
                      <a:pt x="1414" y="939"/>
                    </a:lnTo>
                    <a:lnTo>
                      <a:pt x="1411" y="897"/>
                    </a:lnTo>
                    <a:lnTo>
                      <a:pt x="1408" y="859"/>
                    </a:lnTo>
                    <a:lnTo>
                      <a:pt x="1405" y="824"/>
                    </a:lnTo>
                    <a:lnTo>
                      <a:pt x="1402" y="794"/>
                    </a:lnTo>
                    <a:lnTo>
                      <a:pt x="1400" y="768"/>
                    </a:lnTo>
                    <a:lnTo>
                      <a:pt x="1397" y="757"/>
                    </a:lnTo>
                    <a:lnTo>
                      <a:pt x="1390" y="748"/>
                    </a:lnTo>
                    <a:lnTo>
                      <a:pt x="1382" y="743"/>
                    </a:lnTo>
                    <a:lnTo>
                      <a:pt x="1372" y="741"/>
                    </a:lnTo>
                    <a:close/>
                    <a:moveTo>
                      <a:pt x="1009" y="0"/>
                    </a:moveTo>
                    <a:lnTo>
                      <a:pt x="1089" y="3"/>
                    </a:lnTo>
                    <a:lnTo>
                      <a:pt x="1166" y="13"/>
                    </a:lnTo>
                    <a:lnTo>
                      <a:pt x="1241" y="27"/>
                    </a:lnTo>
                    <a:lnTo>
                      <a:pt x="1314" y="48"/>
                    </a:lnTo>
                    <a:lnTo>
                      <a:pt x="1385" y="73"/>
                    </a:lnTo>
                    <a:lnTo>
                      <a:pt x="1453" y="104"/>
                    </a:lnTo>
                    <a:lnTo>
                      <a:pt x="1519" y="139"/>
                    </a:lnTo>
                    <a:lnTo>
                      <a:pt x="1582" y="178"/>
                    </a:lnTo>
                    <a:lnTo>
                      <a:pt x="1641" y="222"/>
                    </a:lnTo>
                    <a:lnTo>
                      <a:pt x="1697" y="271"/>
                    </a:lnTo>
                    <a:lnTo>
                      <a:pt x="1749" y="323"/>
                    </a:lnTo>
                    <a:lnTo>
                      <a:pt x="1798" y="380"/>
                    </a:lnTo>
                    <a:lnTo>
                      <a:pt x="1842" y="438"/>
                    </a:lnTo>
                    <a:lnTo>
                      <a:pt x="1881" y="501"/>
                    </a:lnTo>
                    <a:lnTo>
                      <a:pt x="1917" y="567"/>
                    </a:lnTo>
                    <a:lnTo>
                      <a:pt x="1948" y="635"/>
                    </a:lnTo>
                    <a:lnTo>
                      <a:pt x="1972" y="706"/>
                    </a:lnTo>
                    <a:lnTo>
                      <a:pt x="1993" y="779"/>
                    </a:lnTo>
                    <a:lnTo>
                      <a:pt x="2008" y="854"/>
                    </a:lnTo>
                    <a:lnTo>
                      <a:pt x="2017" y="931"/>
                    </a:lnTo>
                    <a:lnTo>
                      <a:pt x="2020" y="1010"/>
                    </a:lnTo>
                    <a:lnTo>
                      <a:pt x="2018" y="1073"/>
                    </a:lnTo>
                    <a:lnTo>
                      <a:pt x="2014" y="1132"/>
                    </a:lnTo>
                    <a:lnTo>
                      <a:pt x="2007" y="1187"/>
                    </a:lnTo>
                    <a:lnTo>
                      <a:pt x="1997" y="1238"/>
                    </a:lnTo>
                    <a:lnTo>
                      <a:pt x="1986" y="1287"/>
                    </a:lnTo>
                    <a:lnTo>
                      <a:pt x="1971" y="1332"/>
                    </a:lnTo>
                    <a:lnTo>
                      <a:pt x="1957" y="1376"/>
                    </a:lnTo>
                    <a:lnTo>
                      <a:pt x="1939" y="1417"/>
                    </a:lnTo>
                    <a:lnTo>
                      <a:pt x="1921" y="1457"/>
                    </a:lnTo>
                    <a:lnTo>
                      <a:pt x="1902" y="1497"/>
                    </a:lnTo>
                    <a:lnTo>
                      <a:pt x="1881" y="1534"/>
                    </a:lnTo>
                    <a:lnTo>
                      <a:pt x="1861" y="1572"/>
                    </a:lnTo>
                    <a:lnTo>
                      <a:pt x="1839" y="1609"/>
                    </a:lnTo>
                    <a:lnTo>
                      <a:pt x="1817" y="1648"/>
                    </a:lnTo>
                    <a:lnTo>
                      <a:pt x="1796" y="1689"/>
                    </a:lnTo>
                    <a:lnTo>
                      <a:pt x="1773" y="1729"/>
                    </a:lnTo>
                    <a:lnTo>
                      <a:pt x="1752" y="1772"/>
                    </a:lnTo>
                    <a:lnTo>
                      <a:pt x="1732" y="1817"/>
                    </a:lnTo>
                    <a:lnTo>
                      <a:pt x="1713" y="1863"/>
                    </a:lnTo>
                    <a:lnTo>
                      <a:pt x="1694" y="1913"/>
                    </a:lnTo>
                    <a:lnTo>
                      <a:pt x="1678" y="1967"/>
                    </a:lnTo>
                    <a:lnTo>
                      <a:pt x="1663" y="2024"/>
                    </a:lnTo>
                    <a:lnTo>
                      <a:pt x="1650" y="2085"/>
                    </a:lnTo>
                    <a:lnTo>
                      <a:pt x="1640" y="2150"/>
                    </a:lnTo>
                    <a:lnTo>
                      <a:pt x="1638" y="2172"/>
                    </a:lnTo>
                    <a:lnTo>
                      <a:pt x="1635" y="2191"/>
                    </a:lnTo>
                    <a:lnTo>
                      <a:pt x="1632" y="2211"/>
                    </a:lnTo>
                    <a:lnTo>
                      <a:pt x="1629" y="2228"/>
                    </a:lnTo>
                    <a:lnTo>
                      <a:pt x="1624" y="2246"/>
                    </a:lnTo>
                    <a:lnTo>
                      <a:pt x="1617" y="2261"/>
                    </a:lnTo>
                    <a:lnTo>
                      <a:pt x="1602" y="2280"/>
                    </a:lnTo>
                    <a:lnTo>
                      <a:pt x="1584" y="2296"/>
                    </a:lnTo>
                    <a:lnTo>
                      <a:pt x="1563" y="2308"/>
                    </a:lnTo>
                    <a:lnTo>
                      <a:pt x="1540" y="2315"/>
                    </a:lnTo>
                    <a:lnTo>
                      <a:pt x="1517" y="2317"/>
                    </a:lnTo>
                    <a:lnTo>
                      <a:pt x="502" y="2317"/>
                    </a:lnTo>
                    <a:lnTo>
                      <a:pt x="477" y="2315"/>
                    </a:lnTo>
                    <a:lnTo>
                      <a:pt x="452" y="2306"/>
                    </a:lnTo>
                    <a:lnTo>
                      <a:pt x="430" y="2292"/>
                    </a:lnTo>
                    <a:lnTo>
                      <a:pt x="412" y="2275"/>
                    </a:lnTo>
                    <a:lnTo>
                      <a:pt x="398" y="2253"/>
                    </a:lnTo>
                    <a:lnTo>
                      <a:pt x="389" y="2228"/>
                    </a:lnTo>
                    <a:lnTo>
                      <a:pt x="386" y="2202"/>
                    </a:lnTo>
                    <a:lnTo>
                      <a:pt x="377" y="2134"/>
                    </a:lnTo>
                    <a:lnTo>
                      <a:pt x="366" y="2071"/>
                    </a:lnTo>
                    <a:lnTo>
                      <a:pt x="354" y="2012"/>
                    </a:lnTo>
                    <a:lnTo>
                      <a:pt x="339" y="1957"/>
                    </a:lnTo>
                    <a:lnTo>
                      <a:pt x="323" y="1906"/>
                    </a:lnTo>
                    <a:lnTo>
                      <a:pt x="304" y="1857"/>
                    </a:lnTo>
                    <a:lnTo>
                      <a:pt x="285" y="1812"/>
                    </a:lnTo>
                    <a:lnTo>
                      <a:pt x="266" y="1768"/>
                    </a:lnTo>
                    <a:lnTo>
                      <a:pt x="245" y="1727"/>
                    </a:lnTo>
                    <a:lnTo>
                      <a:pt x="223" y="1687"/>
                    </a:lnTo>
                    <a:lnTo>
                      <a:pt x="202" y="1647"/>
                    </a:lnTo>
                    <a:lnTo>
                      <a:pt x="180" y="1609"/>
                    </a:lnTo>
                    <a:lnTo>
                      <a:pt x="158" y="1572"/>
                    </a:lnTo>
                    <a:lnTo>
                      <a:pt x="137" y="1534"/>
                    </a:lnTo>
                    <a:lnTo>
                      <a:pt x="118" y="1497"/>
                    </a:lnTo>
                    <a:lnTo>
                      <a:pt x="98" y="1457"/>
                    </a:lnTo>
                    <a:lnTo>
                      <a:pt x="80" y="1417"/>
                    </a:lnTo>
                    <a:lnTo>
                      <a:pt x="63" y="1376"/>
                    </a:lnTo>
                    <a:lnTo>
                      <a:pt x="48" y="1332"/>
                    </a:lnTo>
                    <a:lnTo>
                      <a:pt x="34" y="1287"/>
                    </a:lnTo>
                    <a:lnTo>
                      <a:pt x="22" y="1238"/>
                    </a:lnTo>
                    <a:lnTo>
                      <a:pt x="12" y="1187"/>
                    </a:lnTo>
                    <a:lnTo>
                      <a:pt x="5" y="1132"/>
                    </a:lnTo>
                    <a:lnTo>
                      <a:pt x="1" y="1073"/>
                    </a:lnTo>
                    <a:lnTo>
                      <a:pt x="0" y="1010"/>
                    </a:lnTo>
                    <a:lnTo>
                      <a:pt x="3" y="931"/>
                    </a:lnTo>
                    <a:lnTo>
                      <a:pt x="11" y="854"/>
                    </a:lnTo>
                    <a:lnTo>
                      <a:pt x="26" y="779"/>
                    </a:lnTo>
                    <a:lnTo>
                      <a:pt x="47" y="706"/>
                    </a:lnTo>
                    <a:lnTo>
                      <a:pt x="72" y="635"/>
                    </a:lnTo>
                    <a:lnTo>
                      <a:pt x="102" y="567"/>
                    </a:lnTo>
                    <a:lnTo>
                      <a:pt x="137" y="501"/>
                    </a:lnTo>
                    <a:lnTo>
                      <a:pt x="178" y="438"/>
                    </a:lnTo>
                    <a:lnTo>
                      <a:pt x="222" y="380"/>
                    </a:lnTo>
                    <a:lnTo>
                      <a:pt x="270" y="323"/>
                    </a:lnTo>
                    <a:lnTo>
                      <a:pt x="323" y="271"/>
                    </a:lnTo>
                    <a:lnTo>
                      <a:pt x="378" y="222"/>
                    </a:lnTo>
                    <a:lnTo>
                      <a:pt x="437" y="178"/>
                    </a:lnTo>
                    <a:lnTo>
                      <a:pt x="500" y="139"/>
                    </a:lnTo>
                    <a:lnTo>
                      <a:pt x="565" y="104"/>
                    </a:lnTo>
                    <a:lnTo>
                      <a:pt x="634" y="73"/>
                    </a:lnTo>
                    <a:lnTo>
                      <a:pt x="705" y="48"/>
                    </a:lnTo>
                    <a:lnTo>
                      <a:pt x="778" y="27"/>
                    </a:lnTo>
                    <a:lnTo>
                      <a:pt x="854" y="13"/>
                    </a:lnTo>
                    <a:lnTo>
                      <a:pt x="930" y="3"/>
                    </a:lnTo>
                    <a:lnTo>
                      <a:pt x="10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4853615" y="2964683"/>
              <a:ext cx="522288" cy="538163"/>
            </a:xfrm>
            <a:custGeom>
              <a:avLst/>
              <a:gdLst>
                <a:gd name="T0" fmla="*/ 1904 w 3291"/>
                <a:gd name="T1" fmla="*/ 2879 h 3387"/>
                <a:gd name="T2" fmla="*/ 2408 w 3291"/>
                <a:gd name="T3" fmla="*/ 1216 h 3387"/>
                <a:gd name="T4" fmla="*/ 882 w 3291"/>
                <a:gd name="T5" fmla="*/ 1216 h 3387"/>
                <a:gd name="T6" fmla="*/ 1386 w 3291"/>
                <a:gd name="T7" fmla="*/ 2879 h 3387"/>
                <a:gd name="T8" fmla="*/ 882 w 3291"/>
                <a:gd name="T9" fmla="*/ 1216 h 3387"/>
                <a:gd name="T10" fmla="*/ 1676 w 3291"/>
                <a:gd name="T11" fmla="*/ 5 h 3387"/>
                <a:gd name="T12" fmla="*/ 3250 w 3291"/>
                <a:gd name="T13" fmla="*/ 1049 h 3387"/>
                <a:gd name="T14" fmla="*/ 3277 w 3291"/>
                <a:gd name="T15" fmla="*/ 1077 h 3387"/>
                <a:gd name="T16" fmla="*/ 3290 w 3291"/>
                <a:gd name="T17" fmla="*/ 1113 h 3387"/>
                <a:gd name="T18" fmla="*/ 3287 w 3291"/>
                <a:gd name="T19" fmla="*/ 1151 h 3387"/>
                <a:gd name="T20" fmla="*/ 3268 w 3291"/>
                <a:gd name="T21" fmla="*/ 1186 h 3387"/>
                <a:gd name="T22" fmla="*/ 3237 w 3291"/>
                <a:gd name="T23" fmla="*/ 1209 h 3387"/>
                <a:gd name="T24" fmla="*/ 3199 w 3291"/>
                <a:gd name="T25" fmla="*/ 1216 h 3387"/>
                <a:gd name="T26" fmla="*/ 2927 w 3291"/>
                <a:gd name="T27" fmla="*/ 2879 h 3387"/>
                <a:gd name="T28" fmla="*/ 3099 w 3291"/>
                <a:gd name="T29" fmla="*/ 2882 h 3387"/>
                <a:gd name="T30" fmla="*/ 3138 w 3291"/>
                <a:gd name="T31" fmla="*/ 2903 h 3387"/>
                <a:gd name="T32" fmla="*/ 3163 w 3291"/>
                <a:gd name="T33" fmla="*/ 2940 h 3387"/>
                <a:gd name="T34" fmla="*/ 3285 w 3291"/>
                <a:gd name="T35" fmla="*/ 3286 h 3387"/>
                <a:gd name="T36" fmla="*/ 3279 w 3291"/>
                <a:gd name="T37" fmla="*/ 3328 h 3387"/>
                <a:gd name="T38" fmla="*/ 3254 w 3291"/>
                <a:gd name="T39" fmla="*/ 3364 h 3387"/>
                <a:gd name="T40" fmla="*/ 3216 w 3291"/>
                <a:gd name="T41" fmla="*/ 3384 h 3387"/>
                <a:gd name="T42" fmla="*/ 96 w 3291"/>
                <a:gd name="T43" fmla="*/ 3387 h 3387"/>
                <a:gd name="T44" fmla="*/ 54 w 3291"/>
                <a:gd name="T45" fmla="*/ 3377 h 3387"/>
                <a:gd name="T46" fmla="*/ 22 w 3291"/>
                <a:gd name="T47" fmla="*/ 3348 h 3387"/>
                <a:gd name="T48" fmla="*/ 5 w 3291"/>
                <a:gd name="T49" fmla="*/ 3308 h 3387"/>
                <a:gd name="T50" fmla="*/ 10 w 3291"/>
                <a:gd name="T51" fmla="*/ 3264 h 3387"/>
                <a:gd name="T52" fmla="*/ 138 w 3291"/>
                <a:gd name="T53" fmla="*/ 2919 h 3387"/>
                <a:gd name="T54" fmla="*/ 170 w 3291"/>
                <a:gd name="T55" fmla="*/ 2890 h 3387"/>
                <a:gd name="T56" fmla="*/ 213 w 3291"/>
                <a:gd name="T57" fmla="*/ 2879 h 3387"/>
                <a:gd name="T58" fmla="*/ 363 w 3291"/>
                <a:gd name="T59" fmla="*/ 1216 h 3387"/>
                <a:gd name="T60" fmla="*/ 71 w 3291"/>
                <a:gd name="T61" fmla="*/ 1214 h 3387"/>
                <a:gd name="T62" fmla="*/ 36 w 3291"/>
                <a:gd name="T63" fmla="*/ 1199 h 3387"/>
                <a:gd name="T64" fmla="*/ 11 w 3291"/>
                <a:gd name="T65" fmla="*/ 1170 h 3387"/>
                <a:gd name="T66" fmla="*/ 0 w 3291"/>
                <a:gd name="T67" fmla="*/ 1132 h 3387"/>
                <a:gd name="T68" fmla="*/ 5 w 3291"/>
                <a:gd name="T69" fmla="*/ 1095 h 3387"/>
                <a:gd name="T70" fmla="*/ 25 w 3291"/>
                <a:gd name="T71" fmla="*/ 1062 h 3387"/>
                <a:gd name="T72" fmla="*/ 1594 w 3291"/>
                <a:gd name="T73" fmla="*/ 15 h 3387"/>
                <a:gd name="T74" fmla="*/ 1634 w 3291"/>
                <a:gd name="T7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91" h="3387">
                  <a:moveTo>
                    <a:pt x="1904" y="1216"/>
                  </a:moveTo>
                  <a:lnTo>
                    <a:pt x="1904" y="2879"/>
                  </a:lnTo>
                  <a:lnTo>
                    <a:pt x="2408" y="2879"/>
                  </a:lnTo>
                  <a:lnTo>
                    <a:pt x="2408" y="1216"/>
                  </a:lnTo>
                  <a:lnTo>
                    <a:pt x="1904" y="1216"/>
                  </a:lnTo>
                  <a:close/>
                  <a:moveTo>
                    <a:pt x="882" y="1216"/>
                  </a:moveTo>
                  <a:lnTo>
                    <a:pt x="882" y="2879"/>
                  </a:lnTo>
                  <a:lnTo>
                    <a:pt x="1386" y="2879"/>
                  </a:lnTo>
                  <a:lnTo>
                    <a:pt x="1386" y="1216"/>
                  </a:lnTo>
                  <a:lnTo>
                    <a:pt x="882" y="1216"/>
                  </a:lnTo>
                  <a:close/>
                  <a:moveTo>
                    <a:pt x="1656" y="0"/>
                  </a:moveTo>
                  <a:lnTo>
                    <a:pt x="1676" y="5"/>
                  </a:lnTo>
                  <a:lnTo>
                    <a:pt x="1696" y="15"/>
                  </a:lnTo>
                  <a:lnTo>
                    <a:pt x="3250" y="1049"/>
                  </a:lnTo>
                  <a:lnTo>
                    <a:pt x="3265" y="1062"/>
                  </a:lnTo>
                  <a:lnTo>
                    <a:pt x="3277" y="1077"/>
                  </a:lnTo>
                  <a:lnTo>
                    <a:pt x="3286" y="1095"/>
                  </a:lnTo>
                  <a:lnTo>
                    <a:pt x="3290" y="1113"/>
                  </a:lnTo>
                  <a:lnTo>
                    <a:pt x="3291" y="1132"/>
                  </a:lnTo>
                  <a:lnTo>
                    <a:pt x="3287" y="1151"/>
                  </a:lnTo>
                  <a:lnTo>
                    <a:pt x="3279" y="1170"/>
                  </a:lnTo>
                  <a:lnTo>
                    <a:pt x="3268" y="1186"/>
                  </a:lnTo>
                  <a:lnTo>
                    <a:pt x="3254" y="1199"/>
                  </a:lnTo>
                  <a:lnTo>
                    <a:pt x="3237" y="1209"/>
                  </a:lnTo>
                  <a:lnTo>
                    <a:pt x="3219" y="1214"/>
                  </a:lnTo>
                  <a:lnTo>
                    <a:pt x="3199" y="1216"/>
                  </a:lnTo>
                  <a:lnTo>
                    <a:pt x="2927" y="1216"/>
                  </a:lnTo>
                  <a:lnTo>
                    <a:pt x="2927" y="2879"/>
                  </a:lnTo>
                  <a:lnTo>
                    <a:pt x="3076" y="2879"/>
                  </a:lnTo>
                  <a:lnTo>
                    <a:pt x="3099" y="2882"/>
                  </a:lnTo>
                  <a:lnTo>
                    <a:pt x="3120" y="2890"/>
                  </a:lnTo>
                  <a:lnTo>
                    <a:pt x="3138" y="2903"/>
                  </a:lnTo>
                  <a:lnTo>
                    <a:pt x="3153" y="2919"/>
                  </a:lnTo>
                  <a:lnTo>
                    <a:pt x="3163" y="2940"/>
                  </a:lnTo>
                  <a:lnTo>
                    <a:pt x="3280" y="3264"/>
                  </a:lnTo>
                  <a:lnTo>
                    <a:pt x="3285" y="3286"/>
                  </a:lnTo>
                  <a:lnTo>
                    <a:pt x="3285" y="3308"/>
                  </a:lnTo>
                  <a:lnTo>
                    <a:pt x="3279" y="3328"/>
                  </a:lnTo>
                  <a:lnTo>
                    <a:pt x="3269" y="3348"/>
                  </a:lnTo>
                  <a:lnTo>
                    <a:pt x="3254" y="3364"/>
                  </a:lnTo>
                  <a:lnTo>
                    <a:pt x="3236" y="3377"/>
                  </a:lnTo>
                  <a:lnTo>
                    <a:pt x="3216" y="3384"/>
                  </a:lnTo>
                  <a:lnTo>
                    <a:pt x="3194" y="3387"/>
                  </a:lnTo>
                  <a:lnTo>
                    <a:pt x="96" y="3387"/>
                  </a:lnTo>
                  <a:lnTo>
                    <a:pt x="74" y="3384"/>
                  </a:lnTo>
                  <a:lnTo>
                    <a:pt x="54" y="3377"/>
                  </a:lnTo>
                  <a:lnTo>
                    <a:pt x="36" y="3364"/>
                  </a:lnTo>
                  <a:lnTo>
                    <a:pt x="22" y="3348"/>
                  </a:lnTo>
                  <a:lnTo>
                    <a:pt x="11" y="3328"/>
                  </a:lnTo>
                  <a:lnTo>
                    <a:pt x="5" y="3308"/>
                  </a:lnTo>
                  <a:lnTo>
                    <a:pt x="5" y="3286"/>
                  </a:lnTo>
                  <a:lnTo>
                    <a:pt x="10" y="3264"/>
                  </a:lnTo>
                  <a:lnTo>
                    <a:pt x="128" y="2940"/>
                  </a:lnTo>
                  <a:lnTo>
                    <a:pt x="138" y="2919"/>
                  </a:lnTo>
                  <a:lnTo>
                    <a:pt x="152" y="2903"/>
                  </a:lnTo>
                  <a:lnTo>
                    <a:pt x="170" y="2890"/>
                  </a:lnTo>
                  <a:lnTo>
                    <a:pt x="191" y="2882"/>
                  </a:lnTo>
                  <a:lnTo>
                    <a:pt x="213" y="2879"/>
                  </a:lnTo>
                  <a:lnTo>
                    <a:pt x="363" y="2879"/>
                  </a:lnTo>
                  <a:lnTo>
                    <a:pt x="363" y="1216"/>
                  </a:lnTo>
                  <a:lnTo>
                    <a:pt x="91" y="1216"/>
                  </a:lnTo>
                  <a:lnTo>
                    <a:pt x="71" y="1214"/>
                  </a:lnTo>
                  <a:lnTo>
                    <a:pt x="53" y="1209"/>
                  </a:lnTo>
                  <a:lnTo>
                    <a:pt x="36" y="1199"/>
                  </a:lnTo>
                  <a:lnTo>
                    <a:pt x="23" y="1186"/>
                  </a:lnTo>
                  <a:lnTo>
                    <a:pt x="11" y="1170"/>
                  </a:lnTo>
                  <a:lnTo>
                    <a:pt x="3" y="1151"/>
                  </a:lnTo>
                  <a:lnTo>
                    <a:pt x="0" y="1132"/>
                  </a:lnTo>
                  <a:lnTo>
                    <a:pt x="0" y="1113"/>
                  </a:lnTo>
                  <a:lnTo>
                    <a:pt x="5" y="1095"/>
                  </a:lnTo>
                  <a:lnTo>
                    <a:pt x="13" y="1077"/>
                  </a:lnTo>
                  <a:lnTo>
                    <a:pt x="25" y="1062"/>
                  </a:lnTo>
                  <a:lnTo>
                    <a:pt x="40" y="1049"/>
                  </a:lnTo>
                  <a:lnTo>
                    <a:pt x="1594" y="15"/>
                  </a:lnTo>
                  <a:lnTo>
                    <a:pt x="1613" y="5"/>
                  </a:lnTo>
                  <a:lnTo>
                    <a:pt x="1634" y="0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1160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2" name="Group 29"/>
            <p:cNvGrpSpPr>
              <a:grpSpLocks noChangeAspect="1"/>
            </p:cNvGrpSpPr>
            <p:nvPr/>
          </p:nvGrpSpPr>
          <p:grpSpPr bwMode="auto">
            <a:xfrm>
              <a:off x="5870797" y="4095281"/>
              <a:ext cx="448591" cy="362634"/>
              <a:chOff x="2718" y="3175"/>
              <a:chExt cx="334" cy="270"/>
            </a:xfrm>
            <a:solidFill>
              <a:srgbClr val="03838C"/>
            </a:solidFill>
          </p:grpSpPr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>
                <a:off x="2718" y="3262"/>
                <a:ext cx="202" cy="183"/>
              </a:xfrm>
              <a:custGeom>
                <a:avLst/>
                <a:gdLst>
                  <a:gd name="T0" fmla="*/ 90 w 2022"/>
                  <a:gd name="T1" fmla="*/ 0 h 1832"/>
                  <a:gd name="T2" fmla="*/ 635 w 2022"/>
                  <a:gd name="T3" fmla="*/ 0 h 1832"/>
                  <a:gd name="T4" fmla="*/ 650 w 2022"/>
                  <a:gd name="T5" fmla="*/ 3 h 1832"/>
                  <a:gd name="T6" fmla="*/ 663 w 2022"/>
                  <a:gd name="T7" fmla="*/ 10 h 1832"/>
                  <a:gd name="T8" fmla="*/ 673 w 2022"/>
                  <a:gd name="T9" fmla="*/ 20 h 1832"/>
                  <a:gd name="T10" fmla="*/ 680 w 2022"/>
                  <a:gd name="T11" fmla="*/ 33 h 1832"/>
                  <a:gd name="T12" fmla="*/ 683 w 2022"/>
                  <a:gd name="T13" fmla="*/ 48 h 1832"/>
                  <a:gd name="T14" fmla="*/ 683 w 2022"/>
                  <a:gd name="T15" fmla="*/ 856 h 1832"/>
                  <a:gd name="T16" fmla="*/ 685 w 2022"/>
                  <a:gd name="T17" fmla="*/ 891 h 1832"/>
                  <a:gd name="T18" fmla="*/ 694 w 2022"/>
                  <a:gd name="T19" fmla="*/ 925 h 1832"/>
                  <a:gd name="T20" fmla="*/ 707 w 2022"/>
                  <a:gd name="T21" fmla="*/ 957 h 1832"/>
                  <a:gd name="T22" fmla="*/ 725 w 2022"/>
                  <a:gd name="T23" fmla="*/ 986 h 1832"/>
                  <a:gd name="T24" fmla="*/ 747 w 2022"/>
                  <a:gd name="T25" fmla="*/ 1011 h 1832"/>
                  <a:gd name="T26" fmla="*/ 772 w 2022"/>
                  <a:gd name="T27" fmla="*/ 1033 h 1832"/>
                  <a:gd name="T28" fmla="*/ 802 w 2022"/>
                  <a:gd name="T29" fmla="*/ 1051 h 1832"/>
                  <a:gd name="T30" fmla="*/ 833 w 2022"/>
                  <a:gd name="T31" fmla="*/ 1064 h 1832"/>
                  <a:gd name="T32" fmla="*/ 866 w 2022"/>
                  <a:gd name="T33" fmla="*/ 1072 h 1832"/>
                  <a:gd name="T34" fmla="*/ 902 w 2022"/>
                  <a:gd name="T35" fmla="*/ 1076 h 1832"/>
                  <a:gd name="T36" fmla="*/ 1975 w 2022"/>
                  <a:gd name="T37" fmla="*/ 1076 h 1832"/>
                  <a:gd name="T38" fmla="*/ 1990 w 2022"/>
                  <a:gd name="T39" fmla="*/ 1078 h 1832"/>
                  <a:gd name="T40" fmla="*/ 2003 w 2022"/>
                  <a:gd name="T41" fmla="*/ 1085 h 1832"/>
                  <a:gd name="T42" fmla="*/ 2013 w 2022"/>
                  <a:gd name="T43" fmla="*/ 1095 h 1832"/>
                  <a:gd name="T44" fmla="*/ 2020 w 2022"/>
                  <a:gd name="T45" fmla="*/ 1109 h 1832"/>
                  <a:gd name="T46" fmla="*/ 2022 w 2022"/>
                  <a:gd name="T47" fmla="*/ 1124 h 1832"/>
                  <a:gd name="T48" fmla="*/ 2022 w 2022"/>
                  <a:gd name="T49" fmla="*/ 1354 h 1832"/>
                  <a:gd name="T50" fmla="*/ 2020 w 2022"/>
                  <a:gd name="T51" fmla="*/ 1375 h 1832"/>
                  <a:gd name="T52" fmla="*/ 2013 w 2022"/>
                  <a:gd name="T53" fmla="*/ 1394 h 1832"/>
                  <a:gd name="T54" fmla="*/ 2003 w 2022"/>
                  <a:gd name="T55" fmla="*/ 1410 h 1832"/>
                  <a:gd name="T56" fmla="*/ 1989 w 2022"/>
                  <a:gd name="T57" fmla="*/ 1424 h 1832"/>
                  <a:gd name="T58" fmla="*/ 1972 w 2022"/>
                  <a:gd name="T59" fmla="*/ 1435 h 1832"/>
                  <a:gd name="T60" fmla="*/ 1952 w 2022"/>
                  <a:gd name="T61" fmla="*/ 1442 h 1832"/>
                  <a:gd name="T62" fmla="*/ 1932 w 2022"/>
                  <a:gd name="T63" fmla="*/ 1445 h 1832"/>
                  <a:gd name="T64" fmla="*/ 887 w 2022"/>
                  <a:gd name="T65" fmla="*/ 1445 h 1832"/>
                  <a:gd name="T66" fmla="*/ 871 w 2022"/>
                  <a:gd name="T67" fmla="*/ 1447 h 1832"/>
                  <a:gd name="T68" fmla="*/ 857 w 2022"/>
                  <a:gd name="T69" fmla="*/ 1454 h 1832"/>
                  <a:gd name="T70" fmla="*/ 847 w 2022"/>
                  <a:gd name="T71" fmla="*/ 1465 h 1832"/>
                  <a:gd name="T72" fmla="*/ 601 w 2022"/>
                  <a:gd name="T73" fmla="*/ 1812 h 1832"/>
                  <a:gd name="T74" fmla="*/ 590 w 2022"/>
                  <a:gd name="T75" fmla="*/ 1823 h 1832"/>
                  <a:gd name="T76" fmla="*/ 577 w 2022"/>
                  <a:gd name="T77" fmla="*/ 1830 h 1832"/>
                  <a:gd name="T78" fmla="*/ 562 w 2022"/>
                  <a:gd name="T79" fmla="*/ 1832 h 1832"/>
                  <a:gd name="T80" fmla="*/ 547 w 2022"/>
                  <a:gd name="T81" fmla="*/ 1830 h 1832"/>
                  <a:gd name="T82" fmla="*/ 532 w 2022"/>
                  <a:gd name="T83" fmla="*/ 1823 h 1832"/>
                  <a:gd name="T84" fmla="*/ 521 w 2022"/>
                  <a:gd name="T85" fmla="*/ 1812 h 1832"/>
                  <a:gd name="T86" fmla="*/ 276 w 2022"/>
                  <a:gd name="T87" fmla="*/ 1465 h 1832"/>
                  <a:gd name="T88" fmla="*/ 265 w 2022"/>
                  <a:gd name="T89" fmla="*/ 1454 h 1832"/>
                  <a:gd name="T90" fmla="*/ 251 w 2022"/>
                  <a:gd name="T91" fmla="*/ 1447 h 1832"/>
                  <a:gd name="T92" fmla="*/ 236 w 2022"/>
                  <a:gd name="T93" fmla="*/ 1445 h 1832"/>
                  <a:gd name="T94" fmla="*/ 90 w 2022"/>
                  <a:gd name="T95" fmla="*/ 1445 h 1832"/>
                  <a:gd name="T96" fmla="*/ 70 w 2022"/>
                  <a:gd name="T97" fmla="*/ 1442 h 1832"/>
                  <a:gd name="T98" fmla="*/ 51 w 2022"/>
                  <a:gd name="T99" fmla="*/ 1435 h 1832"/>
                  <a:gd name="T100" fmla="*/ 34 w 2022"/>
                  <a:gd name="T101" fmla="*/ 1424 h 1832"/>
                  <a:gd name="T102" fmla="*/ 20 w 2022"/>
                  <a:gd name="T103" fmla="*/ 1410 h 1832"/>
                  <a:gd name="T104" fmla="*/ 9 w 2022"/>
                  <a:gd name="T105" fmla="*/ 1394 h 1832"/>
                  <a:gd name="T106" fmla="*/ 2 w 2022"/>
                  <a:gd name="T107" fmla="*/ 1375 h 1832"/>
                  <a:gd name="T108" fmla="*/ 0 w 2022"/>
                  <a:gd name="T109" fmla="*/ 1354 h 1832"/>
                  <a:gd name="T110" fmla="*/ 0 w 2022"/>
                  <a:gd name="T111" fmla="*/ 91 h 1832"/>
                  <a:gd name="T112" fmla="*/ 2 w 2022"/>
                  <a:gd name="T113" fmla="*/ 69 h 1832"/>
                  <a:gd name="T114" fmla="*/ 9 w 2022"/>
                  <a:gd name="T115" fmla="*/ 51 h 1832"/>
                  <a:gd name="T116" fmla="*/ 20 w 2022"/>
                  <a:gd name="T117" fmla="*/ 34 h 1832"/>
                  <a:gd name="T118" fmla="*/ 34 w 2022"/>
                  <a:gd name="T119" fmla="*/ 20 h 1832"/>
                  <a:gd name="T120" fmla="*/ 51 w 2022"/>
                  <a:gd name="T121" fmla="*/ 9 h 1832"/>
                  <a:gd name="T122" fmla="*/ 70 w 2022"/>
                  <a:gd name="T123" fmla="*/ 3 h 1832"/>
                  <a:gd name="T124" fmla="*/ 90 w 2022"/>
                  <a:gd name="T125" fmla="*/ 0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22" h="1832">
                    <a:moveTo>
                      <a:pt x="90" y="0"/>
                    </a:moveTo>
                    <a:lnTo>
                      <a:pt x="635" y="0"/>
                    </a:lnTo>
                    <a:lnTo>
                      <a:pt x="650" y="3"/>
                    </a:lnTo>
                    <a:lnTo>
                      <a:pt x="663" y="10"/>
                    </a:lnTo>
                    <a:lnTo>
                      <a:pt x="673" y="20"/>
                    </a:lnTo>
                    <a:lnTo>
                      <a:pt x="680" y="33"/>
                    </a:lnTo>
                    <a:lnTo>
                      <a:pt x="683" y="48"/>
                    </a:lnTo>
                    <a:lnTo>
                      <a:pt x="683" y="856"/>
                    </a:lnTo>
                    <a:lnTo>
                      <a:pt x="685" y="891"/>
                    </a:lnTo>
                    <a:lnTo>
                      <a:pt x="694" y="925"/>
                    </a:lnTo>
                    <a:lnTo>
                      <a:pt x="707" y="957"/>
                    </a:lnTo>
                    <a:lnTo>
                      <a:pt x="725" y="986"/>
                    </a:lnTo>
                    <a:lnTo>
                      <a:pt x="747" y="1011"/>
                    </a:lnTo>
                    <a:lnTo>
                      <a:pt x="772" y="1033"/>
                    </a:lnTo>
                    <a:lnTo>
                      <a:pt x="802" y="1051"/>
                    </a:lnTo>
                    <a:lnTo>
                      <a:pt x="833" y="1064"/>
                    </a:lnTo>
                    <a:lnTo>
                      <a:pt x="866" y="1072"/>
                    </a:lnTo>
                    <a:lnTo>
                      <a:pt x="902" y="1076"/>
                    </a:lnTo>
                    <a:lnTo>
                      <a:pt x="1975" y="1076"/>
                    </a:lnTo>
                    <a:lnTo>
                      <a:pt x="1990" y="1078"/>
                    </a:lnTo>
                    <a:lnTo>
                      <a:pt x="2003" y="1085"/>
                    </a:lnTo>
                    <a:lnTo>
                      <a:pt x="2013" y="1095"/>
                    </a:lnTo>
                    <a:lnTo>
                      <a:pt x="2020" y="1109"/>
                    </a:lnTo>
                    <a:lnTo>
                      <a:pt x="2022" y="1124"/>
                    </a:lnTo>
                    <a:lnTo>
                      <a:pt x="2022" y="1354"/>
                    </a:lnTo>
                    <a:lnTo>
                      <a:pt x="2020" y="1375"/>
                    </a:lnTo>
                    <a:lnTo>
                      <a:pt x="2013" y="1394"/>
                    </a:lnTo>
                    <a:lnTo>
                      <a:pt x="2003" y="1410"/>
                    </a:lnTo>
                    <a:lnTo>
                      <a:pt x="1989" y="1424"/>
                    </a:lnTo>
                    <a:lnTo>
                      <a:pt x="1972" y="1435"/>
                    </a:lnTo>
                    <a:lnTo>
                      <a:pt x="1952" y="1442"/>
                    </a:lnTo>
                    <a:lnTo>
                      <a:pt x="1932" y="1445"/>
                    </a:lnTo>
                    <a:lnTo>
                      <a:pt x="887" y="1445"/>
                    </a:lnTo>
                    <a:lnTo>
                      <a:pt x="871" y="1447"/>
                    </a:lnTo>
                    <a:lnTo>
                      <a:pt x="857" y="1454"/>
                    </a:lnTo>
                    <a:lnTo>
                      <a:pt x="847" y="1465"/>
                    </a:lnTo>
                    <a:lnTo>
                      <a:pt x="601" y="1812"/>
                    </a:lnTo>
                    <a:lnTo>
                      <a:pt x="590" y="1823"/>
                    </a:lnTo>
                    <a:lnTo>
                      <a:pt x="577" y="1830"/>
                    </a:lnTo>
                    <a:lnTo>
                      <a:pt x="562" y="1832"/>
                    </a:lnTo>
                    <a:lnTo>
                      <a:pt x="547" y="1830"/>
                    </a:lnTo>
                    <a:lnTo>
                      <a:pt x="532" y="1823"/>
                    </a:lnTo>
                    <a:lnTo>
                      <a:pt x="521" y="1812"/>
                    </a:lnTo>
                    <a:lnTo>
                      <a:pt x="276" y="1465"/>
                    </a:lnTo>
                    <a:lnTo>
                      <a:pt x="265" y="1454"/>
                    </a:lnTo>
                    <a:lnTo>
                      <a:pt x="251" y="1447"/>
                    </a:lnTo>
                    <a:lnTo>
                      <a:pt x="236" y="1445"/>
                    </a:lnTo>
                    <a:lnTo>
                      <a:pt x="90" y="1445"/>
                    </a:lnTo>
                    <a:lnTo>
                      <a:pt x="70" y="1442"/>
                    </a:lnTo>
                    <a:lnTo>
                      <a:pt x="51" y="1435"/>
                    </a:lnTo>
                    <a:lnTo>
                      <a:pt x="34" y="1424"/>
                    </a:lnTo>
                    <a:lnTo>
                      <a:pt x="20" y="1410"/>
                    </a:lnTo>
                    <a:lnTo>
                      <a:pt x="9" y="1394"/>
                    </a:lnTo>
                    <a:lnTo>
                      <a:pt x="2" y="1375"/>
                    </a:lnTo>
                    <a:lnTo>
                      <a:pt x="0" y="1354"/>
                    </a:lnTo>
                    <a:lnTo>
                      <a:pt x="0" y="91"/>
                    </a:lnTo>
                    <a:lnTo>
                      <a:pt x="2" y="69"/>
                    </a:lnTo>
                    <a:lnTo>
                      <a:pt x="9" y="51"/>
                    </a:lnTo>
                    <a:lnTo>
                      <a:pt x="20" y="34"/>
                    </a:lnTo>
                    <a:lnTo>
                      <a:pt x="34" y="20"/>
                    </a:lnTo>
                    <a:lnTo>
                      <a:pt x="51" y="9"/>
                    </a:lnTo>
                    <a:lnTo>
                      <a:pt x="70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2"/>
              <p:cNvSpPr>
                <a:spLocks noEditPoints="1"/>
              </p:cNvSpPr>
              <p:nvPr/>
            </p:nvSpPr>
            <p:spPr bwMode="auto">
              <a:xfrm>
                <a:off x="2801" y="3175"/>
                <a:ext cx="251" cy="229"/>
              </a:xfrm>
              <a:custGeom>
                <a:avLst/>
                <a:gdLst>
                  <a:gd name="T0" fmla="*/ 1179 w 2512"/>
                  <a:gd name="T1" fmla="*/ 280 h 2293"/>
                  <a:gd name="T2" fmla="*/ 1067 w 2512"/>
                  <a:gd name="T3" fmla="*/ 449 h 2293"/>
                  <a:gd name="T4" fmla="*/ 980 w 2512"/>
                  <a:gd name="T5" fmla="*/ 568 h 2293"/>
                  <a:gd name="T6" fmla="*/ 977 w 2512"/>
                  <a:gd name="T7" fmla="*/ 715 h 2293"/>
                  <a:gd name="T8" fmla="*/ 1033 w 2512"/>
                  <a:gd name="T9" fmla="*/ 821 h 2293"/>
                  <a:gd name="T10" fmla="*/ 1123 w 2512"/>
                  <a:gd name="T11" fmla="*/ 889 h 2293"/>
                  <a:gd name="T12" fmla="*/ 1223 w 2512"/>
                  <a:gd name="T13" fmla="*/ 929 h 2293"/>
                  <a:gd name="T14" fmla="*/ 1333 w 2512"/>
                  <a:gd name="T15" fmla="*/ 965 h 2293"/>
                  <a:gd name="T16" fmla="*/ 1401 w 2512"/>
                  <a:gd name="T17" fmla="*/ 1000 h 2293"/>
                  <a:gd name="T18" fmla="*/ 1416 w 2512"/>
                  <a:gd name="T19" fmla="*/ 1043 h 2293"/>
                  <a:gd name="T20" fmla="*/ 1382 w 2512"/>
                  <a:gd name="T21" fmla="*/ 1086 h 2293"/>
                  <a:gd name="T22" fmla="*/ 1315 w 2512"/>
                  <a:gd name="T23" fmla="*/ 1103 h 2293"/>
                  <a:gd name="T24" fmla="*/ 1219 w 2512"/>
                  <a:gd name="T25" fmla="*/ 1096 h 2293"/>
                  <a:gd name="T26" fmla="*/ 1112 w 2512"/>
                  <a:gd name="T27" fmla="*/ 1038 h 2293"/>
                  <a:gd name="T28" fmla="*/ 1060 w 2512"/>
                  <a:gd name="T29" fmla="*/ 1000 h 2293"/>
                  <a:gd name="T30" fmla="*/ 935 w 2512"/>
                  <a:gd name="T31" fmla="*/ 1120 h 2293"/>
                  <a:gd name="T32" fmla="*/ 939 w 2512"/>
                  <a:gd name="T33" fmla="*/ 1140 h 2293"/>
                  <a:gd name="T34" fmla="*/ 1064 w 2512"/>
                  <a:gd name="T35" fmla="*/ 1243 h 2293"/>
                  <a:gd name="T36" fmla="*/ 1179 w 2512"/>
                  <a:gd name="T37" fmla="*/ 1400 h 2293"/>
                  <a:gd name="T38" fmla="*/ 1355 w 2512"/>
                  <a:gd name="T39" fmla="*/ 1420 h 2293"/>
                  <a:gd name="T40" fmla="*/ 1375 w 2512"/>
                  <a:gd name="T41" fmla="*/ 1292 h 2293"/>
                  <a:gd name="T42" fmla="*/ 1522 w 2512"/>
                  <a:gd name="T43" fmla="*/ 1229 h 2293"/>
                  <a:gd name="T44" fmla="*/ 1601 w 2512"/>
                  <a:gd name="T45" fmla="*/ 1115 h 2293"/>
                  <a:gd name="T46" fmla="*/ 1604 w 2512"/>
                  <a:gd name="T47" fmla="*/ 975 h 2293"/>
                  <a:gd name="T48" fmla="*/ 1551 w 2512"/>
                  <a:gd name="T49" fmla="*/ 874 h 2293"/>
                  <a:gd name="T50" fmla="*/ 1466 w 2512"/>
                  <a:gd name="T51" fmla="*/ 809 h 2293"/>
                  <a:gd name="T52" fmla="*/ 1369 w 2512"/>
                  <a:gd name="T53" fmla="*/ 770 h 2293"/>
                  <a:gd name="T54" fmla="*/ 1259 w 2512"/>
                  <a:gd name="T55" fmla="*/ 735 h 2293"/>
                  <a:gd name="T56" fmla="*/ 1186 w 2512"/>
                  <a:gd name="T57" fmla="*/ 698 h 2293"/>
                  <a:gd name="T58" fmla="*/ 1165 w 2512"/>
                  <a:gd name="T59" fmla="*/ 655 h 2293"/>
                  <a:gd name="T60" fmla="*/ 1185 w 2512"/>
                  <a:gd name="T61" fmla="*/ 605 h 2293"/>
                  <a:gd name="T62" fmla="*/ 1252 w 2512"/>
                  <a:gd name="T63" fmla="*/ 579 h 2293"/>
                  <a:gd name="T64" fmla="*/ 1336 w 2512"/>
                  <a:gd name="T65" fmla="*/ 576 h 2293"/>
                  <a:gd name="T66" fmla="*/ 1451 w 2512"/>
                  <a:gd name="T67" fmla="*/ 614 h 2293"/>
                  <a:gd name="T68" fmla="*/ 1510 w 2512"/>
                  <a:gd name="T69" fmla="*/ 637 h 2293"/>
                  <a:gd name="T70" fmla="*/ 1603 w 2512"/>
                  <a:gd name="T71" fmla="*/ 485 h 2293"/>
                  <a:gd name="T72" fmla="*/ 1526 w 2512"/>
                  <a:gd name="T73" fmla="*/ 432 h 2293"/>
                  <a:gd name="T74" fmla="*/ 1375 w 2512"/>
                  <a:gd name="T75" fmla="*/ 384 h 2293"/>
                  <a:gd name="T76" fmla="*/ 1355 w 2512"/>
                  <a:gd name="T77" fmla="*/ 260 h 2293"/>
                  <a:gd name="T78" fmla="*/ 2414 w 2512"/>
                  <a:gd name="T79" fmla="*/ 2 h 2293"/>
                  <a:gd name="T80" fmla="*/ 2491 w 2512"/>
                  <a:gd name="T81" fmla="*/ 54 h 2293"/>
                  <a:gd name="T82" fmla="*/ 2512 w 2512"/>
                  <a:gd name="T83" fmla="*/ 1678 h 2293"/>
                  <a:gd name="T84" fmla="*/ 2476 w 2512"/>
                  <a:gd name="T85" fmla="*/ 1765 h 2293"/>
                  <a:gd name="T86" fmla="*/ 2390 w 2512"/>
                  <a:gd name="T87" fmla="*/ 1800 h 2293"/>
                  <a:gd name="T88" fmla="*/ 2170 w 2512"/>
                  <a:gd name="T89" fmla="*/ 1821 h 2293"/>
                  <a:gd name="T90" fmla="*/ 1810 w 2512"/>
                  <a:gd name="T91" fmla="*/ 2293 h 2293"/>
                  <a:gd name="T92" fmla="*/ 1449 w 2512"/>
                  <a:gd name="T93" fmla="*/ 1821 h 2293"/>
                  <a:gd name="T94" fmla="*/ 122 w 2512"/>
                  <a:gd name="T95" fmla="*/ 1800 h 2293"/>
                  <a:gd name="T96" fmla="*/ 36 w 2512"/>
                  <a:gd name="T97" fmla="*/ 1765 h 2293"/>
                  <a:gd name="T98" fmla="*/ 0 w 2512"/>
                  <a:gd name="T99" fmla="*/ 1678 h 2293"/>
                  <a:gd name="T100" fmla="*/ 21 w 2512"/>
                  <a:gd name="T101" fmla="*/ 54 h 2293"/>
                  <a:gd name="T102" fmla="*/ 98 w 2512"/>
                  <a:gd name="T103" fmla="*/ 2 h 2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12" h="2293">
                    <a:moveTo>
                      <a:pt x="1199" y="260"/>
                    </a:moveTo>
                    <a:lnTo>
                      <a:pt x="1189" y="262"/>
                    </a:lnTo>
                    <a:lnTo>
                      <a:pt x="1182" y="269"/>
                    </a:lnTo>
                    <a:lnTo>
                      <a:pt x="1179" y="280"/>
                    </a:lnTo>
                    <a:lnTo>
                      <a:pt x="1179" y="395"/>
                    </a:lnTo>
                    <a:lnTo>
                      <a:pt x="1138" y="410"/>
                    </a:lnTo>
                    <a:lnTo>
                      <a:pt x="1100" y="428"/>
                    </a:lnTo>
                    <a:lnTo>
                      <a:pt x="1067" y="449"/>
                    </a:lnTo>
                    <a:lnTo>
                      <a:pt x="1037" y="474"/>
                    </a:lnTo>
                    <a:lnTo>
                      <a:pt x="1013" y="503"/>
                    </a:lnTo>
                    <a:lnTo>
                      <a:pt x="994" y="534"/>
                    </a:lnTo>
                    <a:lnTo>
                      <a:pt x="980" y="568"/>
                    </a:lnTo>
                    <a:lnTo>
                      <a:pt x="972" y="605"/>
                    </a:lnTo>
                    <a:lnTo>
                      <a:pt x="969" y="643"/>
                    </a:lnTo>
                    <a:lnTo>
                      <a:pt x="971" y="681"/>
                    </a:lnTo>
                    <a:lnTo>
                      <a:pt x="977" y="715"/>
                    </a:lnTo>
                    <a:lnTo>
                      <a:pt x="987" y="745"/>
                    </a:lnTo>
                    <a:lnTo>
                      <a:pt x="1000" y="774"/>
                    </a:lnTo>
                    <a:lnTo>
                      <a:pt x="1015" y="799"/>
                    </a:lnTo>
                    <a:lnTo>
                      <a:pt x="1033" y="821"/>
                    </a:lnTo>
                    <a:lnTo>
                      <a:pt x="1054" y="841"/>
                    </a:lnTo>
                    <a:lnTo>
                      <a:pt x="1076" y="859"/>
                    </a:lnTo>
                    <a:lnTo>
                      <a:pt x="1099" y="875"/>
                    </a:lnTo>
                    <a:lnTo>
                      <a:pt x="1123" y="889"/>
                    </a:lnTo>
                    <a:lnTo>
                      <a:pt x="1149" y="901"/>
                    </a:lnTo>
                    <a:lnTo>
                      <a:pt x="1173" y="911"/>
                    </a:lnTo>
                    <a:lnTo>
                      <a:pt x="1198" y="921"/>
                    </a:lnTo>
                    <a:lnTo>
                      <a:pt x="1223" y="929"/>
                    </a:lnTo>
                    <a:lnTo>
                      <a:pt x="1245" y="936"/>
                    </a:lnTo>
                    <a:lnTo>
                      <a:pt x="1267" y="943"/>
                    </a:lnTo>
                    <a:lnTo>
                      <a:pt x="1303" y="955"/>
                    </a:lnTo>
                    <a:lnTo>
                      <a:pt x="1333" y="965"/>
                    </a:lnTo>
                    <a:lnTo>
                      <a:pt x="1357" y="974"/>
                    </a:lnTo>
                    <a:lnTo>
                      <a:pt x="1376" y="983"/>
                    </a:lnTo>
                    <a:lnTo>
                      <a:pt x="1391" y="992"/>
                    </a:lnTo>
                    <a:lnTo>
                      <a:pt x="1401" y="1000"/>
                    </a:lnTo>
                    <a:lnTo>
                      <a:pt x="1409" y="1009"/>
                    </a:lnTo>
                    <a:lnTo>
                      <a:pt x="1413" y="1019"/>
                    </a:lnTo>
                    <a:lnTo>
                      <a:pt x="1415" y="1030"/>
                    </a:lnTo>
                    <a:lnTo>
                      <a:pt x="1416" y="1043"/>
                    </a:lnTo>
                    <a:lnTo>
                      <a:pt x="1413" y="1056"/>
                    </a:lnTo>
                    <a:lnTo>
                      <a:pt x="1407" y="1068"/>
                    </a:lnTo>
                    <a:lnTo>
                      <a:pt x="1397" y="1078"/>
                    </a:lnTo>
                    <a:lnTo>
                      <a:pt x="1382" y="1086"/>
                    </a:lnTo>
                    <a:lnTo>
                      <a:pt x="1367" y="1092"/>
                    </a:lnTo>
                    <a:lnTo>
                      <a:pt x="1350" y="1097"/>
                    </a:lnTo>
                    <a:lnTo>
                      <a:pt x="1333" y="1100"/>
                    </a:lnTo>
                    <a:lnTo>
                      <a:pt x="1315" y="1103"/>
                    </a:lnTo>
                    <a:lnTo>
                      <a:pt x="1297" y="1104"/>
                    </a:lnTo>
                    <a:lnTo>
                      <a:pt x="1281" y="1105"/>
                    </a:lnTo>
                    <a:lnTo>
                      <a:pt x="1250" y="1102"/>
                    </a:lnTo>
                    <a:lnTo>
                      <a:pt x="1219" y="1096"/>
                    </a:lnTo>
                    <a:lnTo>
                      <a:pt x="1187" y="1086"/>
                    </a:lnTo>
                    <a:lnTo>
                      <a:pt x="1159" y="1073"/>
                    </a:lnTo>
                    <a:lnTo>
                      <a:pt x="1133" y="1056"/>
                    </a:lnTo>
                    <a:lnTo>
                      <a:pt x="1112" y="1038"/>
                    </a:lnTo>
                    <a:lnTo>
                      <a:pt x="1082" y="1005"/>
                    </a:lnTo>
                    <a:lnTo>
                      <a:pt x="1075" y="1001"/>
                    </a:lnTo>
                    <a:lnTo>
                      <a:pt x="1068" y="999"/>
                    </a:lnTo>
                    <a:lnTo>
                      <a:pt x="1060" y="1000"/>
                    </a:lnTo>
                    <a:lnTo>
                      <a:pt x="1054" y="1004"/>
                    </a:lnTo>
                    <a:lnTo>
                      <a:pt x="940" y="1111"/>
                    </a:lnTo>
                    <a:lnTo>
                      <a:pt x="937" y="1115"/>
                    </a:lnTo>
                    <a:lnTo>
                      <a:pt x="935" y="1120"/>
                    </a:lnTo>
                    <a:lnTo>
                      <a:pt x="934" y="1125"/>
                    </a:lnTo>
                    <a:lnTo>
                      <a:pt x="934" y="1131"/>
                    </a:lnTo>
                    <a:lnTo>
                      <a:pt x="936" y="1136"/>
                    </a:lnTo>
                    <a:lnTo>
                      <a:pt x="939" y="1140"/>
                    </a:lnTo>
                    <a:lnTo>
                      <a:pt x="970" y="1172"/>
                    </a:lnTo>
                    <a:lnTo>
                      <a:pt x="998" y="1198"/>
                    </a:lnTo>
                    <a:lnTo>
                      <a:pt x="1029" y="1222"/>
                    </a:lnTo>
                    <a:lnTo>
                      <a:pt x="1064" y="1243"/>
                    </a:lnTo>
                    <a:lnTo>
                      <a:pt x="1100" y="1261"/>
                    </a:lnTo>
                    <a:lnTo>
                      <a:pt x="1139" y="1276"/>
                    </a:lnTo>
                    <a:lnTo>
                      <a:pt x="1179" y="1288"/>
                    </a:lnTo>
                    <a:lnTo>
                      <a:pt x="1179" y="1400"/>
                    </a:lnTo>
                    <a:lnTo>
                      <a:pt x="1182" y="1411"/>
                    </a:lnTo>
                    <a:lnTo>
                      <a:pt x="1189" y="1418"/>
                    </a:lnTo>
                    <a:lnTo>
                      <a:pt x="1199" y="1420"/>
                    </a:lnTo>
                    <a:lnTo>
                      <a:pt x="1355" y="1420"/>
                    </a:lnTo>
                    <a:lnTo>
                      <a:pt x="1365" y="1418"/>
                    </a:lnTo>
                    <a:lnTo>
                      <a:pt x="1372" y="1411"/>
                    </a:lnTo>
                    <a:lnTo>
                      <a:pt x="1375" y="1400"/>
                    </a:lnTo>
                    <a:lnTo>
                      <a:pt x="1375" y="1292"/>
                    </a:lnTo>
                    <a:lnTo>
                      <a:pt x="1418" y="1282"/>
                    </a:lnTo>
                    <a:lnTo>
                      <a:pt x="1456" y="1268"/>
                    </a:lnTo>
                    <a:lnTo>
                      <a:pt x="1491" y="1250"/>
                    </a:lnTo>
                    <a:lnTo>
                      <a:pt x="1522" y="1229"/>
                    </a:lnTo>
                    <a:lnTo>
                      <a:pt x="1548" y="1204"/>
                    </a:lnTo>
                    <a:lnTo>
                      <a:pt x="1571" y="1178"/>
                    </a:lnTo>
                    <a:lnTo>
                      <a:pt x="1588" y="1148"/>
                    </a:lnTo>
                    <a:lnTo>
                      <a:pt x="1601" y="1115"/>
                    </a:lnTo>
                    <a:lnTo>
                      <a:pt x="1609" y="1080"/>
                    </a:lnTo>
                    <a:lnTo>
                      <a:pt x="1611" y="1044"/>
                    </a:lnTo>
                    <a:lnTo>
                      <a:pt x="1610" y="1007"/>
                    </a:lnTo>
                    <a:lnTo>
                      <a:pt x="1604" y="975"/>
                    </a:lnTo>
                    <a:lnTo>
                      <a:pt x="1596" y="945"/>
                    </a:lnTo>
                    <a:lnTo>
                      <a:pt x="1584" y="919"/>
                    </a:lnTo>
                    <a:lnTo>
                      <a:pt x="1569" y="895"/>
                    </a:lnTo>
                    <a:lnTo>
                      <a:pt x="1551" y="874"/>
                    </a:lnTo>
                    <a:lnTo>
                      <a:pt x="1532" y="854"/>
                    </a:lnTo>
                    <a:lnTo>
                      <a:pt x="1512" y="837"/>
                    </a:lnTo>
                    <a:lnTo>
                      <a:pt x="1490" y="823"/>
                    </a:lnTo>
                    <a:lnTo>
                      <a:pt x="1466" y="809"/>
                    </a:lnTo>
                    <a:lnTo>
                      <a:pt x="1442" y="798"/>
                    </a:lnTo>
                    <a:lnTo>
                      <a:pt x="1418" y="788"/>
                    </a:lnTo>
                    <a:lnTo>
                      <a:pt x="1394" y="779"/>
                    </a:lnTo>
                    <a:lnTo>
                      <a:pt x="1369" y="770"/>
                    </a:lnTo>
                    <a:lnTo>
                      <a:pt x="1346" y="762"/>
                    </a:lnTo>
                    <a:lnTo>
                      <a:pt x="1324" y="755"/>
                    </a:lnTo>
                    <a:lnTo>
                      <a:pt x="1289" y="745"/>
                    </a:lnTo>
                    <a:lnTo>
                      <a:pt x="1259" y="735"/>
                    </a:lnTo>
                    <a:lnTo>
                      <a:pt x="1235" y="725"/>
                    </a:lnTo>
                    <a:lnTo>
                      <a:pt x="1214" y="716"/>
                    </a:lnTo>
                    <a:lnTo>
                      <a:pt x="1199" y="707"/>
                    </a:lnTo>
                    <a:lnTo>
                      <a:pt x="1186" y="698"/>
                    </a:lnTo>
                    <a:lnTo>
                      <a:pt x="1177" y="689"/>
                    </a:lnTo>
                    <a:lnTo>
                      <a:pt x="1171" y="679"/>
                    </a:lnTo>
                    <a:lnTo>
                      <a:pt x="1167" y="667"/>
                    </a:lnTo>
                    <a:lnTo>
                      <a:pt x="1165" y="655"/>
                    </a:lnTo>
                    <a:lnTo>
                      <a:pt x="1165" y="642"/>
                    </a:lnTo>
                    <a:lnTo>
                      <a:pt x="1167" y="628"/>
                    </a:lnTo>
                    <a:lnTo>
                      <a:pt x="1174" y="615"/>
                    </a:lnTo>
                    <a:lnTo>
                      <a:pt x="1185" y="605"/>
                    </a:lnTo>
                    <a:lnTo>
                      <a:pt x="1199" y="596"/>
                    </a:lnTo>
                    <a:lnTo>
                      <a:pt x="1215" y="589"/>
                    </a:lnTo>
                    <a:lnTo>
                      <a:pt x="1233" y="584"/>
                    </a:lnTo>
                    <a:lnTo>
                      <a:pt x="1252" y="579"/>
                    </a:lnTo>
                    <a:lnTo>
                      <a:pt x="1270" y="576"/>
                    </a:lnTo>
                    <a:lnTo>
                      <a:pt x="1288" y="575"/>
                    </a:lnTo>
                    <a:lnTo>
                      <a:pt x="1306" y="574"/>
                    </a:lnTo>
                    <a:lnTo>
                      <a:pt x="1336" y="576"/>
                    </a:lnTo>
                    <a:lnTo>
                      <a:pt x="1368" y="582"/>
                    </a:lnTo>
                    <a:lnTo>
                      <a:pt x="1399" y="591"/>
                    </a:lnTo>
                    <a:lnTo>
                      <a:pt x="1427" y="601"/>
                    </a:lnTo>
                    <a:lnTo>
                      <a:pt x="1451" y="614"/>
                    </a:lnTo>
                    <a:lnTo>
                      <a:pt x="1488" y="637"/>
                    </a:lnTo>
                    <a:lnTo>
                      <a:pt x="1495" y="640"/>
                    </a:lnTo>
                    <a:lnTo>
                      <a:pt x="1503" y="640"/>
                    </a:lnTo>
                    <a:lnTo>
                      <a:pt x="1510" y="637"/>
                    </a:lnTo>
                    <a:lnTo>
                      <a:pt x="1516" y="631"/>
                    </a:lnTo>
                    <a:lnTo>
                      <a:pt x="1600" y="501"/>
                    </a:lnTo>
                    <a:lnTo>
                      <a:pt x="1603" y="494"/>
                    </a:lnTo>
                    <a:lnTo>
                      <a:pt x="1603" y="485"/>
                    </a:lnTo>
                    <a:lnTo>
                      <a:pt x="1600" y="478"/>
                    </a:lnTo>
                    <a:lnTo>
                      <a:pt x="1594" y="473"/>
                    </a:lnTo>
                    <a:lnTo>
                      <a:pt x="1558" y="449"/>
                    </a:lnTo>
                    <a:lnTo>
                      <a:pt x="1526" y="432"/>
                    </a:lnTo>
                    <a:lnTo>
                      <a:pt x="1492" y="416"/>
                    </a:lnTo>
                    <a:lnTo>
                      <a:pt x="1454" y="403"/>
                    </a:lnTo>
                    <a:lnTo>
                      <a:pt x="1415" y="392"/>
                    </a:lnTo>
                    <a:lnTo>
                      <a:pt x="1375" y="384"/>
                    </a:lnTo>
                    <a:lnTo>
                      <a:pt x="1375" y="280"/>
                    </a:lnTo>
                    <a:lnTo>
                      <a:pt x="1372" y="269"/>
                    </a:lnTo>
                    <a:lnTo>
                      <a:pt x="1365" y="262"/>
                    </a:lnTo>
                    <a:lnTo>
                      <a:pt x="1355" y="260"/>
                    </a:lnTo>
                    <a:lnTo>
                      <a:pt x="1199" y="260"/>
                    </a:lnTo>
                    <a:close/>
                    <a:moveTo>
                      <a:pt x="122" y="0"/>
                    </a:moveTo>
                    <a:lnTo>
                      <a:pt x="2390" y="0"/>
                    </a:lnTo>
                    <a:lnTo>
                      <a:pt x="2414" y="2"/>
                    </a:lnTo>
                    <a:lnTo>
                      <a:pt x="2437" y="9"/>
                    </a:lnTo>
                    <a:lnTo>
                      <a:pt x="2458" y="21"/>
                    </a:lnTo>
                    <a:lnTo>
                      <a:pt x="2476" y="35"/>
                    </a:lnTo>
                    <a:lnTo>
                      <a:pt x="2491" y="54"/>
                    </a:lnTo>
                    <a:lnTo>
                      <a:pt x="2502" y="75"/>
                    </a:lnTo>
                    <a:lnTo>
                      <a:pt x="2510" y="98"/>
                    </a:lnTo>
                    <a:lnTo>
                      <a:pt x="2512" y="122"/>
                    </a:lnTo>
                    <a:lnTo>
                      <a:pt x="2512" y="1678"/>
                    </a:lnTo>
                    <a:lnTo>
                      <a:pt x="2510" y="1703"/>
                    </a:lnTo>
                    <a:lnTo>
                      <a:pt x="2502" y="1725"/>
                    </a:lnTo>
                    <a:lnTo>
                      <a:pt x="2491" y="1746"/>
                    </a:lnTo>
                    <a:lnTo>
                      <a:pt x="2476" y="1765"/>
                    </a:lnTo>
                    <a:lnTo>
                      <a:pt x="2457" y="1780"/>
                    </a:lnTo>
                    <a:lnTo>
                      <a:pt x="2437" y="1791"/>
                    </a:lnTo>
                    <a:lnTo>
                      <a:pt x="2414" y="1798"/>
                    </a:lnTo>
                    <a:lnTo>
                      <a:pt x="2390" y="1800"/>
                    </a:lnTo>
                    <a:lnTo>
                      <a:pt x="2210" y="1800"/>
                    </a:lnTo>
                    <a:lnTo>
                      <a:pt x="2195" y="1803"/>
                    </a:lnTo>
                    <a:lnTo>
                      <a:pt x="2181" y="1810"/>
                    </a:lnTo>
                    <a:lnTo>
                      <a:pt x="2170" y="1821"/>
                    </a:lnTo>
                    <a:lnTo>
                      <a:pt x="1849" y="2273"/>
                    </a:lnTo>
                    <a:lnTo>
                      <a:pt x="1839" y="2284"/>
                    </a:lnTo>
                    <a:lnTo>
                      <a:pt x="1825" y="2291"/>
                    </a:lnTo>
                    <a:lnTo>
                      <a:pt x="1810" y="2293"/>
                    </a:lnTo>
                    <a:lnTo>
                      <a:pt x="1794" y="2291"/>
                    </a:lnTo>
                    <a:lnTo>
                      <a:pt x="1781" y="2284"/>
                    </a:lnTo>
                    <a:lnTo>
                      <a:pt x="1770" y="2273"/>
                    </a:lnTo>
                    <a:lnTo>
                      <a:pt x="1449" y="1821"/>
                    </a:lnTo>
                    <a:lnTo>
                      <a:pt x="1438" y="1810"/>
                    </a:lnTo>
                    <a:lnTo>
                      <a:pt x="1425" y="1803"/>
                    </a:lnTo>
                    <a:lnTo>
                      <a:pt x="1410" y="1800"/>
                    </a:lnTo>
                    <a:lnTo>
                      <a:pt x="122" y="1800"/>
                    </a:lnTo>
                    <a:lnTo>
                      <a:pt x="98" y="1798"/>
                    </a:lnTo>
                    <a:lnTo>
                      <a:pt x="75" y="1791"/>
                    </a:lnTo>
                    <a:lnTo>
                      <a:pt x="54" y="1780"/>
                    </a:lnTo>
                    <a:lnTo>
                      <a:pt x="36" y="1765"/>
                    </a:lnTo>
                    <a:lnTo>
                      <a:pt x="21" y="1746"/>
                    </a:lnTo>
                    <a:lnTo>
                      <a:pt x="10" y="1725"/>
                    </a:lnTo>
                    <a:lnTo>
                      <a:pt x="2" y="1703"/>
                    </a:lnTo>
                    <a:lnTo>
                      <a:pt x="0" y="1678"/>
                    </a:lnTo>
                    <a:lnTo>
                      <a:pt x="0" y="122"/>
                    </a:lnTo>
                    <a:lnTo>
                      <a:pt x="2" y="98"/>
                    </a:lnTo>
                    <a:lnTo>
                      <a:pt x="10" y="75"/>
                    </a:lnTo>
                    <a:lnTo>
                      <a:pt x="21" y="54"/>
                    </a:lnTo>
                    <a:lnTo>
                      <a:pt x="36" y="35"/>
                    </a:lnTo>
                    <a:lnTo>
                      <a:pt x="54" y="21"/>
                    </a:lnTo>
                    <a:lnTo>
                      <a:pt x="75" y="9"/>
                    </a:lnTo>
                    <a:lnTo>
                      <a:pt x="98" y="2"/>
                    </a:lnTo>
                    <a:lnTo>
                      <a:pt x="1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3237676" y="5327698"/>
              <a:ext cx="1816800" cy="4343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个人爱好追求</a:t>
              </a:r>
              <a:endPara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为了满足个人爱好的培训需求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6619" y="5327698"/>
              <a:ext cx="1816800" cy="4343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个人价值需求</a:t>
              </a:r>
              <a:endPara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不断学习，提升个人价值，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59424" y="1748232"/>
              <a:ext cx="1816800" cy="4343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升学压力需求</a:t>
              </a:r>
              <a:endPara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应对应试教育考试的学习需求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13577" y="1734658"/>
              <a:ext cx="1816800" cy="4614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学习扩展需求</a:t>
              </a:r>
              <a:endPara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超过应试教育的学习需求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163900" y="1748230"/>
              <a:ext cx="1816800" cy="4343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职业提升需求</a:t>
              </a:r>
              <a:endPara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职场专业技能提升的需求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4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27" name="平行四边形 2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流程图: 手动输入 2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8"/>
          <p:cNvSpPr txBox="1"/>
          <p:nvPr/>
        </p:nvSpPr>
        <p:spPr>
          <a:xfrm>
            <a:off x="1817688" y="3175005"/>
            <a:ext cx="187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EXAMPLE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Lorem </a:t>
            </a:r>
            <a:r>
              <a:rPr lang="en-US" altLang="zh-CN" sz="1400" dirty="0">
                <a:solidFill>
                  <a:schemeClr val="bg1"/>
                </a:solidFill>
              </a:rPr>
              <a:t>ipsum dolor sit amet, </a:t>
            </a:r>
            <a:r>
              <a:rPr lang="en-US" altLang="zh-CN" sz="1400" dirty="0" smtClean="0">
                <a:solidFill>
                  <a:schemeClr val="bg1"/>
                </a:solidFill>
              </a:rPr>
              <a:t>conse ctetuer adipi scing </a:t>
            </a:r>
            <a:r>
              <a:rPr lang="en-US" altLang="zh-CN" sz="1400" dirty="0">
                <a:solidFill>
                  <a:schemeClr val="bg1"/>
                </a:solidFill>
              </a:rPr>
              <a:t>elit.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44010" y="1435395"/>
            <a:ext cx="9174901" cy="4609805"/>
            <a:chOff x="4043363" y="1939234"/>
            <a:chExt cx="6343650" cy="356304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046538" y="1941513"/>
              <a:ext cx="1878013" cy="3560763"/>
            </a:xfrm>
            <a:custGeom>
              <a:avLst/>
              <a:gdLst>
                <a:gd name="T0" fmla="*/ 621 w 621"/>
                <a:gd name="T1" fmla="*/ 1178 h 1178"/>
                <a:gd name="T2" fmla="*/ 621 w 621"/>
                <a:gd name="T3" fmla="*/ 0 h 1178"/>
                <a:gd name="T4" fmla="*/ 532 w 621"/>
                <a:gd name="T5" fmla="*/ 0 h 1178"/>
                <a:gd name="T6" fmla="*/ 532 w 621"/>
                <a:gd name="T7" fmla="*/ 12 h 1178"/>
                <a:gd name="T8" fmla="*/ 532 w 621"/>
                <a:gd name="T9" fmla="*/ 208 h 1178"/>
                <a:gd name="T10" fmla="*/ 493 w 621"/>
                <a:gd name="T11" fmla="*/ 257 h 1178"/>
                <a:gd name="T12" fmla="*/ 374 w 621"/>
                <a:gd name="T13" fmla="*/ 284 h 1178"/>
                <a:gd name="T14" fmla="*/ 287 w 621"/>
                <a:gd name="T15" fmla="*/ 290 h 1178"/>
                <a:gd name="T16" fmla="*/ 126 w 621"/>
                <a:gd name="T17" fmla="*/ 256 h 1178"/>
                <a:gd name="T18" fmla="*/ 89 w 621"/>
                <a:gd name="T19" fmla="*/ 208 h 1178"/>
                <a:gd name="T20" fmla="*/ 90 w 621"/>
                <a:gd name="T21" fmla="*/ 11 h 1178"/>
                <a:gd name="T22" fmla="*/ 90 w 621"/>
                <a:gd name="T23" fmla="*/ 1 h 1178"/>
                <a:gd name="T24" fmla="*/ 0 w 621"/>
                <a:gd name="T25" fmla="*/ 1 h 1178"/>
                <a:gd name="T26" fmla="*/ 0 w 621"/>
                <a:gd name="T27" fmla="*/ 1178 h 1178"/>
                <a:gd name="T28" fmla="*/ 13 w 621"/>
                <a:gd name="T29" fmla="*/ 1174 h 1178"/>
                <a:gd name="T30" fmla="*/ 152 w 621"/>
                <a:gd name="T31" fmla="*/ 1125 h 1178"/>
                <a:gd name="T32" fmla="*/ 302 w 621"/>
                <a:gd name="T33" fmla="*/ 1073 h 1178"/>
                <a:gd name="T34" fmla="*/ 319 w 621"/>
                <a:gd name="T35" fmla="*/ 1073 h 1178"/>
                <a:gd name="T36" fmla="*/ 352 w 621"/>
                <a:gd name="T37" fmla="*/ 1084 h 1178"/>
                <a:gd name="T38" fmla="*/ 565 w 621"/>
                <a:gd name="T39" fmla="*/ 1159 h 1178"/>
                <a:gd name="T40" fmla="*/ 621 w 621"/>
                <a:gd name="T41" fmla="*/ 1178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1" h="1178">
                  <a:moveTo>
                    <a:pt x="621" y="1178"/>
                  </a:moveTo>
                  <a:cubicBezTo>
                    <a:pt x="621" y="785"/>
                    <a:pt x="621" y="393"/>
                    <a:pt x="621" y="0"/>
                  </a:cubicBezTo>
                  <a:cubicBezTo>
                    <a:pt x="591" y="0"/>
                    <a:pt x="562" y="0"/>
                    <a:pt x="532" y="0"/>
                  </a:cubicBezTo>
                  <a:cubicBezTo>
                    <a:pt x="532" y="5"/>
                    <a:pt x="532" y="9"/>
                    <a:pt x="532" y="12"/>
                  </a:cubicBezTo>
                  <a:cubicBezTo>
                    <a:pt x="532" y="78"/>
                    <a:pt x="531" y="143"/>
                    <a:pt x="532" y="208"/>
                  </a:cubicBezTo>
                  <a:cubicBezTo>
                    <a:pt x="532" y="233"/>
                    <a:pt x="515" y="252"/>
                    <a:pt x="493" y="257"/>
                  </a:cubicBezTo>
                  <a:cubicBezTo>
                    <a:pt x="454" y="266"/>
                    <a:pt x="414" y="274"/>
                    <a:pt x="374" y="284"/>
                  </a:cubicBezTo>
                  <a:cubicBezTo>
                    <a:pt x="345" y="292"/>
                    <a:pt x="316" y="295"/>
                    <a:pt x="287" y="290"/>
                  </a:cubicBezTo>
                  <a:cubicBezTo>
                    <a:pt x="233" y="280"/>
                    <a:pt x="180" y="268"/>
                    <a:pt x="126" y="256"/>
                  </a:cubicBezTo>
                  <a:cubicBezTo>
                    <a:pt x="107" y="251"/>
                    <a:pt x="89" y="236"/>
                    <a:pt x="89" y="208"/>
                  </a:cubicBezTo>
                  <a:cubicBezTo>
                    <a:pt x="90" y="142"/>
                    <a:pt x="90" y="77"/>
                    <a:pt x="90" y="11"/>
                  </a:cubicBezTo>
                  <a:cubicBezTo>
                    <a:pt x="90" y="8"/>
                    <a:pt x="90" y="4"/>
                    <a:pt x="90" y="1"/>
                  </a:cubicBezTo>
                  <a:cubicBezTo>
                    <a:pt x="59" y="1"/>
                    <a:pt x="30" y="1"/>
                    <a:pt x="0" y="1"/>
                  </a:cubicBezTo>
                  <a:cubicBezTo>
                    <a:pt x="0" y="393"/>
                    <a:pt x="0" y="785"/>
                    <a:pt x="0" y="1178"/>
                  </a:cubicBezTo>
                  <a:cubicBezTo>
                    <a:pt x="5" y="1177"/>
                    <a:pt x="9" y="1176"/>
                    <a:pt x="13" y="1174"/>
                  </a:cubicBezTo>
                  <a:cubicBezTo>
                    <a:pt x="60" y="1158"/>
                    <a:pt x="106" y="1142"/>
                    <a:pt x="152" y="1125"/>
                  </a:cubicBezTo>
                  <a:cubicBezTo>
                    <a:pt x="202" y="1108"/>
                    <a:pt x="252" y="1090"/>
                    <a:pt x="302" y="1073"/>
                  </a:cubicBezTo>
                  <a:cubicBezTo>
                    <a:pt x="307" y="1071"/>
                    <a:pt x="314" y="1071"/>
                    <a:pt x="319" y="1073"/>
                  </a:cubicBezTo>
                  <a:cubicBezTo>
                    <a:pt x="330" y="1076"/>
                    <a:pt x="341" y="1080"/>
                    <a:pt x="352" y="1084"/>
                  </a:cubicBezTo>
                  <a:cubicBezTo>
                    <a:pt x="423" y="1109"/>
                    <a:pt x="494" y="1134"/>
                    <a:pt x="565" y="1159"/>
                  </a:cubicBezTo>
                  <a:cubicBezTo>
                    <a:pt x="583" y="1165"/>
                    <a:pt x="602" y="1172"/>
                    <a:pt x="621" y="1178"/>
                  </a:cubicBezTo>
                  <a:close/>
                </a:path>
              </a:pathLst>
            </a:custGeom>
            <a:solidFill>
              <a:srgbClr val="0383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8513763" y="1941513"/>
              <a:ext cx="1873250" cy="3560763"/>
            </a:xfrm>
            <a:custGeom>
              <a:avLst/>
              <a:gdLst>
                <a:gd name="T0" fmla="*/ 0 w 619"/>
                <a:gd name="T1" fmla="*/ 1178 h 1178"/>
                <a:gd name="T2" fmla="*/ 59 w 619"/>
                <a:gd name="T3" fmla="*/ 1158 h 1178"/>
                <a:gd name="T4" fmla="*/ 306 w 619"/>
                <a:gd name="T5" fmla="*/ 1071 h 1178"/>
                <a:gd name="T6" fmla="*/ 315 w 619"/>
                <a:gd name="T7" fmla="*/ 1071 h 1178"/>
                <a:gd name="T8" fmla="*/ 590 w 619"/>
                <a:gd name="T9" fmla="*/ 1168 h 1178"/>
                <a:gd name="T10" fmla="*/ 619 w 619"/>
                <a:gd name="T11" fmla="*/ 1178 h 1178"/>
                <a:gd name="T12" fmla="*/ 619 w 619"/>
                <a:gd name="T13" fmla="*/ 0 h 1178"/>
                <a:gd name="T14" fmla="*/ 540 w 619"/>
                <a:gd name="T15" fmla="*/ 0 h 1178"/>
                <a:gd name="T16" fmla="*/ 530 w 619"/>
                <a:gd name="T17" fmla="*/ 9 h 1178"/>
                <a:gd name="T18" fmla="*/ 530 w 619"/>
                <a:gd name="T19" fmla="*/ 204 h 1178"/>
                <a:gd name="T20" fmla="*/ 486 w 619"/>
                <a:gd name="T21" fmla="*/ 259 h 1178"/>
                <a:gd name="T22" fmla="*/ 368 w 619"/>
                <a:gd name="T23" fmla="*/ 286 h 1178"/>
                <a:gd name="T24" fmla="*/ 313 w 619"/>
                <a:gd name="T25" fmla="*/ 292 h 1178"/>
                <a:gd name="T26" fmla="*/ 233 w 619"/>
                <a:gd name="T27" fmla="*/ 279 h 1178"/>
                <a:gd name="T28" fmla="*/ 124 w 619"/>
                <a:gd name="T29" fmla="*/ 255 h 1178"/>
                <a:gd name="T30" fmla="*/ 90 w 619"/>
                <a:gd name="T31" fmla="*/ 210 h 1178"/>
                <a:gd name="T32" fmla="*/ 90 w 619"/>
                <a:gd name="T33" fmla="*/ 10 h 1178"/>
                <a:gd name="T34" fmla="*/ 80 w 619"/>
                <a:gd name="T35" fmla="*/ 0 h 1178"/>
                <a:gd name="T36" fmla="*/ 8 w 619"/>
                <a:gd name="T37" fmla="*/ 0 h 1178"/>
                <a:gd name="T38" fmla="*/ 0 w 619"/>
                <a:gd name="T39" fmla="*/ 1 h 1178"/>
                <a:gd name="T40" fmla="*/ 0 w 619"/>
                <a:gd name="T41" fmla="*/ 1178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9" h="1178">
                  <a:moveTo>
                    <a:pt x="0" y="1178"/>
                  </a:moveTo>
                  <a:cubicBezTo>
                    <a:pt x="20" y="1171"/>
                    <a:pt x="40" y="1165"/>
                    <a:pt x="59" y="1158"/>
                  </a:cubicBezTo>
                  <a:cubicBezTo>
                    <a:pt x="141" y="1129"/>
                    <a:pt x="223" y="1100"/>
                    <a:pt x="306" y="1071"/>
                  </a:cubicBezTo>
                  <a:cubicBezTo>
                    <a:pt x="308" y="1070"/>
                    <a:pt x="312" y="1070"/>
                    <a:pt x="315" y="1071"/>
                  </a:cubicBezTo>
                  <a:cubicBezTo>
                    <a:pt x="406" y="1103"/>
                    <a:pt x="498" y="1136"/>
                    <a:pt x="590" y="1168"/>
                  </a:cubicBezTo>
                  <a:cubicBezTo>
                    <a:pt x="599" y="1171"/>
                    <a:pt x="609" y="1175"/>
                    <a:pt x="619" y="1178"/>
                  </a:cubicBezTo>
                  <a:cubicBezTo>
                    <a:pt x="619" y="785"/>
                    <a:pt x="619" y="393"/>
                    <a:pt x="619" y="0"/>
                  </a:cubicBezTo>
                  <a:cubicBezTo>
                    <a:pt x="592" y="0"/>
                    <a:pt x="566" y="0"/>
                    <a:pt x="540" y="0"/>
                  </a:cubicBezTo>
                  <a:cubicBezTo>
                    <a:pt x="532" y="0"/>
                    <a:pt x="530" y="2"/>
                    <a:pt x="530" y="9"/>
                  </a:cubicBezTo>
                  <a:cubicBezTo>
                    <a:pt x="531" y="74"/>
                    <a:pt x="530" y="139"/>
                    <a:pt x="530" y="204"/>
                  </a:cubicBezTo>
                  <a:cubicBezTo>
                    <a:pt x="530" y="236"/>
                    <a:pt x="517" y="252"/>
                    <a:pt x="486" y="259"/>
                  </a:cubicBezTo>
                  <a:cubicBezTo>
                    <a:pt x="446" y="268"/>
                    <a:pt x="407" y="277"/>
                    <a:pt x="368" y="286"/>
                  </a:cubicBezTo>
                  <a:cubicBezTo>
                    <a:pt x="350" y="289"/>
                    <a:pt x="331" y="294"/>
                    <a:pt x="313" y="292"/>
                  </a:cubicBezTo>
                  <a:cubicBezTo>
                    <a:pt x="286" y="290"/>
                    <a:pt x="260" y="284"/>
                    <a:pt x="233" y="279"/>
                  </a:cubicBezTo>
                  <a:cubicBezTo>
                    <a:pt x="197" y="272"/>
                    <a:pt x="160" y="264"/>
                    <a:pt x="124" y="255"/>
                  </a:cubicBezTo>
                  <a:cubicBezTo>
                    <a:pt x="101" y="250"/>
                    <a:pt x="90" y="233"/>
                    <a:pt x="90" y="210"/>
                  </a:cubicBezTo>
                  <a:cubicBezTo>
                    <a:pt x="90" y="143"/>
                    <a:pt x="89" y="77"/>
                    <a:pt x="90" y="10"/>
                  </a:cubicBezTo>
                  <a:cubicBezTo>
                    <a:pt x="90" y="2"/>
                    <a:pt x="88" y="0"/>
                    <a:pt x="80" y="0"/>
                  </a:cubicBezTo>
                  <a:cubicBezTo>
                    <a:pt x="56" y="0"/>
                    <a:pt x="32" y="0"/>
                    <a:pt x="8" y="0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0" y="393"/>
                    <a:pt x="0" y="785"/>
                    <a:pt x="0" y="1178"/>
                  </a:cubicBezTo>
                  <a:close/>
                </a:path>
              </a:pathLst>
            </a:custGeom>
            <a:solidFill>
              <a:srgbClr val="63BD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281738" y="1941513"/>
              <a:ext cx="1874838" cy="3560763"/>
            </a:xfrm>
            <a:custGeom>
              <a:avLst/>
              <a:gdLst>
                <a:gd name="T0" fmla="*/ 620 w 620"/>
                <a:gd name="T1" fmla="*/ 1 h 1178"/>
                <a:gd name="T2" fmla="*/ 532 w 620"/>
                <a:gd name="T3" fmla="*/ 1 h 1178"/>
                <a:gd name="T4" fmla="*/ 532 w 620"/>
                <a:gd name="T5" fmla="*/ 12 h 1178"/>
                <a:gd name="T6" fmla="*/ 532 w 620"/>
                <a:gd name="T7" fmla="*/ 210 h 1178"/>
                <a:gd name="T8" fmla="*/ 513 w 620"/>
                <a:gd name="T9" fmla="*/ 248 h 1178"/>
                <a:gd name="T10" fmla="*/ 485 w 620"/>
                <a:gd name="T11" fmla="*/ 260 h 1178"/>
                <a:gd name="T12" fmla="*/ 373 w 620"/>
                <a:gd name="T13" fmla="*/ 285 h 1178"/>
                <a:gd name="T14" fmla="*/ 276 w 620"/>
                <a:gd name="T15" fmla="*/ 289 h 1178"/>
                <a:gd name="T16" fmla="*/ 125 w 620"/>
                <a:gd name="T17" fmla="*/ 257 h 1178"/>
                <a:gd name="T18" fmla="*/ 87 w 620"/>
                <a:gd name="T19" fmla="*/ 208 h 1178"/>
                <a:gd name="T20" fmla="*/ 88 w 620"/>
                <a:gd name="T21" fmla="*/ 6 h 1178"/>
                <a:gd name="T22" fmla="*/ 82 w 620"/>
                <a:gd name="T23" fmla="*/ 0 h 1178"/>
                <a:gd name="T24" fmla="*/ 0 w 620"/>
                <a:gd name="T25" fmla="*/ 0 h 1178"/>
                <a:gd name="T26" fmla="*/ 0 w 620"/>
                <a:gd name="T27" fmla="*/ 1177 h 1178"/>
                <a:gd name="T28" fmla="*/ 11 w 620"/>
                <a:gd name="T29" fmla="*/ 1174 h 1178"/>
                <a:gd name="T30" fmla="*/ 123 w 620"/>
                <a:gd name="T31" fmla="*/ 1134 h 1178"/>
                <a:gd name="T32" fmla="*/ 302 w 620"/>
                <a:gd name="T33" fmla="*/ 1072 h 1178"/>
                <a:gd name="T34" fmla="*/ 317 w 620"/>
                <a:gd name="T35" fmla="*/ 1072 h 1178"/>
                <a:gd name="T36" fmla="*/ 398 w 620"/>
                <a:gd name="T37" fmla="*/ 1100 h 1178"/>
                <a:gd name="T38" fmla="*/ 575 w 620"/>
                <a:gd name="T39" fmla="*/ 1163 h 1178"/>
                <a:gd name="T40" fmla="*/ 620 w 620"/>
                <a:gd name="T41" fmla="*/ 1178 h 1178"/>
                <a:gd name="T42" fmla="*/ 620 w 620"/>
                <a:gd name="T43" fmla="*/ 1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0" h="1178">
                  <a:moveTo>
                    <a:pt x="620" y="1"/>
                  </a:moveTo>
                  <a:cubicBezTo>
                    <a:pt x="590" y="1"/>
                    <a:pt x="561" y="1"/>
                    <a:pt x="532" y="1"/>
                  </a:cubicBezTo>
                  <a:cubicBezTo>
                    <a:pt x="532" y="5"/>
                    <a:pt x="532" y="9"/>
                    <a:pt x="532" y="12"/>
                  </a:cubicBezTo>
                  <a:cubicBezTo>
                    <a:pt x="532" y="78"/>
                    <a:pt x="532" y="144"/>
                    <a:pt x="532" y="210"/>
                  </a:cubicBezTo>
                  <a:cubicBezTo>
                    <a:pt x="532" y="226"/>
                    <a:pt x="526" y="240"/>
                    <a:pt x="513" y="248"/>
                  </a:cubicBezTo>
                  <a:cubicBezTo>
                    <a:pt x="504" y="254"/>
                    <a:pt x="495" y="257"/>
                    <a:pt x="485" y="260"/>
                  </a:cubicBezTo>
                  <a:cubicBezTo>
                    <a:pt x="448" y="269"/>
                    <a:pt x="410" y="277"/>
                    <a:pt x="373" y="285"/>
                  </a:cubicBezTo>
                  <a:cubicBezTo>
                    <a:pt x="341" y="293"/>
                    <a:pt x="308" y="296"/>
                    <a:pt x="276" y="289"/>
                  </a:cubicBezTo>
                  <a:cubicBezTo>
                    <a:pt x="226" y="279"/>
                    <a:pt x="175" y="268"/>
                    <a:pt x="125" y="257"/>
                  </a:cubicBezTo>
                  <a:cubicBezTo>
                    <a:pt x="101" y="252"/>
                    <a:pt x="87" y="233"/>
                    <a:pt x="87" y="208"/>
                  </a:cubicBezTo>
                  <a:cubicBezTo>
                    <a:pt x="87" y="141"/>
                    <a:pt x="88" y="74"/>
                    <a:pt x="88" y="6"/>
                  </a:cubicBezTo>
                  <a:cubicBezTo>
                    <a:pt x="88" y="4"/>
                    <a:pt x="84" y="0"/>
                    <a:pt x="82" y="0"/>
                  </a:cubicBezTo>
                  <a:cubicBezTo>
                    <a:pt x="55" y="0"/>
                    <a:pt x="28" y="0"/>
                    <a:pt x="0" y="0"/>
                  </a:cubicBezTo>
                  <a:cubicBezTo>
                    <a:pt x="0" y="393"/>
                    <a:pt x="0" y="785"/>
                    <a:pt x="0" y="1177"/>
                  </a:cubicBezTo>
                  <a:cubicBezTo>
                    <a:pt x="4" y="1176"/>
                    <a:pt x="7" y="1175"/>
                    <a:pt x="11" y="1174"/>
                  </a:cubicBezTo>
                  <a:cubicBezTo>
                    <a:pt x="48" y="1161"/>
                    <a:pt x="86" y="1148"/>
                    <a:pt x="123" y="1134"/>
                  </a:cubicBezTo>
                  <a:cubicBezTo>
                    <a:pt x="183" y="1113"/>
                    <a:pt x="242" y="1092"/>
                    <a:pt x="302" y="1072"/>
                  </a:cubicBezTo>
                  <a:cubicBezTo>
                    <a:pt x="307" y="1070"/>
                    <a:pt x="313" y="1070"/>
                    <a:pt x="317" y="1072"/>
                  </a:cubicBezTo>
                  <a:cubicBezTo>
                    <a:pt x="344" y="1081"/>
                    <a:pt x="371" y="1091"/>
                    <a:pt x="398" y="1100"/>
                  </a:cubicBezTo>
                  <a:cubicBezTo>
                    <a:pt x="457" y="1121"/>
                    <a:pt x="516" y="1142"/>
                    <a:pt x="575" y="1163"/>
                  </a:cubicBezTo>
                  <a:cubicBezTo>
                    <a:pt x="590" y="1168"/>
                    <a:pt x="604" y="1173"/>
                    <a:pt x="620" y="1178"/>
                  </a:cubicBezTo>
                  <a:cubicBezTo>
                    <a:pt x="620" y="785"/>
                    <a:pt x="620" y="393"/>
                    <a:pt x="620" y="1"/>
                  </a:cubicBezTo>
                  <a:close/>
                </a:path>
              </a:pathLst>
            </a:custGeom>
            <a:solidFill>
              <a:srgbClr val="20B3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>
              <a:off x="4640904" y="1939234"/>
              <a:ext cx="676580" cy="540000"/>
              <a:chOff x="2689" y="881"/>
              <a:chExt cx="535" cy="427"/>
            </a:xfrm>
            <a:solidFill>
              <a:srgbClr val="11607E"/>
            </a:solidFill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2755" y="1130"/>
                <a:ext cx="397" cy="178"/>
              </a:xfrm>
              <a:custGeom>
                <a:avLst/>
                <a:gdLst>
                  <a:gd name="T0" fmla="*/ 566 w 2774"/>
                  <a:gd name="T1" fmla="*/ 205 h 1248"/>
                  <a:gd name="T2" fmla="*/ 409 w 2774"/>
                  <a:gd name="T3" fmla="*/ 289 h 1248"/>
                  <a:gd name="T4" fmla="*/ 284 w 2774"/>
                  <a:gd name="T5" fmla="*/ 414 h 1248"/>
                  <a:gd name="T6" fmla="*/ 203 w 2774"/>
                  <a:gd name="T7" fmla="*/ 571 h 1248"/>
                  <a:gd name="T8" fmla="*/ 174 w 2774"/>
                  <a:gd name="T9" fmla="*/ 752 h 1248"/>
                  <a:gd name="T10" fmla="*/ 187 w 2774"/>
                  <a:gd name="T11" fmla="*/ 946 h 1248"/>
                  <a:gd name="T12" fmla="*/ 247 w 2774"/>
                  <a:gd name="T13" fmla="*/ 1029 h 1248"/>
                  <a:gd name="T14" fmla="*/ 341 w 2774"/>
                  <a:gd name="T15" fmla="*/ 1072 h 1248"/>
                  <a:gd name="T16" fmla="*/ 2434 w 2774"/>
                  <a:gd name="T17" fmla="*/ 1072 h 1248"/>
                  <a:gd name="T18" fmla="*/ 2529 w 2774"/>
                  <a:gd name="T19" fmla="*/ 1029 h 1248"/>
                  <a:gd name="T20" fmla="*/ 2588 w 2774"/>
                  <a:gd name="T21" fmla="*/ 946 h 1248"/>
                  <a:gd name="T22" fmla="*/ 2601 w 2774"/>
                  <a:gd name="T23" fmla="*/ 752 h 1248"/>
                  <a:gd name="T24" fmla="*/ 2571 w 2774"/>
                  <a:gd name="T25" fmla="*/ 571 h 1248"/>
                  <a:gd name="T26" fmla="*/ 2491 w 2774"/>
                  <a:gd name="T27" fmla="*/ 413 h 1248"/>
                  <a:gd name="T28" fmla="*/ 2367 w 2774"/>
                  <a:gd name="T29" fmla="*/ 289 h 1248"/>
                  <a:gd name="T30" fmla="*/ 2208 w 2774"/>
                  <a:gd name="T31" fmla="*/ 205 h 1248"/>
                  <a:gd name="T32" fmla="*/ 2035 w 2774"/>
                  <a:gd name="T33" fmla="*/ 235 h 1248"/>
                  <a:gd name="T34" fmla="*/ 1862 w 2774"/>
                  <a:gd name="T35" fmla="*/ 377 h 1248"/>
                  <a:gd name="T36" fmla="*/ 1668 w 2774"/>
                  <a:gd name="T37" fmla="*/ 472 h 1248"/>
                  <a:gd name="T38" fmla="*/ 1458 w 2774"/>
                  <a:gd name="T39" fmla="*/ 516 h 1248"/>
                  <a:gd name="T40" fmla="*/ 1244 w 2774"/>
                  <a:gd name="T41" fmla="*/ 507 h 1248"/>
                  <a:gd name="T42" fmla="*/ 1039 w 2774"/>
                  <a:gd name="T43" fmla="*/ 446 h 1248"/>
                  <a:gd name="T44" fmla="*/ 850 w 2774"/>
                  <a:gd name="T45" fmla="*/ 335 h 1248"/>
                  <a:gd name="T46" fmla="*/ 686 w 2774"/>
                  <a:gd name="T47" fmla="*/ 178 h 1248"/>
                  <a:gd name="T48" fmla="*/ 841 w 2774"/>
                  <a:gd name="T49" fmla="*/ 93 h 1248"/>
                  <a:gd name="T50" fmla="*/ 1004 w 2774"/>
                  <a:gd name="T51" fmla="*/ 232 h 1248"/>
                  <a:gd name="T52" fmla="*/ 1188 w 2774"/>
                  <a:gd name="T53" fmla="*/ 318 h 1248"/>
                  <a:gd name="T54" fmla="*/ 1387 w 2774"/>
                  <a:gd name="T55" fmla="*/ 348 h 1248"/>
                  <a:gd name="T56" fmla="*/ 1585 w 2774"/>
                  <a:gd name="T57" fmla="*/ 318 h 1248"/>
                  <a:gd name="T58" fmla="*/ 1770 w 2774"/>
                  <a:gd name="T59" fmla="*/ 232 h 1248"/>
                  <a:gd name="T60" fmla="*/ 1932 w 2774"/>
                  <a:gd name="T61" fmla="*/ 93 h 1248"/>
                  <a:gd name="T62" fmla="*/ 2053 w 2774"/>
                  <a:gd name="T63" fmla="*/ 3 h 1248"/>
                  <a:gd name="T64" fmla="*/ 2257 w 2774"/>
                  <a:gd name="T65" fmla="*/ 40 h 1248"/>
                  <a:gd name="T66" fmla="*/ 2438 w 2774"/>
                  <a:gd name="T67" fmla="*/ 128 h 1248"/>
                  <a:gd name="T68" fmla="*/ 2587 w 2774"/>
                  <a:gd name="T69" fmla="*/ 258 h 1248"/>
                  <a:gd name="T70" fmla="*/ 2698 w 2774"/>
                  <a:gd name="T71" fmla="*/ 423 h 1248"/>
                  <a:gd name="T72" fmla="*/ 2761 w 2774"/>
                  <a:gd name="T73" fmla="*/ 614 h 1248"/>
                  <a:gd name="T74" fmla="*/ 2774 w 2774"/>
                  <a:gd name="T75" fmla="*/ 875 h 1248"/>
                  <a:gd name="T76" fmla="*/ 2745 w 2774"/>
                  <a:gd name="T77" fmla="*/ 1020 h 1248"/>
                  <a:gd name="T78" fmla="*/ 2664 w 2774"/>
                  <a:gd name="T79" fmla="*/ 1138 h 1248"/>
                  <a:gd name="T80" fmla="*/ 2545 w 2774"/>
                  <a:gd name="T81" fmla="*/ 1218 h 1248"/>
                  <a:gd name="T82" fmla="*/ 2399 w 2774"/>
                  <a:gd name="T83" fmla="*/ 1248 h 1248"/>
                  <a:gd name="T84" fmla="*/ 276 w 2774"/>
                  <a:gd name="T85" fmla="*/ 1234 h 1248"/>
                  <a:gd name="T86" fmla="*/ 146 w 2774"/>
                  <a:gd name="T87" fmla="*/ 1170 h 1248"/>
                  <a:gd name="T88" fmla="*/ 52 w 2774"/>
                  <a:gd name="T89" fmla="*/ 1063 h 1248"/>
                  <a:gd name="T90" fmla="*/ 4 w 2774"/>
                  <a:gd name="T91" fmla="*/ 926 h 1248"/>
                  <a:gd name="T92" fmla="*/ 4 w 2774"/>
                  <a:gd name="T93" fmla="*/ 683 h 1248"/>
                  <a:gd name="T94" fmla="*/ 50 w 2774"/>
                  <a:gd name="T95" fmla="*/ 485 h 1248"/>
                  <a:gd name="T96" fmla="*/ 145 w 2774"/>
                  <a:gd name="T97" fmla="*/ 310 h 1248"/>
                  <a:gd name="T98" fmla="*/ 282 w 2774"/>
                  <a:gd name="T99" fmla="*/ 168 h 1248"/>
                  <a:gd name="T100" fmla="*/ 453 w 2774"/>
                  <a:gd name="T101" fmla="*/ 65 h 1248"/>
                  <a:gd name="T102" fmla="*/ 650 w 2774"/>
                  <a:gd name="T103" fmla="*/ 10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74" h="1248">
                    <a:moveTo>
                      <a:pt x="686" y="178"/>
                    </a:moveTo>
                    <a:lnTo>
                      <a:pt x="625" y="188"/>
                    </a:lnTo>
                    <a:lnTo>
                      <a:pt x="566" y="205"/>
                    </a:lnTo>
                    <a:lnTo>
                      <a:pt x="510" y="228"/>
                    </a:lnTo>
                    <a:lnTo>
                      <a:pt x="458" y="256"/>
                    </a:lnTo>
                    <a:lnTo>
                      <a:pt x="409" y="289"/>
                    </a:lnTo>
                    <a:lnTo>
                      <a:pt x="363" y="326"/>
                    </a:lnTo>
                    <a:lnTo>
                      <a:pt x="321" y="368"/>
                    </a:lnTo>
                    <a:lnTo>
                      <a:pt x="284" y="414"/>
                    </a:lnTo>
                    <a:lnTo>
                      <a:pt x="252" y="463"/>
                    </a:lnTo>
                    <a:lnTo>
                      <a:pt x="225" y="515"/>
                    </a:lnTo>
                    <a:lnTo>
                      <a:pt x="203" y="571"/>
                    </a:lnTo>
                    <a:lnTo>
                      <a:pt x="188" y="629"/>
                    </a:lnTo>
                    <a:lnTo>
                      <a:pt x="178" y="690"/>
                    </a:lnTo>
                    <a:lnTo>
                      <a:pt x="174" y="752"/>
                    </a:lnTo>
                    <a:lnTo>
                      <a:pt x="174" y="875"/>
                    </a:lnTo>
                    <a:lnTo>
                      <a:pt x="178" y="912"/>
                    </a:lnTo>
                    <a:lnTo>
                      <a:pt x="187" y="946"/>
                    </a:lnTo>
                    <a:lnTo>
                      <a:pt x="202" y="977"/>
                    </a:lnTo>
                    <a:lnTo>
                      <a:pt x="222" y="1005"/>
                    </a:lnTo>
                    <a:lnTo>
                      <a:pt x="247" y="1029"/>
                    </a:lnTo>
                    <a:lnTo>
                      <a:pt x="274" y="1048"/>
                    </a:lnTo>
                    <a:lnTo>
                      <a:pt x="306" y="1063"/>
                    </a:lnTo>
                    <a:lnTo>
                      <a:pt x="341" y="1072"/>
                    </a:lnTo>
                    <a:lnTo>
                      <a:pt x="376" y="1076"/>
                    </a:lnTo>
                    <a:lnTo>
                      <a:pt x="2399" y="1076"/>
                    </a:lnTo>
                    <a:lnTo>
                      <a:pt x="2434" y="1072"/>
                    </a:lnTo>
                    <a:lnTo>
                      <a:pt x="2469" y="1063"/>
                    </a:lnTo>
                    <a:lnTo>
                      <a:pt x="2500" y="1048"/>
                    </a:lnTo>
                    <a:lnTo>
                      <a:pt x="2529" y="1029"/>
                    </a:lnTo>
                    <a:lnTo>
                      <a:pt x="2553" y="1005"/>
                    </a:lnTo>
                    <a:lnTo>
                      <a:pt x="2573" y="977"/>
                    </a:lnTo>
                    <a:lnTo>
                      <a:pt x="2588" y="946"/>
                    </a:lnTo>
                    <a:lnTo>
                      <a:pt x="2598" y="912"/>
                    </a:lnTo>
                    <a:lnTo>
                      <a:pt x="2601" y="875"/>
                    </a:lnTo>
                    <a:lnTo>
                      <a:pt x="2601" y="752"/>
                    </a:lnTo>
                    <a:lnTo>
                      <a:pt x="2598" y="690"/>
                    </a:lnTo>
                    <a:lnTo>
                      <a:pt x="2587" y="629"/>
                    </a:lnTo>
                    <a:lnTo>
                      <a:pt x="2571" y="571"/>
                    </a:lnTo>
                    <a:lnTo>
                      <a:pt x="2549" y="515"/>
                    </a:lnTo>
                    <a:lnTo>
                      <a:pt x="2523" y="463"/>
                    </a:lnTo>
                    <a:lnTo>
                      <a:pt x="2491" y="413"/>
                    </a:lnTo>
                    <a:lnTo>
                      <a:pt x="2453" y="367"/>
                    </a:lnTo>
                    <a:lnTo>
                      <a:pt x="2411" y="325"/>
                    </a:lnTo>
                    <a:lnTo>
                      <a:pt x="2367" y="289"/>
                    </a:lnTo>
                    <a:lnTo>
                      <a:pt x="2317" y="256"/>
                    </a:lnTo>
                    <a:lnTo>
                      <a:pt x="2264" y="227"/>
                    </a:lnTo>
                    <a:lnTo>
                      <a:pt x="2208" y="205"/>
                    </a:lnTo>
                    <a:lnTo>
                      <a:pt x="2149" y="188"/>
                    </a:lnTo>
                    <a:lnTo>
                      <a:pt x="2087" y="178"/>
                    </a:lnTo>
                    <a:lnTo>
                      <a:pt x="2035" y="235"/>
                    </a:lnTo>
                    <a:lnTo>
                      <a:pt x="1980" y="287"/>
                    </a:lnTo>
                    <a:lnTo>
                      <a:pt x="1923" y="335"/>
                    </a:lnTo>
                    <a:lnTo>
                      <a:pt x="1862" y="377"/>
                    </a:lnTo>
                    <a:lnTo>
                      <a:pt x="1800" y="414"/>
                    </a:lnTo>
                    <a:lnTo>
                      <a:pt x="1734" y="446"/>
                    </a:lnTo>
                    <a:lnTo>
                      <a:pt x="1668" y="472"/>
                    </a:lnTo>
                    <a:lnTo>
                      <a:pt x="1599" y="493"/>
                    </a:lnTo>
                    <a:lnTo>
                      <a:pt x="1530" y="507"/>
                    </a:lnTo>
                    <a:lnTo>
                      <a:pt x="1458" y="516"/>
                    </a:lnTo>
                    <a:lnTo>
                      <a:pt x="1387" y="520"/>
                    </a:lnTo>
                    <a:lnTo>
                      <a:pt x="1315" y="516"/>
                    </a:lnTo>
                    <a:lnTo>
                      <a:pt x="1244" y="507"/>
                    </a:lnTo>
                    <a:lnTo>
                      <a:pt x="1174" y="493"/>
                    </a:lnTo>
                    <a:lnTo>
                      <a:pt x="1105" y="472"/>
                    </a:lnTo>
                    <a:lnTo>
                      <a:pt x="1039" y="446"/>
                    </a:lnTo>
                    <a:lnTo>
                      <a:pt x="974" y="414"/>
                    </a:lnTo>
                    <a:lnTo>
                      <a:pt x="911" y="377"/>
                    </a:lnTo>
                    <a:lnTo>
                      <a:pt x="850" y="335"/>
                    </a:lnTo>
                    <a:lnTo>
                      <a:pt x="793" y="287"/>
                    </a:lnTo>
                    <a:lnTo>
                      <a:pt x="737" y="235"/>
                    </a:lnTo>
                    <a:lnTo>
                      <a:pt x="686" y="178"/>
                    </a:lnTo>
                    <a:close/>
                    <a:moveTo>
                      <a:pt x="766" y="0"/>
                    </a:moveTo>
                    <a:lnTo>
                      <a:pt x="794" y="37"/>
                    </a:lnTo>
                    <a:lnTo>
                      <a:pt x="841" y="93"/>
                    </a:lnTo>
                    <a:lnTo>
                      <a:pt x="893" y="145"/>
                    </a:lnTo>
                    <a:lnTo>
                      <a:pt x="947" y="191"/>
                    </a:lnTo>
                    <a:lnTo>
                      <a:pt x="1004" y="232"/>
                    </a:lnTo>
                    <a:lnTo>
                      <a:pt x="1064" y="267"/>
                    </a:lnTo>
                    <a:lnTo>
                      <a:pt x="1125" y="295"/>
                    </a:lnTo>
                    <a:lnTo>
                      <a:pt x="1188" y="318"/>
                    </a:lnTo>
                    <a:lnTo>
                      <a:pt x="1254" y="335"/>
                    </a:lnTo>
                    <a:lnTo>
                      <a:pt x="1319" y="344"/>
                    </a:lnTo>
                    <a:lnTo>
                      <a:pt x="1387" y="348"/>
                    </a:lnTo>
                    <a:lnTo>
                      <a:pt x="1454" y="344"/>
                    </a:lnTo>
                    <a:lnTo>
                      <a:pt x="1519" y="335"/>
                    </a:lnTo>
                    <a:lnTo>
                      <a:pt x="1585" y="318"/>
                    </a:lnTo>
                    <a:lnTo>
                      <a:pt x="1648" y="295"/>
                    </a:lnTo>
                    <a:lnTo>
                      <a:pt x="1710" y="267"/>
                    </a:lnTo>
                    <a:lnTo>
                      <a:pt x="1770" y="232"/>
                    </a:lnTo>
                    <a:lnTo>
                      <a:pt x="1826" y="191"/>
                    </a:lnTo>
                    <a:lnTo>
                      <a:pt x="1881" y="145"/>
                    </a:lnTo>
                    <a:lnTo>
                      <a:pt x="1932" y="93"/>
                    </a:lnTo>
                    <a:lnTo>
                      <a:pt x="1979" y="37"/>
                    </a:lnTo>
                    <a:lnTo>
                      <a:pt x="2007" y="0"/>
                    </a:lnTo>
                    <a:lnTo>
                      <a:pt x="2053" y="3"/>
                    </a:lnTo>
                    <a:lnTo>
                      <a:pt x="2123" y="10"/>
                    </a:lnTo>
                    <a:lnTo>
                      <a:pt x="2192" y="22"/>
                    </a:lnTo>
                    <a:lnTo>
                      <a:pt x="2257" y="40"/>
                    </a:lnTo>
                    <a:lnTo>
                      <a:pt x="2321" y="64"/>
                    </a:lnTo>
                    <a:lnTo>
                      <a:pt x="2380" y="94"/>
                    </a:lnTo>
                    <a:lnTo>
                      <a:pt x="2438" y="128"/>
                    </a:lnTo>
                    <a:lnTo>
                      <a:pt x="2492" y="167"/>
                    </a:lnTo>
                    <a:lnTo>
                      <a:pt x="2541" y="211"/>
                    </a:lnTo>
                    <a:lnTo>
                      <a:pt x="2587" y="258"/>
                    </a:lnTo>
                    <a:lnTo>
                      <a:pt x="2629" y="309"/>
                    </a:lnTo>
                    <a:lnTo>
                      <a:pt x="2665" y="365"/>
                    </a:lnTo>
                    <a:lnTo>
                      <a:pt x="2698" y="423"/>
                    </a:lnTo>
                    <a:lnTo>
                      <a:pt x="2724" y="483"/>
                    </a:lnTo>
                    <a:lnTo>
                      <a:pt x="2746" y="547"/>
                    </a:lnTo>
                    <a:lnTo>
                      <a:pt x="2761" y="614"/>
                    </a:lnTo>
                    <a:lnTo>
                      <a:pt x="2770" y="682"/>
                    </a:lnTo>
                    <a:lnTo>
                      <a:pt x="2774" y="752"/>
                    </a:lnTo>
                    <a:lnTo>
                      <a:pt x="2774" y="875"/>
                    </a:lnTo>
                    <a:lnTo>
                      <a:pt x="2770" y="926"/>
                    </a:lnTo>
                    <a:lnTo>
                      <a:pt x="2761" y="974"/>
                    </a:lnTo>
                    <a:lnTo>
                      <a:pt x="2745" y="1020"/>
                    </a:lnTo>
                    <a:lnTo>
                      <a:pt x="2723" y="1063"/>
                    </a:lnTo>
                    <a:lnTo>
                      <a:pt x="2695" y="1103"/>
                    </a:lnTo>
                    <a:lnTo>
                      <a:pt x="2664" y="1138"/>
                    </a:lnTo>
                    <a:lnTo>
                      <a:pt x="2628" y="1170"/>
                    </a:lnTo>
                    <a:lnTo>
                      <a:pt x="2588" y="1196"/>
                    </a:lnTo>
                    <a:lnTo>
                      <a:pt x="2545" y="1218"/>
                    </a:lnTo>
                    <a:lnTo>
                      <a:pt x="2498" y="1234"/>
                    </a:lnTo>
                    <a:lnTo>
                      <a:pt x="2449" y="1244"/>
                    </a:lnTo>
                    <a:lnTo>
                      <a:pt x="2399" y="1248"/>
                    </a:lnTo>
                    <a:lnTo>
                      <a:pt x="376" y="1248"/>
                    </a:lnTo>
                    <a:lnTo>
                      <a:pt x="326" y="1244"/>
                    </a:lnTo>
                    <a:lnTo>
                      <a:pt x="276" y="1234"/>
                    </a:lnTo>
                    <a:lnTo>
                      <a:pt x="230" y="1218"/>
                    </a:lnTo>
                    <a:lnTo>
                      <a:pt x="187" y="1196"/>
                    </a:lnTo>
                    <a:lnTo>
                      <a:pt x="146" y="1170"/>
                    </a:lnTo>
                    <a:lnTo>
                      <a:pt x="111" y="1138"/>
                    </a:lnTo>
                    <a:lnTo>
                      <a:pt x="79" y="1103"/>
                    </a:lnTo>
                    <a:lnTo>
                      <a:pt x="52" y="1063"/>
                    </a:lnTo>
                    <a:lnTo>
                      <a:pt x="30" y="1020"/>
                    </a:lnTo>
                    <a:lnTo>
                      <a:pt x="14" y="974"/>
                    </a:lnTo>
                    <a:lnTo>
                      <a:pt x="4" y="926"/>
                    </a:lnTo>
                    <a:lnTo>
                      <a:pt x="0" y="875"/>
                    </a:lnTo>
                    <a:lnTo>
                      <a:pt x="0" y="752"/>
                    </a:lnTo>
                    <a:lnTo>
                      <a:pt x="4" y="683"/>
                    </a:lnTo>
                    <a:lnTo>
                      <a:pt x="13" y="614"/>
                    </a:lnTo>
                    <a:lnTo>
                      <a:pt x="29" y="548"/>
                    </a:lnTo>
                    <a:lnTo>
                      <a:pt x="50" y="485"/>
                    </a:lnTo>
                    <a:lnTo>
                      <a:pt x="76" y="423"/>
                    </a:lnTo>
                    <a:lnTo>
                      <a:pt x="109" y="365"/>
                    </a:lnTo>
                    <a:lnTo>
                      <a:pt x="145" y="310"/>
                    </a:lnTo>
                    <a:lnTo>
                      <a:pt x="187" y="259"/>
                    </a:lnTo>
                    <a:lnTo>
                      <a:pt x="233" y="211"/>
                    </a:lnTo>
                    <a:lnTo>
                      <a:pt x="282" y="168"/>
                    </a:lnTo>
                    <a:lnTo>
                      <a:pt x="336" y="129"/>
                    </a:lnTo>
                    <a:lnTo>
                      <a:pt x="393" y="95"/>
                    </a:lnTo>
                    <a:lnTo>
                      <a:pt x="453" y="65"/>
                    </a:lnTo>
                    <a:lnTo>
                      <a:pt x="517" y="41"/>
                    </a:lnTo>
                    <a:lnTo>
                      <a:pt x="582" y="22"/>
                    </a:lnTo>
                    <a:lnTo>
                      <a:pt x="650" y="10"/>
                    </a:lnTo>
                    <a:lnTo>
                      <a:pt x="720" y="3"/>
                    </a:lnTo>
                    <a:lnTo>
                      <a:pt x="7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>
                <a:spLocks noEditPoints="1"/>
              </p:cNvSpPr>
              <p:nvPr/>
            </p:nvSpPr>
            <p:spPr bwMode="auto">
              <a:xfrm>
                <a:off x="2848" y="915"/>
                <a:ext cx="211" cy="255"/>
              </a:xfrm>
              <a:custGeom>
                <a:avLst/>
                <a:gdLst>
                  <a:gd name="T0" fmla="*/ 623 w 1474"/>
                  <a:gd name="T1" fmla="*/ 187 h 1784"/>
                  <a:gd name="T2" fmla="*/ 468 w 1474"/>
                  <a:gd name="T3" fmla="*/ 260 h 1784"/>
                  <a:gd name="T4" fmla="*/ 338 w 1474"/>
                  <a:gd name="T5" fmla="*/ 383 h 1784"/>
                  <a:gd name="T6" fmla="*/ 241 w 1474"/>
                  <a:gd name="T7" fmla="*/ 549 h 1784"/>
                  <a:gd name="T8" fmla="*/ 184 w 1474"/>
                  <a:gd name="T9" fmla="*/ 747 h 1784"/>
                  <a:gd name="T10" fmla="*/ 176 w 1474"/>
                  <a:gd name="T11" fmla="*/ 965 h 1784"/>
                  <a:gd name="T12" fmla="*/ 217 w 1474"/>
                  <a:gd name="T13" fmla="*/ 1172 h 1784"/>
                  <a:gd name="T14" fmla="*/ 302 w 1474"/>
                  <a:gd name="T15" fmla="*/ 1350 h 1784"/>
                  <a:gd name="T16" fmla="*/ 422 w 1474"/>
                  <a:gd name="T17" fmla="*/ 1489 h 1784"/>
                  <a:gd name="T18" fmla="*/ 569 w 1474"/>
                  <a:gd name="T19" fmla="*/ 1579 h 1784"/>
                  <a:gd name="T20" fmla="*/ 737 w 1474"/>
                  <a:gd name="T21" fmla="*/ 1612 h 1784"/>
                  <a:gd name="T22" fmla="*/ 904 w 1474"/>
                  <a:gd name="T23" fmla="*/ 1579 h 1784"/>
                  <a:gd name="T24" fmla="*/ 1052 w 1474"/>
                  <a:gd name="T25" fmla="*/ 1489 h 1784"/>
                  <a:gd name="T26" fmla="*/ 1172 w 1474"/>
                  <a:gd name="T27" fmla="*/ 1350 h 1784"/>
                  <a:gd name="T28" fmla="*/ 1256 w 1474"/>
                  <a:gd name="T29" fmla="*/ 1172 h 1784"/>
                  <a:gd name="T30" fmla="*/ 1297 w 1474"/>
                  <a:gd name="T31" fmla="*/ 965 h 1784"/>
                  <a:gd name="T32" fmla="*/ 1289 w 1474"/>
                  <a:gd name="T33" fmla="*/ 747 h 1784"/>
                  <a:gd name="T34" fmla="*/ 1233 w 1474"/>
                  <a:gd name="T35" fmla="*/ 549 h 1784"/>
                  <a:gd name="T36" fmla="*/ 1135 w 1474"/>
                  <a:gd name="T37" fmla="*/ 383 h 1784"/>
                  <a:gd name="T38" fmla="*/ 1005 w 1474"/>
                  <a:gd name="T39" fmla="*/ 260 h 1784"/>
                  <a:gd name="T40" fmla="*/ 850 w 1474"/>
                  <a:gd name="T41" fmla="*/ 187 h 1784"/>
                  <a:gd name="T42" fmla="*/ 737 w 1474"/>
                  <a:gd name="T43" fmla="*/ 0 h 1784"/>
                  <a:gd name="T44" fmla="*/ 932 w 1474"/>
                  <a:gd name="T45" fmla="*/ 32 h 1784"/>
                  <a:gd name="T46" fmla="*/ 1108 w 1474"/>
                  <a:gd name="T47" fmla="*/ 122 h 1784"/>
                  <a:gd name="T48" fmla="*/ 1258 w 1474"/>
                  <a:gd name="T49" fmla="*/ 262 h 1784"/>
                  <a:gd name="T50" fmla="*/ 1373 w 1474"/>
                  <a:gd name="T51" fmla="*/ 442 h 1784"/>
                  <a:gd name="T52" fmla="*/ 1448 w 1474"/>
                  <a:gd name="T53" fmla="*/ 655 h 1784"/>
                  <a:gd name="T54" fmla="*/ 1474 w 1474"/>
                  <a:gd name="T55" fmla="*/ 892 h 1784"/>
                  <a:gd name="T56" fmla="*/ 1448 w 1474"/>
                  <a:gd name="T57" fmla="*/ 1129 h 1784"/>
                  <a:gd name="T58" fmla="*/ 1373 w 1474"/>
                  <a:gd name="T59" fmla="*/ 1342 h 1784"/>
                  <a:gd name="T60" fmla="*/ 1258 w 1474"/>
                  <a:gd name="T61" fmla="*/ 1522 h 1784"/>
                  <a:gd name="T62" fmla="*/ 1108 w 1474"/>
                  <a:gd name="T63" fmla="*/ 1662 h 1784"/>
                  <a:gd name="T64" fmla="*/ 932 w 1474"/>
                  <a:gd name="T65" fmla="*/ 1752 h 1784"/>
                  <a:gd name="T66" fmla="*/ 737 w 1474"/>
                  <a:gd name="T67" fmla="*/ 1784 h 1784"/>
                  <a:gd name="T68" fmla="*/ 540 w 1474"/>
                  <a:gd name="T69" fmla="*/ 1752 h 1784"/>
                  <a:gd name="T70" fmla="*/ 365 w 1474"/>
                  <a:gd name="T71" fmla="*/ 1662 h 1784"/>
                  <a:gd name="T72" fmla="*/ 216 w 1474"/>
                  <a:gd name="T73" fmla="*/ 1522 h 1784"/>
                  <a:gd name="T74" fmla="*/ 100 w 1474"/>
                  <a:gd name="T75" fmla="*/ 1342 h 1784"/>
                  <a:gd name="T76" fmla="*/ 26 w 1474"/>
                  <a:gd name="T77" fmla="*/ 1129 h 1784"/>
                  <a:gd name="T78" fmla="*/ 0 w 1474"/>
                  <a:gd name="T79" fmla="*/ 892 h 1784"/>
                  <a:gd name="T80" fmla="*/ 26 w 1474"/>
                  <a:gd name="T81" fmla="*/ 655 h 1784"/>
                  <a:gd name="T82" fmla="*/ 100 w 1474"/>
                  <a:gd name="T83" fmla="*/ 442 h 1784"/>
                  <a:gd name="T84" fmla="*/ 216 w 1474"/>
                  <a:gd name="T85" fmla="*/ 262 h 1784"/>
                  <a:gd name="T86" fmla="*/ 365 w 1474"/>
                  <a:gd name="T87" fmla="*/ 122 h 1784"/>
                  <a:gd name="T88" fmla="*/ 540 w 1474"/>
                  <a:gd name="T89" fmla="*/ 32 h 1784"/>
                  <a:gd name="T90" fmla="*/ 737 w 1474"/>
                  <a:gd name="T91" fmla="*/ 0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4" h="1784">
                    <a:moveTo>
                      <a:pt x="737" y="172"/>
                    </a:moveTo>
                    <a:lnTo>
                      <a:pt x="680" y="177"/>
                    </a:lnTo>
                    <a:lnTo>
                      <a:pt x="623" y="187"/>
                    </a:lnTo>
                    <a:lnTo>
                      <a:pt x="569" y="205"/>
                    </a:lnTo>
                    <a:lnTo>
                      <a:pt x="517" y="229"/>
                    </a:lnTo>
                    <a:lnTo>
                      <a:pt x="468" y="260"/>
                    </a:lnTo>
                    <a:lnTo>
                      <a:pt x="422" y="295"/>
                    </a:lnTo>
                    <a:lnTo>
                      <a:pt x="378" y="337"/>
                    </a:lnTo>
                    <a:lnTo>
                      <a:pt x="338" y="383"/>
                    </a:lnTo>
                    <a:lnTo>
                      <a:pt x="302" y="434"/>
                    </a:lnTo>
                    <a:lnTo>
                      <a:pt x="269" y="490"/>
                    </a:lnTo>
                    <a:lnTo>
                      <a:pt x="241" y="549"/>
                    </a:lnTo>
                    <a:lnTo>
                      <a:pt x="217" y="612"/>
                    </a:lnTo>
                    <a:lnTo>
                      <a:pt x="199" y="678"/>
                    </a:lnTo>
                    <a:lnTo>
                      <a:pt x="184" y="747"/>
                    </a:lnTo>
                    <a:lnTo>
                      <a:pt x="176" y="818"/>
                    </a:lnTo>
                    <a:lnTo>
                      <a:pt x="173" y="892"/>
                    </a:lnTo>
                    <a:lnTo>
                      <a:pt x="176" y="965"/>
                    </a:lnTo>
                    <a:lnTo>
                      <a:pt x="184" y="1037"/>
                    </a:lnTo>
                    <a:lnTo>
                      <a:pt x="199" y="1106"/>
                    </a:lnTo>
                    <a:lnTo>
                      <a:pt x="217" y="1172"/>
                    </a:lnTo>
                    <a:lnTo>
                      <a:pt x="241" y="1235"/>
                    </a:lnTo>
                    <a:lnTo>
                      <a:pt x="269" y="1294"/>
                    </a:lnTo>
                    <a:lnTo>
                      <a:pt x="302" y="1350"/>
                    </a:lnTo>
                    <a:lnTo>
                      <a:pt x="338" y="1400"/>
                    </a:lnTo>
                    <a:lnTo>
                      <a:pt x="378" y="1447"/>
                    </a:lnTo>
                    <a:lnTo>
                      <a:pt x="422" y="1489"/>
                    </a:lnTo>
                    <a:lnTo>
                      <a:pt x="468" y="1524"/>
                    </a:lnTo>
                    <a:lnTo>
                      <a:pt x="517" y="1555"/>
                    </a:lnTo>
                    <a:lnTo>
                      <a:pt x="569" y="1579"/>
                    </a:lnTo>
                    <a:lnTo>
                      <a:pt x="623" y="1597"/>
                    </a:lnTo>
                    <a:lnTo>
                      <a:pt x="680" y="1607"/>
                    </a:lnTo>
                    <a:lnTo>
                      <a:pt x="737" y="1612"/>
                    </a:lnTo>
                    <a:lnTo>
                      <a:pt x="794" y="1607"/>
                    </a:lnTo>
                    <a:lnTo>
                      <a:pt x="850" y="1597"/>
                    </a:lnTo>
                    <a:lnTo>
                      <a:pt x="904" y="1579"/>
                    </a:lnTo>
                    <a:lnTo>
                      <a:pt x="955" y="1555"/>
                    </a:lnTo>
                    <a:lnTo>
                      <a:pt x="1005" y="1524"/>
                    </a:lnTo>
                    <a:lnTo>
                      <a:pt x="1052" y="1489"/>
                    </a:lnTo>
                    <a:lnTo>
                      <a:pt x="1095" y="1447"/>
                    </a:lnTo>
                    <a:lnTo>
                      <a:pt x="1135" y="1400"/>
                    </a:lnTo>
                    <a:lnTo>
                      <a:pt x="1172" y="1350"/>
                    </a:lnTo>
                    <a:lnTo>
                      <a:pt x="1204" y="1294"/>
                    </a:lnTo>
                    <a:lnTo>
                      <a:pt x="1233" y="1235"/>
                    </a:lnTo>
                    <a:lnTo>
                      <a:pt x="1256" y="1172"/>
                    </a:lnTo>
                    <a:lnTo>
                      <a:pt x="1275" y="1106"/>
                    </a:lnTo>
                    <a:lnTo>
                      <a:pt x="1289" y="1037"/>
                    </a:lnTo>
                    <a:lnTo>
                      <a:pt x="1297" y="965"/>
                    </a:lnTo>
                    <a:lnTo>
                      <a:pt x="1300" y="892"/>
                    </a:lnTo>
                    <a:lnTo>
                      <a:pt x="1297" y="818"/>
                    </a:lnTo>
                    <a:lnTo>
                      <a:pt x="1289" y="747"/>
                    </a:lnTo>
                    <a:lnTo>
                      <a:pt x="1275" y="678"/>
                    </a:lnTo>
                    <a:lnTo>
                      <a:pt x="1256" y="612"/>
                    </a:lnTo>
                    <a:lnTo>
                      <a:pt x="1233" y="549"/>
                    </a:lnTo>
                    <a:lnTo>
                      <a:pt x="1204" y="490"/>
                    </a:lnTo>
                    <a:lnTo>
                      <a:pt x="1172" y="434"/>
                    </a:lnTo>
                    <a:lnTo>
                      <a:pt x="1135" y="383"/>
                    </a:lnTo>
                    <a:lnTo>
                      <a:pt x="1095" y="337"/>
                    </a:lnTo>
                    <a:lnTo>
                      <a:pt x="1052" y="295"/>
                    </a:lnTo>
                    <a:lnTo>
                      <a:pt x="1005" y="260"/>
                    </a:lnTo>
                    <a:lnTo>
                      <a:pt x="955" y="229"/>
                    </a:lnTo>
                    <a:lnTo>
                      <a:pt x="904" y="205"/>
                    </a:lnTo>
                    <a:lnTo>
                      <a:pt x="850" y="187"/>
                    </a:lnTo>
                    <a:lnTo>
                      <a:pt x="794" y="177"/>
                    </a:lnTo>
                    <a:lnTo>
                      <a:pt x="737" y="172"/>
                    </a:lnTo>
                    <a:close/>
                    <a:moveTo>
                      <a:pt x="737" y="0"/>
                    </a:moveTo>
                    <a:lnTo>
                      <a:pt x="804" y="4"/>
                    </a:lnTo>
                    <a:lnTo>
                      <a:pt x="869" y="15"/>
                    </a:lnTo>
                    <a:lnTo>
                      <a:pt x="932" y="32"/>
                    </a:lnTo>
                    <a:lnTo>
                      <a:pt x="993" y="56"/>
                    </a:lnTo>
                    <a:lnTo>
                      <a:pt x="1052" y="87"/>
                    </a:lnTo>
                    <a:lnTo>
                      <a:pt x="1108" y="122"/>
                    </a:lnTo>
                    <a:lnTo>
                      <a:pt x="1161" y="164"/>
                    </a:lnTo>
                    <a:lnTo>
                      <a:pt x="1212" y="211"/>
                    </a:lnTo>
                    <a:lnTo>
                      <a:pt x="1258" y="262"/>
                    </a:lnTo>
                    <a:lnTo>
                      <a:pt x="1300" y="318"/>
                    </a:lnTo>
                    <a:lnTo>
                      <a:pt x="1339" y="378"/>
                    </a:lnTo>
                    <a:lnTo>
                      <a:pt x="1373" y="442"/>
                    </a:lnTo>
                    <a:lnTo>
                      <a:pt x="1403" y="510"/>
                    </a:lnTo>
                    <a:lnTo>
                      <a:pt x="1428" y="581"/>
                    </a:lnTo>
                    <a:lnTo>
                      <a:pt x="1448" y="655"/>
                    </a:lnTo>
                    <a:lnTo>
                      <a:pt x="1462" y="731"/>
                    </a:lnTo>
                    <a:lnTo>
                      <a:pt x="1471" y="811"/>
                    </a:lnTo>
                    <a:lnTo>
                      <a:pt x="1474" y="892"/>
                    </a:lnTo>
                    <a:lnTo>
                      <a:pt x="1471" y="973"/>
                    </a:lnTo>
                    <a:lnTo>
                      <a:pt x="1462" y="1051"/>
                    </a:lnTo>
                    <a:lnTo>
                      <a:pt x="1448" y="1129"/>
                    </a:lnTo>
                    <a:lnTo>
                      <a:pt x="1428" y="1203"/>
                    </a:lnTo>
                    <a:lnTo>
                      <a:pt x="1403" y="1274"/>
                    </a:lnTo>
                    <a:lnTo>
                      <a:pt x="1373" y="1342"/>
                    </a:lnTo>
                    <a:lnTo>
                      <a:pt x="1338" y="1406"/>
                    </a:lnTo>
                    <a:lnTo>
                      <a:pt x="1300" y="1466"/>
                    </a:lnTo>
                    <a:lnTo>
                      <a:pt x="1258" y="1522"/>
                    </a:lnTo>
                    <a:lnTo>
                      <a:pt x="1212" y="1573"/>
                    </a:lnTo>
                    <a:lnTo>
                      <a:pt x="1161" y="1620"/>
                    </a:lnTo>
                    <a:lnTo>
                      <a:pt x="1108" y="1662"/>
                    </a:lnTo>
                    <a:lnTo>
                      <a:pt x="1052" y="1697"/>
                    </a:lnTo>
                    <a:lnTo>
                      <a:pt x="993" y="1728"/>
                    </a:lnTo>
                    <a:lnTo>
                      <a:pt x="932" y="1752"/>
                    </a:lnTo>
                    <a:lnTo>
                      <a:pt x="869" y="1769"/>
                    </a:lnTo>
                    <a:lnTo>
                      <a:pt x="804" y="1779"/>
                    </a:lnTo>
                    <a:lnTo>
                      <a:pt x="737" y="1784"/>
                    </a:lnTo>
                    <a:lnTo>
                      <a:pt x="669" y="1779"/>
                    </a:lnTo>
                    <a:lnTo>
                      <a:pt x="605" y="1769"/>
                    </a:lnTo>
                    <a:lnTo>
                      <a:pt x="540" y="1752"/>
                    </a:lnTo>
                    <a:lnTo>
                      <a:pt x="479" y="1728"/>
                    </a:lnTo>
                    <a:lnTo>
                      <a:pt x="421" y="1697"/>
                    </a:lnTo>
                    <a:lnTo>
                      <a:pt x="365" y="1662"/>
                    </a:lnTo>
                    <a:lnTo>
                      <a:pt x="312" y="1620"/>
                    </a:lnTo>
                    <a:lnTo>
                      <a:pt x="262" y="1573"/>
                    </a:lnTo>
                    <a:lnTo>
                      <a:pt x="216" y="1522"/>
                    </a:lnTo>
                    <a:lnTo>
                      <a:pt x="174" y="1466"/>
                    </a:lnTo>
                    <a:lnTo>
                      <a:pt x="135" y="1406"/>
                    </a:lnTo>
                    <a:lnTo>
                      <a:pt x="100" y="1342"/>
                    </a:lnTo>
                    <a:lnTo>
                      <a:pt x="71" y="1274"/>
                    </a:lnTo>
                    <a:lnTo>
                      <a:pt x="46" y="1203"/>
                    </a:lnTo>
                    <a:lnTo>
                      <a:pt x="26" y="1129"/>
                    </a:lnTo>
                    <a:lnTo>
                      <a:pt x="12" y="1051"/>
                    </a:lnTo>
                    <a:lnTo>
                      <a:pt x="2" y="973"/>
                    </a:lnTo>
                    <a:lnTo>
                      <a:pt x="0" y="892"/>
                    </a:lnTo>
                    <a:lnTo>
                      <a:pt x="2" y="811"/>
                    </a:lnTo>
                    <a:lnTo>
                      <a:pt x="12" y="731"/>
                    </a:lnTo>
                    <a:lnTo>
                      <a:pt x="26" y="655"/>
                    </a:lnTo>
                    <a:lnTo>
                      <a:pt x="46" y="581"/>
                    </a:lnTo>
                    <a:lnTo>
                      <a:pt x="71" y="510"/>
                    </a:lnTo>
                    <a:lnTo>
                      <a:pt x="100" y="442"/>
                    </a:lnTo>
                    <a:lnTo>
                      <a:pt x="135" y="378"/>
                    </a:lnTo>
                    <a:lnTo>
                      <a:pt x="174" y="318"/>
                    </a:lnTo>
                    <a:lnTo>
                      <a:pt x="216" y="262"/>
                    </a:lnTo>
                    <a:lnTo>
                      <a:pt x="262" y="211"/>
                    </a:lnTo>
                    <a:lnTo>
                      <a:pt x="312" y="164"/>
                    </a:lnTo>
                    <a:lnTo>
                      <a:pt x="365" y="122"/>
                    </a:lnTo>
                    <a:lnTo>
                      <a:pt x="421" y="87"/>
                    </a:lnTo>
                    <a:lnTo>
                      <a:pt x="479" y="56"/>
                    </a:lnTo>
                    <a:lnTo>
                      <a:pt x="540" y="32"/>
                    </a:lnTo>
                    <a:lnTo>
                      <a:pt x="605" y="15"/>
                    </a:lnTo>
                    <a:lnTo>
                      <a:pt x="669" y="4"/>
                    </a:lnTo>
                    <a:lnTo>
                      <a:pt x="7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3102" y="1069"/>
                <a:ext cx="122" cy="124"/>
              </a:xfrm>
              <a:custGeom>
                <a:avLst/>
                <a:gdLst>
                  <a:gd name="T0" fmla="*/ 211 w 853"/>
                  <a:gd name="T1" fmla="*/ 2 h 864"/>
                  <a:gd name="T2" fmla="*/ 342 w 853"/>
                  <a:gd name="T3" fmla="*/ 20 h 864"/>
                  <a:gd name="T4" fmla="*/ 463 w 853"/>
                  <a:gd name="T5" fmla="*/ 63 h 864"/>
                  <a:gd name="T6" fmla="*/ 572 w 853"/>
                  <a:gd name="T7" fmla="*/ 126 h 864"/>
                  <a:gd name="T8" fmla="*/ 667 w 853"/>
                  <a:gd name="T9" fmla="*/ 208 h 864"/>
                  <a:gd name="T10" fmla="*/ 745 w 853"/>
                  <a:gd name="T11" fmla="*/ 306 h 864"/>
                  <a:gd name="T12" fmla="*/ 804 w 853"/>
                  <a:gd name="T13" fmla="*/ 416 h 864"/>
                  <a:gd name="T14" fmla="*/ 841 w 853"/>
                  <a:gd name="T15" fmla="*/ 540 h 864"/>
                  <a:gd name="T16" fmla="*/ 853 w 853"/>
                  <a:gd name="T17" fmla="*/ 670 h 864"/>
                  <a:gd name="T18" fmla="*/ 850 w 853"/>
                  <a:gd name="T19" fmla="*/ 801 h 864"/>
                  <a:gd name="T20" fmla="*/ 828 w 853"/>
                  <a:gd name="T21" fmla="*/ 839 h 864"/>
                  <a:gd name="T22" fmla="*/ 790 w 853"/>
                  <a:gd name="T23" fmla="*/ 861 h 864"/>
                  <a:gd name="T24" fmla="*/ 744 w 853"/>
                  <a:gd name="T25" fmla="*/ 861 h 864"/>
                  <a:gd name="T26" fmla="*/ 706 w 853"/>
                  <a:gd name="T27" fmla="*/ 839 h 864"/>
                  <a:gd name="T28" fmla="*/ 683 w 853"/>
                  <a:gd name="T29" fmla="*/ 801 h 864"/>
                  <a:gd name="T30" fmla="*/ 680 w 853"/>
                  <a:gd name="T31" fmla="*/ 670 h 864"/>
                  <a:gd name="T32" fmla="*/ 667 w 853"/>
                  <a:gd name="T33" fmla="*/ 558 h 864"/>
                  <a:gd name="T34" fmla="*/ 630 w 853"/>
                  <a:gd name="T35" fmla="*/ 454 h 864"/>
                  <a:gd name="T36" fmla="*/ 573 w 853"/>
                  <a:gd name="T37" fmla="*/ 362 h 864"/>
                  <a:gd name="T38" fmla="*/ 497 w 853"/>
                  <a:gd name="T39" fmla="*/ 286 h 864"/>
                  <a:gd name="T40" fmla="*/ 405 w 853"/>
                  <a:gd name="T41" fmla="*/ 226 h 864"/>
                  <a:gd name="T42" fmla="*/ 300 w 853"/>
                  <a:gd name="T43" fmla="*/ 188 h 864"/>
                  <a:gd name="T44" fmla="*/ 196 w 853"/>
                  <a:gd name="T45" fmla="*/ 230 h 864"/>
                  <a:gd name="T46" fmla="*/ 128 w 853"/>
                  <a:gd name="T47" fmla="*/ 289 h 864"/>
                  <a:gd name="T48" fmla="*/ 91 w 853"/>
                  <a:gd name="T49" fmla="*/ 299 h 864"/>
                  <a:gd name="T50" fmla="*/ 53 w 853"/>
                  <a:gd name="T51" fmla="*/ 292 h 864"/>
                  <a:gd name="T52" fmla="*/ 22 w 853"/>
                  <a:gd name="T53" fmla="*/ 270 h 864"/>
                  <a:gd name="T54" fmla="*/ 4 w 853"/>
                  <a:gd name="T55" fmla="*/ 235 h 864"/>
                  <a:gd name="T56" fmla="*/ 1 w 853"/>
                  <a:gd name="T57" fmla="*/ 198 h 864"/>
                  <a:gd name="T58" fmla="*/ 16 w 853"/>
                  <a:gd name="T59" fmla="*/ 164 h 864"/>
                  <a:gd name="T60" fmla="*/ 68 w 853"/>
                  <a:gd name="T61" fmla="*/ 114 h 864"/>
                  <a:gd name="T62" fmla="*/ 137 w 853"/>
                  <a:gd name="T63" fmla="*/ 36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3" h="864">
                    <a:moveTo>
                      <a:pt x="165" y="0"/>
                    </a:moveTo>
                    <a:lnTo>
                      <a:pt x="211" y="2"/>
                    </a:lnTo>
                    <a:lnTo>
                      <a:pt x="277" y="8"/>
                    </a:lnTo>
                    <a:lnTo>
                      <a:pt x="342" y="20"/>
                    </a:lnTo>
                    <a:lnTo>
                      <a:pt x="404" y="38"/>
                    </a:lnTo>
                    <a:lnTo>
                      <a:pt x="463" y="63"/>
                    </a:lnTo>
                    <a:lnTo>
                      <a:pt x="519" y="92"/>
                    </a:lnTo>
                    <a:lnTo>
                      <a:pt x="572" y="126"/>
                    </a:lnTo>
                    <a:lnTo>
                      <a:pt x="621" y="165"/>
                    </a:lnTo>
                    <a:lnTo>
                      <a:pt x="667" y="208"/>
                    </a:lnTo>
                    <a:lnTo>
                      <a:pt x="709" y="255"/>
                    </a:lnTo>
                    <a:lnTo>
                      <a:pt x="745" y="306"/>
                    </a:lnTo>
                    <a:lnTo>
                      <a:pt x="776" y="360"/>
                    </a:lnTo>
                    <a:lnTo>
                      <a:pt x="804" y="416"/>
                    </a:lnTo>
                    <a:lnTo>
                      <a:pt x="825" y="477"/>
                    </a:lnTo>
                    <a:lnTo>
                      <a:pt x="841" y="540"/>
                    </a:lnTo>
                    <a:lnTo>
                      <a:pt x="850" y="603"/>
                    </a:lnTo>
                    <a:lnTo>
                      <a:pt x="853" y="670"/>
                    </a:lnTo>
                    <a:lnTo>
                      <a:pt x="853" y="779"/>
                    </a:lnTo>
                    <a:lnTo>
                      <a:pt x="850" y="801"/>
                    </a:lnTo>
                    <a:lnTo>
                      <a:pt x="842" y="822"/>
                    </a:lnTo>
                    <a:lnTo>
                      <a:pt x="828" y="839"/>
                    </a:lnTo>
                    <a:lnTo>
                      <a:pt x="811" y="853"/>
                    </a:lnTo>
                    <a:lnTo>
                      <a:pt x="790" y="861"/>
                    </a:lnTo>
                    <a:lnTo>
                      <a:pt x="767" y="864"/>
                    </a:lnTo>
                    <a:lnTo>
                      <a:pt x="744" y="861"/>
                    </a:lnTo>
                    <a:lnTo>
                      <a:pt x="723" y="853"/>
                    </a:lnTo>
                    <a:lnTo>
                      <a:pt x="706" y="839"/>
                    </a:lnTo>
                    <a:lnTo>
                      <a:pt x="692" y="822"/>
                    </a:lnTo>
                    <a:lnTo>
                      <a:pt x="683" y="801"/>
                    </a:lnTo>
                    <a:lnTo>
                      <a:pt x="680" y="779"/>
                    </a:lnTo>
                    <a:lnTo>
                      <a:pt x="680" y="670"/>
                    </a:lnTo>
                    <a:lnTo>
                      <a:pt x="678" y="612"/>
                    </a:lnTo>
                    <a:lnTo>
                      <a:pt x="667" y="558"/>
                    </a:lnTo>
                    <a:lnTo>
                      <a:pt x="652" y="504"/>
                    </a:lnTo>
                    <a:lnTo>
                      <a:pt x="630" y="454"/>
                    </a:lnTo>
                    <a:lnTo>
                      <a:pt x="604" y="406"/>
                    </a:lnTo>
                    <a:lnTo>
                      <a:pt x="573" y="362"/>
                    </a:lnTo>
                    <a:lnTo>
                      <a:pt x="537" y="322"/>
                    </a:lnTo>
                    <a:lnTo>
                      <a:pt x="497" y="286"/>
                    </a:lnTo>
                    <a:lnTo>
                      <a:pt x="452" y="254"/>
                    </a:lnTo>
                    <a:lnTo>
                      <a:pt x="405" y="226"/>
                    </a:lnTo>
                    <a:lnTo>
                      <a:pt x="354" y="205"/>
                    </a:lnTo>
                    <a:lnTo>
                      <a:pt x="300" y="188"/>
                    </a:lnTo>
                    <a:lnTo>
                      <a:pt x="244" y="177"/>
                    </a:lnTo>
                    <a:lnTo>
                      <a:pt x="196" y="230"/>
                    </a:lnTo>
                    <a:lnTo>
                      <a:pt x="144" y="279"/>
                    </a:lnTo>
                    <a:lnTo>
                      <a:pt x="128" y="289"/>
                    </a:lnTo>
                    <a:lnTo>
                      <a:pt x="110" y="297"/>
                    </a:lnTo>
                    <a:lnTo>
                      <a:pt x="91" y="299"/>
                    </a:lnTo>
                    <a:lnTo>
                      <a:pt x="72" y="298"/>
                    </a:lnTo>
                    <a:lnTo>
                      <a:pt x="53" y="292"/>
                    </a:lnTo>
                    <a:lnTo>
                      <a:pt x="36" y="283"/>
                    </a:lnTo>
                    <a:lnTo>
                      <a:pt x="22" y="270"/>
                    </a:lnTo>
                    <a:lnTo>
                      <a:pt x="11" y="254"/>
                    </a:lnTo>
                    <a:lnTo>
                      <a:pt x="4" y="235"/>
                    </a:lnTo>
                    <a:lnTo>
                      <a:pt x="0" y="217"/>
                    </a:lnTo>
                    <a:lnTo>
                      <a:pt x="1" y="198"/>
                    </a:lnTo>
                    <a:lnTo>
                      <a:pt x="7" y="181"/>
                    </a:lnTo>
                    <a:lnTo>
                      <a:pt x="16" y="164"/>
                    </a:lnTo>
                    <a:lnTo>
                      <a:pt x="30" y="149"/>
                    </a:lnTo>
                    <a:lnTo>
                      <a:pt x="68" y="114"/>
                    </a:lnTo>
                    <a:lnTo>
                      <a:pt x="104" y="76"/>
                    </a:lnTo>
                    <a:lnTo>
                      <a:pt x="137" y="36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>
                <a:spLocks/>
              </p:cNvSpPr>
              <p:nvPr/>
            </p:nvSpPr>
            <p:spPr bwMode="auto">
              <a:xfrm>
                <a:off x="3036" y="881"/>
                <a:ext cx="106" cy="191"/>
              </a:xfrm>
              <a:custGeom>
                <a:avLst/>
                <a:gdLst>
                  <a:gd name="T0" fmla="*/ 150 w 745"/>
                  <a:gd name="T1" fmla="*/ 3 h 1340"/>
                  <a:gd name="T2" fmla="*/ 271 w 745"/>
                  <a:gd name="T3" fmla="*/ 32 h 1340"/>
                  <a:gd name="T4" fmla="*/ 384 w 745"/>
                  <a:gd name="T5" fmla="*/ 85 h 1340"/>
                  <a:gd name="T6" fmla="*/ 484 w 745"/>
                  <a:gd name="T7" fmla="*/ 161 h 1340"/>
                  <a:gd name="T8" fmla="*/ 573 w 745"/>
                  <a:gd name="T9" fmla="*/ 258 h 1340"/>
                  <a:gd name="T10" fmla="*/ 645 w 745"/>
                  <a:gd name="T11" fmla="*/ 372 h 1340"/>
                  <a:gd name="T12" fmla="*/ 699 w 745"/>
                  <a:gd name="T13" fmla="*/ 502 h 1340"/>
                  <a:gd name="T14" fmla="*/ 733 w 745"/>
                  <a:gd name="T15" fmla="*/ 643 h 1340"/>
                  <a:gd name="T16" fmla="*/ 745 w 745"/>
                  <a:gd name="T17" fmla="*/ 794 h 1340"/>
                  <a:gd name="T18" fmla="*/ 735 w 745"/>
                  <a:gd name="T19" fmla="*/ 931 h 1340"/>
                  <a:gd name="T20" fmla="*/ 705 w 745"/>
                  <a:gd name="T21" fmla="*/ 1065 h 1340"/>
                  <a:gd name="T22" fmla="*/ 658 w 745"/>
                  <a:gd name="T23" fmla="*/ 1189 h 1340"/>
                  <a:gd name="T24" fmla="*/ 591 w 745"/>
                  <a:gd name="T25" fmla="*/ 1303 h 1340"/>
                  <a:gd name="T26" fmla="*/ 560 w 745"/>
                  <a:gd name="T27" fmla="*/ 1330 h 1340"/>
                  <a:gd name="T28" fmla="*/ 520 w 745"/>
                  <a:gd name="T29" fmla="*/ 1340 h 1340"/>
                  <a:gd name="T30" fmla="*/ 486 w 745"/>
                  <a:gd name="T31" fmla="*/ 1333 h 1340"/>
                  <a:gd name="T32" fmla="*/ 457 w 745"/>
                  <a:gd name="T33" fmla="*/ 1312 h 1340"/>
                  <a:gd name="T34" fmla="*/ 437 w 745"/>
                  <a:gd name="T35" fmla="*/ 1279 h 1340"/>
                  <a:gd name="T36" fmla="*/ 435 w 745"/>
                  <a:gd name="T37" fmla="*/ 1241 h 1340"/>
                  <a:gd name="T38" fmla="*/ 449 w 745"/>
                  <a:gd name="T39" fmla="*/ 1206 h 1340"/>
                  <a:gd name="T40" fmla="*/ 507 w 745"/>
                  <a:gd name="T41" fmla="*/ 1100 h 1340"/>
                  <a:gd name="T42" fmla="*/ 547 w 745"/>
                  <a:gd name="T43" fmla="*/ 983 h 1340"/>
                  <a:gd name="T44" fmla="*/ 568 w 745"/>
                  <a:gd name="T45" fmla="*/ 857 h 1340"/>
                  <a:gd name="T46" fmla="*/ 568 w 745"/>
                  <a:gd name="T47" fmla="*/ 725 h 1340"/>
                  <a:gd name="T48" fmla="*/ 546 w 745"/>
                  <a:gd name="T49" fmla="*/ 596 h 1340"/>
                  <a:gd name="T50" fmla="*/ 505 w 745"/>
                  <a:gd name="T51" fmla="*/ 480 h 1340"/>
                  <a:gd name="T52" fmla="*/ 446 w 745"/>
                  <a:gd name="T53" fmla="*/ 377 h 1340"/>
                  <a:gd name="T54" fmla="*/ 373 w 745"/>
                  <a:gd name="T55" fmla="*/ 291 h 1340"/>
                  <a:gd name="T56" fmla="*/ 286 w 745"/>
                  <a:gd name="T57" fmla="*/ 227 h 1340"/>
                  <a:gd name="T58" fmla="*/ 191 w 745"/>
                  <a:gd name="T59" fmla="*/ 186 h 1340"/>
                  <a:gd name="T60" fmla="*/ 86 w 745"/>
                  <a:gd name="T61" fmla="*/ 172 h 1340"/>
                  <a:gd name="T62" fmla="*/ 43 w 745"/>
                  <a:gd name="T63" fmla="*/ 160 h 1340"/>
                  <a:gd name="T64" fmla="*/ 12 w 745"/>
                  <a:gd name="T65" fmla="*/ 129 h 1340"/>
                  <a:gd name="T66" fmla="*/ 0 w 745"/>
                  <a:gd name="T67" fmla="*/ 86 h 1340"/>
                  <a:gd name="T68" fmla="*/ 12 w 745"/>
                  <a:gd name="T69" fmla="*/ 43 h 1340"/>
                  <a:gd name="T70" fmla="*/ 43 w 745"/>
                  <a:gd name="T71" fmla="*/ 12 h 1340"/>
                  <a:gd name="T72" fmla="*/ 86 w 745"/>
                  <a:gd name="T7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5" h="1340">
                    <a:moveTo>
                      <a:pt x="86" y="0"/>
                    </a:moveTo>
                    <a:lnTo>
                      <a:pt x="150" y="3"/>
                    </a:lnTo>
                    <a:lnTo>
                      <a:pt x="212" y="14"/>
                    </a:lnTo>
                    <a:lnTo>
                      <a:pt x="271" y="32"/>
                    </a:lnTo>
                    <a:lnTo>
                      <a:pt x="329" y="55"/>
                    </a:lnTo>
                    <a:lnTo>
                      <a:pt x="384" y="85"/>
                    </a:lnTo>
                    <a:lnTo>
                      <a:pt x="436" y="120"/>
                    </a:lnTo>
                    <a:lnTo>
                      <a:pt x="484" y="161"/>
                    </a:lnTo>
                    <a:lnTo>
                      <a:pt x="530" y="208"/>
                    </a:lnTo>
                    <a:lnTo>
                      <a:pt x="573" y="258"/>
                    </a:lnTo>
                    <a:lnTo>
                      <a:pt x="611" y="314"/>
                    </a:lnTo>
                    <a:lnTo>
                      <a:pt x="645" y="372"/>
                    </a:lnTo>
                    <a:lnTo>
                      <a:pt x="674" y="436"/>
                    </a:lnTo>
                    <a:lnTo>
                      <a:pt x="699" y="502"/>
                    </a:lnTo>
                    <a:lnTo>
                      <a:pt x="719" y="570"/>
                    </a:lnTo>
                    <a:lnTo>
                      <a:pt x="733" y="643"/>
                    </a:lnTo>
                    <a:lnTo>
                      <a:pt x="742" y="717"/>
                    </a:lnTo>
                    <a:lnTo>
                      <a:pt x="745" y="794"/>
                    </a:lnTo>
                    <a:lnTo>
                      <a:pt x="743" y="863"/>
                    </a:lnTo>
                    <a:lnTo>
                      <a:pt x="735" y="931"/>
                    </a:lnTo>
                    <a:lnTo>
                      <a:pt x="722" y="999"/>
                    </a:lnTo>
                    <a:lnTo>
                      <a:pt x="705" y="1065"/>
                    </a:lnTo>
                    <a:lnTo>
                      <a:pt x="683" y="1127"/>
                    </a:lnTo>
                    <a:lnTo>
                      <a:pt x="658" y="1189"/>
                    </a:lnTo>
                    <a:lnTo>
                      <a:pt x="627" y="1247"/>
                    </a:lnTo>
                    <a:lnTo>
                      <a:pt x="591" y="1303"/>
                    </a:lnTo>
                    <a:lnTo>
                      <a:pt x="577" y="1319"/>
                    </a:lnTo>
                    <a:lnTo>
                      <a:pt x="560" y="1330"/>
                    </a:lnTo>
                    <a:lnTo>
                      <a:pt x="541" y="1337"/>
                    </a:lnTo>
                    <a:lnTo>
                      <a:pt x="520" y="1340"/>
                    </a:lnTo>
                    <a:lnTo>
                      <a:pt x="504" y="1338"/>
                    </a:lnTo>
                    <a:lnTo>
                      <a:pt x="486" y="1333"/>
                    </a:lnTo>
                    <a:lnTo>
                      <a:pt x="472" y="1324"/>
                    </a:lnTo>
                    <a:lnTo>
                      <a:pt x="457" y="1312"/>
                    </a:lnTo>
                    <a:lnTo>
                      <a:pt x="445" y="1296"/>
                    </a:lnTo>
                    <a:lnTo>
                      <a:pt x="437" y="1279"/>
                    </a:lnTo>
                    <a:lnTo>
                      <a:pt x="434" y="1261"/>
                    </a:lnTo>
                    <a:lnTo>
                      <a:pt x="435" y="1241"/>
                    </a:lnTo>
                    <a:lnTo>
                      <a:pt x="439" y="1223"/>
                    </a:lnTo>
                    <a:lnTo>
                      <a:pt x="449" y="1206"/>
                    </a:lnTo>
                    <a:lnTo>
                      <a:pt x="481" y="1155"/>
                    </a:lnTo>
                    <a:lnTo>
                      <a:pt x="507" y="1100"/>
                    </a:lnTo>
                    <a:lnTo>
                      <a:pt x="530" y="1043"/>
                    </a:lnTo>
                    <a:lnTo>
                      <a:pt x="547" y="983"/>
                    </a:lnTo>
                    <a:lnTo>
                      <a:pt x="561" y="921"/>
                    </a:lnTo>
                    <a:lnTo>
                      <a:pt x="568" y="857"/>
                    </a:lnTo>
                    <a:lnTo>
                      <a:pt x="572" y="794"/>
                    </a:lnTo>
                    <a:lnTo>
                      <a:pt x="568" y="725"/>
                    </a:lnTo>
                    <a:lnTo>
                      <a:pt x="560" y="660"/>
                    </a:lnTo>
                    <a:lnTo>
                      <a:pt x="546" y="596"/>
                    </a:lnTo>
                    <a:lnTo>
                      <a:pt x="528" y="537"/>
                    </a:lnTo>
                    <a:lnTo>
                      <a:pt x="505" y="480"/>
                    </a:lnTo>
                    <a:lnTo>
                      <a:pt x="477" y="427"/>
                    </a:lnTo>
                    <a:lnTo>
                      <a:pt x="446" y="377"/>
                    </a:lnTo>
                    <a:lnTo>
                      <a:pt x="412" y="332"/>
                    </a:lnTo>
                    <a:lnTo>
                      <a:pt x="373" y="291"/>
                    </a:lnTo>
                    <a:lnTo>
                      <a:pt x="331" y="257"/>
                    </a:lnTo>
                    <a:lnTo>
                      <a:pt x="286" y="227"/>
                    </a:lnTo>
                    <a:lnTo>
                      <a:pt x="239" y="204"/>
                    </a:lnTo>
                    <a:lnTo>
                      <a:pt x="191" y="186"/>
                    </a:lnTo>
                    <a:lnTo>
                      <a:pt x="139" y="175"/>
                    </a:lnTo>
                    <a:lnTo>
                      <a:pt x="86" y="172"/>
                    </a:lnTo>
                    <a:lnTo>
                      <a:pt x="63" y="168"/>
                    </a:lnTo>
                    <a:lnTo>
                      <a:pt x="43" y="160"/>
                    </a:lnTo>
                    <a:lnTo>
                      <a:pt x="25" y="147"/>
                    </a:lnTo>
                    <a:lnTo>
                      <a:pt x="12" y="129"/>
                    </a:lnTo>
                    <a:lnTo>
                      <a:pt x="4" y="109"/>
                    </a:lnTo>
                    <a:lnTo>
                      <a:pt x="0" y="86"/>
                    </a:lnTo>
                    <a:lnTo>
                      <a:pt x="4" y="63"/>
                    </a:lnTo>
                    <a:lnTo>
                      <a:pt x="12" y="43"/>
                    </a:lnTo>
                    <a:lnTo>
                      <a:pt x="25" y="25"/>
                    </a:lnTo>
                    <a:lnTo>
                      <a:pt x="43" y="12"/>
                    </a:lnTo>
                    <a:lnTo>
                      <a:pt x="63" y="3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/>
              </p:cNvSpPr>
              <p:nvPr/>
            </p:nvSpPr>
            <p:spPr bwMode="auto">
              <a:xfrm>
                <a:off x="2689" y="1069"/>
                <a:ext cx="122" cy="124"/>
              </a:xfrm>
              <a:custGeom>
                <a:avLst/>
                <a:gdLst>
                  <a:gd name="T0" fmla="*/ 716 w 853"/>
                  <a:gd name="T1" fmla="*/ 36 h 864"/>
                  <a:gd name="T2" fmla="*/ 786 w 853"/>
                  <a:gd name="T3" fmla="*/ 115 h 864"/>
                  <a:gd name="T4" fmla="*/ 837 w 853"/>
                  <a:gd name="T5" fmla="*/ 164 h 864"/>
                  <a:gd name="T6" fmla="*/ 852 w 853"/>
                  <a:gd name="T7" fmla="*/ 198 h 864"/>
                  <a:gd name="T8" fmla="*/ 851 w 853"/>
                  <a:gd name="T9" fmla="*/ 235 h 864"/>
                  <a:gd name="T10" fmla="*/ 832 w 853"/>
                  <a:gd name="T11" fmla="*/ 270 h 864"/>
                  <a:gd name="T12" fmla="*/ 800 w 853"/>
                  <a:gd name="T13" fmla="*/ 292 h 864"/>
                  <a:gd name="T14" fmla="*/ 763 w 853"/>
                  <a:gd name="T15" fmla="*/ 299 h 864"/>
                  <a:gd name="T16" fmla="*/ 727 w 853"/>
                  <a:gd name="T17" fmla="*/ 290 h 864"/>
                  <a:gd name="T18" fmla="*/ 658 w 853"/>
                  <a:gd name="T19" fmla="*/ 230 h 864"/>
                  <a:gd name="T20" fmla="*/ 553 w 853"/>
                  <a:gd name="T21" fmla="*/ 188 h 864"/>
                  <a:gd name="T22" fmla="*/ 448 w 853"/>
                  <a:gd name="T23" fmla="*/ 226 h 864"/>
                  <a:gd name="T24" fmla="*/ 358 w 853"/>
                  <a:gd name="T25" fmla="*/ 286 h 864"/>
                  <a:gd name="T26" fmla="*/ 281 w 853"/>
                  <a:gd name="T27" fmla="*/ 362 h 864"/>
                  <a:gd name="T28" fmla="*/ 223 w 853"/>
                  <a:gd name="T29" fmla="*/ 454 h 864"/>
                  <a:gd name="T30" fmla="*/ 186 w 853"/>
                  <a:gd name="T31" fmla="*/ 558 h 864"/>
                  <a:gd name="T32" fmla="*/ 174 w 853"/>
                  <a:gd name="T33" fmla="*/ 670 h 864"/>
                  <a:gd name="T34" fmla="*/ 170 w 853"/>
                  <a:gd name="T35" fmla="*/ 801 h 864"/>
                  <a:gd name="T36" fmla="*/ 148 w 853"/>
                  <a:gd name="T37" fmla="*/ 839 h 864"/>
                  <a:gd name="T38" fmla="*/ 109 w 853"/>
                  <a:gd name="T39" fmla="*/ 861 h 864"/>
                  <a:gd name="T40" fmla="*/ 63 w 853"/>
                  <a:gd name="T41" fmla="*/ 861 h 864"/>
                  <a:gd name="T42" fmla="*/ 25 w 853"/>
                  <a:gd name="T43" fmla="*/ 839 h 864"/>
                  <a:gd name="T44" fmla="*/ 3 w 853"/>
                  <a:gd name="T45" fmla="*/ 801 h 864"/>
                  <a:gd name="T46" fmla="*/ 0 w 853"/>
                  <a:gd name="T47" fmla="*/ 670 h 864"/>
                  <a:gd name="T48" fmla="*/ 13 w 853"/>
                  <a:gd name="T49" fmla="*/ 540 h 864"/>
                  <a:gd name="T50" fmla="*/ 49 w 853"/>
                  <a:gd name="T51" fmla="*/ 416 h 864"/>
                  <a:gd name="T52" fmla="*/ 108 w 853"/>
                  <a:gd name="T53" fmla="*/ 306 h 864"/>
                  <a:gd name="T54" fmla="*/ 186 w 853"/>
                  <a:gd name="T55" fmla="*/ 208 h 864"/>
                  <a:gd name="T56" fmla="*/ 282 w 853"/>
                  <a:gd name="T57" fmla="*/ 126 h 864"/>
                  <a:gd name="T58" fmla="*/ 391 w 853"/>
                  <a:gd name="T59" fmla="*/ 63 h 864"/>
                  <a:gd name="T60" fmla="*/ 513 w 853"/>
                  <a:gd name="T61" fmla="*/ 20 h 864"/>
                  <a:gd name="T62" fmla="*/ 644 w 853"/>
                  <a:gd name="T63" fmla="*/ 2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3" h="864">
                    <a:moveTo>
                      <a:pt x="689" y="0"/>
                    </a:moveTo>
                    <a:lnTo>
                      <a:pt x="716" y="36"/>
                    </a:lnTo>
                    <a:lnTo>
                      <a:pt x="751" y="76"/>
                    </a:lnTo>
                    <a:lnTo>
                      <a:pt x="786" y="115"/>
                    </a:lnTo>
                    <a:lnTo>
                      <a:pt x="823" y="149"/>
                    </a:lnTo>
                    <a:lnTo>
                      <a:pt x="837" y="164"/>
                    </a:lnTo>
                    <a:lnTo>
                      <a:pt x="846" y="181"/>
                    </a:lnTo>
                    <a:lnTo>
                      <a:pt x="852" y="198"/>
                    </a:lnTo>
                    <a:lnTo>
                      <a:pt x="853" y="217"/>
                    </a:lnTo>
                    <a:lnTo>
                      <a:pt x="851" y="235"/>
                    </a:lnTo>
                    <a:lnTo>
                      <a:pt x="844" y="254"/>
                    </a:lnTo>
                    <a:lnTo>
                      <a:pt x="832" y="270"/>
                    </a:lnTo>
                    <a:lnTo>
                      <a:pt x="817" y="283"/>
                    </a:lnTo>
                    <a:lnTo>
                      <a:pt x="800" y="292"/>
                    </a:lnTo>
                    <a:lnTo>
                      <a:pt x="782" y="298"/>
                    </a:lnTo>
                    <a:lnTo>
                      <a:pt x="763" y="299"/>
                    </a:lnTo>
                    <a:lnTo>
                      <a:pt x="745" y="297"/>
                    </a:lnTo>
                    <a:lnTo>
                      <a:pt x="727" y="290"/>
                    </a:lnTo>
                    <a:lnTo>
                      <a:pt x="711" y="279"/>
                    </a:lnTo>
                    <a:lnTo>
                      <a:pt x="658" y="230"/>
                    </a:lnTo>
                    <a:lnTo>
                      <a:pt x="609" y="177"/>
                    </a:lnTo>
                    <a:lnTo>
                      <a:pt x="553" y="188"/>
                    </a:lnTo>
                    <a:lnTo>
                      <a:pt x="500" y="205"/>
                    </a:lnTo>
                    <a:lnTo>
                      <a:pt x="448" y="226"/>
                    </a:lnTo>
                    <a:lnTo>
                      <a:pt x="401" y="254"/>
                    </a:lnTo>
                    <a:lnTo>
                      <a:pt x="358" y="286"/>
                    </a:lnTo>
                    <a:lnTo>
                      <a:pt x="317" y="322"/>
                    </a:lnTo>
                    <a:lnTo>
                      <a:pt x="281" y="362"/>
                    </a:lnTo>
                    <a:lnTo>
                      <a:pt x="249" y="406"/>
                    </a:lnTo>
                    <a:lnTo>
                      <a:pt x="223" y="454"/>
                    </a:lnTo>
                    <a:lnTo>
                      <a:pt x="201" y="504"/>
                    </a:lnTo>
                    <a:lnTo>
                      <a:pt x="186" y="558"/>
                    </a:lnTo>
                    <a:lnTo>
                      <a:pt x="177" y="612"/>
                    </a:lnTo>
                    <a:lnTo>
                      <a:pt x="174" y="670"/>
                    </a:lnTo>
                    <a:lnTo>
                      <a:pt x="174" y="779"/>
                    </a:lnTo>
                    <a:lnTo>
                      <a:pt x="170" y="801"/>
                    </a:lnTo>
                    <a:lnTo>
                      <a:pt x="161" y="822"/>
                    </a:lnTo>
                    <a:lnTo>
                      <a:pt x="148" y="839"/>
                    </a:lnTo>
                    <a:lnTo>
                      <a:pt x="130" y="853"/>
                    </a:lnTo>
                    <a:lnTo>
                      <a:pt x="109" y="861"/>
                    </a:lnTo>
                    <a:lnTo>
                      <a:pt x="86" y="864"/>
                    </a:lnTo>
                    <a:lnTo>
                      <a:pt x="63" y="861"/>
                    </a:lnTo>
                    <a:lnTo>
                      <a:pt x="43" y="853"/>
                    </a:lnTo>
                    <a:lnTo>
                      <a:pt x="25" y="839"/>
                    </a:lnTo>
                    <a:lnTo>
                      <a:pt x="11" y="822"/>
                    </a:lnTo>
                    <a:lnTo>
                      <a:pt x="3" y="801"/>
                    </a:lnTo>
                    <a:lnTo>
                      <a:pt x="0" y="779"/>
                    </a:lnTo>
                    <a:lnTo>
                      <a:pt x="0" y="670"/>
                    </a:lnTo>
                    <a:lnTo>
                      <a:pt x="3" y="603"/>
                    </a:lnTo>
                    <a:lnTo>
                      <a:pt x="13" y="540"/>
                    </a:lnTo>
                    <a:lnTo>
                      <a:pt x="29" y="477"/>
                    </a:lnTo>
                    <a:lnTo>
                      <a:pt x="49" y="416"/>
                    </a:lnTo>
                    <a:lnTo>
                      <a:pt x="77" y="360"/>
                    </a:lnTo>
                    <a:lnTo>
                      <a:pt x="108" y="306"/>
                    </a:lnTo>
                    <a:lnTo>
                      <a:pt x="145" y="255"/>
                    </a:lnTo>
                    <a:lnTo>
                      <a:pt x="186" y="208"/>
                    </a:lnTo>
                    <a:lnTo>
                      <a:pt x="232" y="165"/>
                    </a:lnTo>
                    <a:lnTo>
                      <a:pt x="282" y="126"/>
                    </a:lnTo>
                    <a:lnTo>
                      <a:pt x="335" y="92"/>
                    </a:lnTo>
                    <a:lnTo>
                      <a:pt x="391" y="63"/>
                    </a:lnTo>
                    <a:lnTo>
                      <a:pt x="451" y="38"/>
                    </a:lnTo>
                    <a:lnTo>
                      <a:pt x="513" y="20"/>
                    </a:lnTo>
                    <a:lnTo>
                      <a:pt x="577" y="8"/>
                    </a:lnTo>
                    <a:lnTo>
                      <a:pt x="644" y="2"/>
                    </a:lnTo>
                    <a:lnTo>
                      <a:pt x="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1"/>
              <p:cNvSpPr>
                <a:spLocks/>
              </p:cNvSpPr>
              <p:nvPr/>
            </p:nvSpPr>
            <p:spPr bwMode="auto">
              <a:xfrm>
                <a:off x="2771" y="881"/>
                <a:ext cx="106" cy="191"/>
              </a:xfrm>
              <a:custGeom>
                <a:avLst/>
                <a:gdLst>
                  <a:gd name="T0" fmla="*/ 681 w 744"/>
                  <a:gd name="T1" fmla="*/ 3 h 1340"/>
                  <a:gd name="T2" fmla="*/ 719 w 744"/>
                  <a:gd name="T3" fmla="*/ 25 h 1340"/>
                  <a:gd name="T4" fmla="*/ 742 w 744"/>
                  <a:gd name="T5" fmla="*/ 63 h 1340"/>
                  <a:gd name="T6" fmla="*/ 742 w 744"/>
                  <a:gd name="T7" fmla="*/ 109 h 1340"/>
                  <a:gd name="T8" fmla="*/ 719 w 744"/>
                  <a:gd name="T9" fmla="*/ 147 h 1340"/>
                  <a:gd name="T10" fmla="*/ 681 w 744"/>
                  <a:gd name="T11" fmla="*/ 168 h 1340"/>
                  <a:gd name="T12" fmla="*/ 605 w 744"/>
                  <a:gd name="T13" fmla="*/ 175 h 1340"/>
                  <a:gd name="T14" fmla="*/ 505 w 744"/>
                  <a:gd name="T15" fmla="*/ 204 h 1340"/>
                  <a:gd name="T16" fmla="*/ 413 w 744"/>
                  <a:gd name="T17" fmla="*/ 257 h 1340"/>
                  <a:gd name="T18" fmla="*/ 334 w 744"/>
                  <a:gd name="T19" fmla="*/ 332 h 1340"/>
                  <a:gd name="T20" fmla="*/ 267 w 744"/>
                  <a:gd name="T21" fmla="*/ 427 h 1340"/>
                  <a:gd name="T22" fmla="*/ 217 w 744"/>
                  <a:gd name="T23" fmla="*/ 537 h 1340"/>
                  <a:gd name="T24" fmla="*/ 184 w 744"/>
                  <a:gd name="T25" fmla="*/ 660 h 1340"/>
                  <a:gd name="T26" fmla="*/ 174 w 744"/>
                  <a:gd name="T27" fmla="*/ 794 h 1340"/>
                  <a:gd name="T28" fmla="*/ 184 w 744"/>
                  <a:gd name="T29" fmla="*/ 921 h 1340"/>
                  <a:gd name="T30" fmla="*/ 214 w 744"/>
                  <a:gd name="T31" fmla="*/ 1043 h 1340"/>
                  <a:gd name="T32" fmla="*/ 265 w 744"/>
                  <a:gd name="T33" fmla="*/ 1155 h 1340"/>
                  <a:gd name="T34" fmla="*/ 305 w 744"/>
                  <a:gd name="T35" fmla="*/ 1223 h 1340"/>
                  <a:gd name="T36" fmla="*/ 311 w 744"/>
                  <a:gd name="T37" fmla="*/ 1261 h 1340"/>
                  <a:gd name="T38" fmla="*/ 300 w 744"/>
                  <a:gd name="T39" fmla="*/ 1296 h 1340"/>
                  <a:gd name="T40" fmla="*/ 274 w 744"/>
                  <a:gd name="T41" fmla="*/ 1324 h 1340"/>
                  <a:gd name="T42" fmla="*/ 242 w 744"/>
                  <a:gd name="T43" fmla="*/ 1338 h 1340"/>
                  <a:gd name="T44" fmla="*/ 204 w 744"/>
                  <a:gd name="T45" fmla="*/ 1337 h 1340"/>
                  <a:gd name="T46" fmla="*/ 167 w 744"/>
                  <a:gd name="T47" fmla="*/ 1319 h 1340"/>
                  <a:gd name="T48" fmla="*/ 118 w 744"/>
                  <a:gd name="T49" fmla="*/ 1247 h 1340"/>
                  <a:gd name="T50" fmla="*/ 61 w 744"/>
                  <a:gd name="T51" fmla="*/ 1127 h 1340"/>
                  <a:gd name="T52" fmla="*/ 22 w 744"/>
                  <a:gd name="T53" fmla="*/ 999 h 1340"/>
                  <a:gd name="T54" fmla="*/ 3 w 744"/>
                  <a:gd name="T55" fmla="*/ 863 h 1340"/>
                  <a:gd name="T56" fmla="*/ 3 w 744"/>
                  <a:gd name="T57" fmla="*/ 717 h 1340"/>
                  <a:gd name="T58" fmla="*/ 27 w 744"/>
                  <a:gd name="T59" fmla="*/ 570 h 1340"/>
                  <a:gd name="T60" fmla="*/ 71 w 744"/>
                  <a:gd name="T61" fmla="*/ 436 h 1340"/>
                  <a:gd name="T62" fmla="*/ 134 w 744"/>
                  <a:gd name="T63" fmla="*/ 314 h 1340"/>
                  <a:gd name="T64" fmla="*/ 214 w 744"/>
                  <a:gd name="T65" fmla="*/ 208 h 1340"/>
                  <a:gd name="T66" fmla="*/ 309 w 744"/>
                  <a:gd name="T67" fmla="*/ 120 h 1340"/>
                  <a:gd name="T68" fmla="*/ 415 w 744"/>
                  <a:gd name="T69" fmla="*/ 55 h 1340"/>
                  <a:gd name="T70" fmla="*/ 533 w 744"/>
                  <a:gd name="T71" fmla="*/ 14 h 1340"/>
                  <a:gd name="T72" fmla="*/ 658 w 744"/>
                  <a:gd name="T7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4" h="1340">
                    <a:moveTo>
                      <a:pt x="658" y="0"/>
                    </a:moveTo>
                    <a:lnTo>
                      <a:pt x="681" y="3"/>
                    </a:lnTo>
                    <a:lnTo>
                      <a:pt x="702" y="12"/>
                    </a:lnTo>
                    <a:lnTo>
                      <a:pt x="719" y="25"/>
                    </a:lnTo>
                    <a:lnTo>
                      <a:pt x="733" y="43"/>
                    </a:lnTo>
                    <a:lnTo>
                      <a:pt x="742" y="63"/>
                    </a:lnTo>
                    <a:lnTo>
                      <a:pt x="744" y="86"/>
                    </a:lnTo>
                    <a:lnTo>
                      <a:pt x="742" y="109"/>
                    </a:lnTo>
                    <a:lnTo>
                      <a:pt x="733" y="129"/>
                    </a:lnTo>
                    <a:lnTo>
                      <a:pt x="719" y="147"/>
                    </a:lnTo>
                    <a:lnTo>
                      <a:pt x="702" y="160"/>
                    </a:lnTo>
                    <a:lnTo>
                      <a:pt x="681" y="168"/>
                    </a:lnTo>
                    <a:lnTo>
                      <a:pt x="658" y="172"/>
                    </a:lnTo>
                    <a:lnTo>
                      <a:pt x="605" y="175"/>
                    </a:lnTo>
                    <a:lnTo>
                      <a:pt x="555" y="186"/>
                    </a:lnTo>
                    <a:lnTo>
                      <a:pt x="505" y="204"/>
                    </a:lnTo>
                    <a:lnTo>
                      <a:pt x="458" y="227"/>
                    </a:lnTo>
                    <a:lnTo>
                      <a:pt x="413" y="257"/>
                    </a:lnTo>
                    <a:lnTo>
                      <a:pt x="372" y="291"/>
                    </a:lnTo>
                    <a:lnTo>
                      <a:pt x="334" y="332"/>
                    </a:lnTo>
                    <a:lnTo>
                      <a:pt x="298" y="377"/>
                    </a:lnTo>
                    <a:lnTo>
                      <a:pt x="267" y="427"/>
                    </a:lnTo>
                    <a:lnTo>
                      <a:pt x="240" y="480"/>
                    </a:lnTo>
                    <a:lnTo>
                      <a:pt x="217" y="537"/>
                    </a:lnTo>
                    <a:lnTo>
                      <a:pt x="198" y="596"/>
                    </a:lnTo>
                    <a:lnTo>
                      <a:pt x="184" y="660"/>
                    </a:lnTo>
                    <a:lnTo>
                      <a:pt x="176" y="725"/>
                    </a:lnTo>
                    <a:lnTo>
                      <a:pt x="174" y="794"/>
                    </a:lnTo>
                    <a:lnTo>
                      <a:pt x="176" y="857"/>
                    </a:lnTo>
                    <a:lnTo>
                      <a:pt x="184" y="921"/>
                    </a:lnTo>
                    <a:lnTo>
                      <a:pt x="197" y="983"/>
                    </a:lnTo>
                    <a:lnTo>
                      <a:pt x="214" y="1043"/>
                    </a:lnTo>
                    <a:lnTo>
                      <a:pt x="237" y="1100"/>
                    </a:lnTo>
                    <a:lnTo>
                      <a:pt x="265" y="1155"/>
                    </a:lnTo>
                    <a:lnTo>
                      <a:pt x="296" y="1206"/>
                    </a:lnTo>
                    <a:lnTo>
                      <a:pt x="305" y="1223"/>
                    </a:lnTo>
                    <a:lnTo>
                      <a:pt x="311" y="1241"/>
                    </a:lnTo>
                    <a:lnTo>
                      <a:pt x="311" y="1261"/>
                    </a:lnTo>
                    <a:lnTo>
                      <a:pt x="307" y="1279"/>
                    </a:lnTo>
                    <a:lnTo>
                      <a:pt x="300" y="1296"/>
                    </a:lnTo>
                    <a:lnTo>
                      <a:pt x="289" y="1312"/>
                    </a:lnTo>
                    <a:lnTo>
                      <a:pt x="274" y="1324"/>
                    </a:lnTo>
                    <a:lnTo>
                      <a:pt x="258" y="1333"/>
                    </a:lnTo>
                    <a:lnTo>
                      <a:pt x="242" y="1338"/>
                    </a:lnTo>
                    <a:lnTo>
                      <a:pt x="225" y="1340"/>
                    </a:lnTo>
                    <a:lnTo>
                      <a:pt x="204" y="1337"/>
                    </a:lnTo>
                    <a:lnTo>
                      <a:pt x="184" y="1330"/>
                    </a:lnTo>
                    <a:lnTo>
                      <a:pt x="167" y="1319"/>
                    </a:lnTo>
                    <a:lnTo>
                      <a:pt x="153" y="1303"/>
                    </a:lnTo>
                    <a:lnTo>
                      <a:pt x="118" y="1247"/>
                    </a:lnTo>
                    <a:lnTo>
                      <a:pt x="88" y="1189"/>
                    </a:lnTo>
                    <a:lnTo>
                      <a:pt x="61" y="1127"/>
                    </a:lnTo>
                    <a:lnTo>
                      <a:pt x="39" y="1065"/>
                    </a:lnTo>
                    <a:lnTo>
                      <a:pt x="22" y="999"/>
                    </a:lnTo>
                    <a:lnTo>
                      <a:pt x="10" y="931"/>
                    </a:lnTo>
                    <a:lnTo>
                      <a:pt x="3" y="863"/>
                    </a:lnTo>
                    <a:lnTo>
                      <a:pt x="0" y="794"/>
                    </a:lnTo>
                    <a:lnTo>
                      <a:pt x="3" y="717"/>
                    </a:lnTo>
                    <a:lnTo>
                      <a:pt x="12" y="643"/>
                    </a:lnTo>
                    <a:lnTo>
                      <a:pt x="27" y="570"/>
                    </a:lnTo>
                    <a:lnTo>
                      <a:pt x="46" y="502"/>
                    </a:lnTo>
                    <a:lnTo>
                      <a:pt x="71" y="436"/>
                    </a:lnTo>
                    <a:lnTo>
                      <a:pt x="100" y="372"/>
                    </a:lnTo>
                    <a:lnTo>
                      <a:pt x="134" y="314"/>
                    </a:lnTo>
                    <a:lnTo>
                      <a:pt x="173" y="258"/>
                    </a:lnTo>
                    <a:lnTo>
                      <a:pt x="214" y="208"/>
                    </a:lnTo>
                    <a:lnTo>
                      <a:pt x="260" y="161"/>
                    </a:lnTo>
                    <a:lnTo>
                      <a:pt x="309" y="120"/>
                    </a:lnTo>
                    <a:lnTo>
                      <a:pt x="361" y="85"/>
                    </a:lnTo>
                    <a:lnTo>
                      <a:pt x="415" y="55"/>
                    </a:lnTo>
                    <a:lnTo>
                      <a:pt x="473" y="32"/>
                    </a:lnTo>
                    <a:lnTo>
                      <a:pt x="533" y="14"/>
                    </a:lnTo>
                    <a:lnTo>
                      <a:pt x="595" y="3"/>
                    </a:lnTo>
                    <a:lnTo>
                      <a:pt x="6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8" name="Freeform 16"/>
            <p:cNvSpPr>
              <a:spLocks noChangeAspect="1" noEditPoints="1"/>
            </p:cNvSpPr>
            <p:nvPr/>
          </p:nvSpPr>
          <p:spPr bwMode="auto">
            <a:xfrm>
              <a:off x="6946010" y="1939234"/>
              <a:ext cx="546294" cy="540000"/>
            </a:xfrm>
            <a:custGeom>
              <a:avLst/>
              <a:gdLst>
                <a:gd name="T0" fmla="*/ 1560 w 3472"/>
                <a:gd name="T1" fmla="*/ 1818 h 3435"/>
                <a:gd name="T2" fmla="*/ 1927 w 3472"/>
                <a:gd name="T3" fmla="*/ 1788 h 3435"/>
                <a:gd name="T4" fmla="*/ 1796 w 3472"/>
                <a:gd name="T5" fmla="*/ 1212 h 3435"/>
                <a:gd name="T6" fmla="*/ 2251 w 3472"/>
                <a:gd name="T7" fmla="*/ 1717 h 3435"/>
                <a:gd name="T8" fmla="*/ 1796 w 3472"/>
                <a:gd name="T9" fmla="*/ 2224 h 3435"/>
                <a:gd name="T10" fmla="*/ 1235 w 3472"/>
                <a:gd name="T11" fmla="*/ 1834 h 3435"/>
                <a:gd name="T12" fmla="*/ 1562 w 3472"/>
                <a:gd name="T13" fmla="*/ 1239 h 3435"/>
                <a:gd name="T14" fmla="*/ 1201 w 3472"/>
                <a:gd name="T15" fmla="*/ 1234 h 3435"/>
                <a:gd name="T16" fmla="*/ 1089 w 3472"/>
                <a:gd name="T17" fmla="*/ 2041 h 3435"/>
                <a:gd name="T18" fmla="*/ 1806 w 3472"/>
                <a:gd name="T19" fmla="*/ 2431 h 3435"/>
                <a:gd name="T20" fmla="*/ 2432 w 3472"/>
                <a:gd name="T21" fmla="*/ 1918 h 3435"/>
                <a:gd name="T22" fmla="*/ 2174 w 3472"/>
                <a:gd name="T23" fmla="*/ 1146 h 3435"/>
                <a:gd name="T24" fmla="*/ 2120 w 3472"/>
                <a:gd name="T25" fmla="*/ 866 h 3435"/>
                <a:gd name="T26" fmla="*/ 2674 w 3472"/>
                <a:gd name="T27" fmla="*/ 1637 h 3435"/>
                <a:gd name="T28" fmla="*/ 2254 w 3472"/>
                <a:gd name="T29" fmla="*/ 2495 h 3435"/>
                <a:gd name="T30" fmla="*/ 1284 w 3472"/>
                <a:gd name="T31" fmla="*/ 2535 h 3435"/>
                <a:gd name="T32" fmla="*/ 794 w 3472"/>
                <a:gd name="T33" fmla="*/ 1717 h 3435"/>
                <a:gd name="T34" fmla="*/ 1284 w 3472"/>
                <a:gd name="T35" fmla="*/ 900 h 3435"/>
                <a:gd name="T36" fmla="*/ 1072 w 3472"/>
                <a:gd name="T37" fmla="*/ 481 h 3435"/>
                <a:gd name="T38" fmla="*/ 752 w 3472"/>
                <a:gd name="T39" fmla="*/ 1025 h 3435"/>
                <a:gd name="T40" fmla="*/ 347 w 3472"/>
                <a:gd name="T41" fmla="*/ 1284 h 3435"/>
                <a:gd name="T42" fmla="*/ 533 w 3472"/>
                <a:gd name="T43" fmla="*/ 1941 h 3435"/>
                <a:gd name="T44" fmla="*/ 494 w 3472"/>
                <a:gd name="T45" fmla="*/ 2374 h 3435"/>
                <a:gd name="T46" fmla="*/ 1038 w 3472"/>
                <a:gd name="T47" fmla="*/ 2700 h 3435"/>
                <a:gd name="T48" fmla="*/ 1297 w 3472"/>
                <a:gd name="T49" fmla="*/ 3091 h 3435"/>
                <a:gd name="T50" fmla="*/ 1963 w 3472"/>
                <a:gd name="T51" fmla="*/ 2908 h 3435"/>
                <a:gd name="T52" fmla="*/ 2401 w 3472"/>
                <a:gd name="T53" fmla="*/ 2954 h 3435"/>
                <a:gd name="T54" fmla="*/ 2727 w 3472"/>
                <a:gd name="T55" fmla="*/ 2409 h 3435"/>
                <a:gd name="T56" fmla="*/ 3126 w 3472"/>
                <a:gd name="T57" fmla="*/ 2151 h 3435"/>
                <a:gd name="T58" fmla="*/ 2940 w 3472"/>
                <a:gd name="T59" fmla="*/ 1493 h 3435"/>
                <a:gd name="T60" fmla="*/ 2978 w 3472"/>
                <a:gd name="T61" fmla="*/ 1061 h 3435"/>
                <a:gd name="T62" fmla="*/ 2434 w 3472"/>
                <a:gd name="T63" fmla="*/ 736 h 3435"/>
                <a:gd name="T64" fmla="*/ 2175 w 3472"/>
                <a:gd name="T65" fmla="*/ 344 h 3435"/>
                <a:gd name="T66" fmla="*/ 1510 w 3472"/>
                <a:gd name="T67" fmla="*/ 527 h 3435"/>
                <a:gd name="T68" fmla="*/ 2560 w 3472"/>
                <a:gd name="T69" fmla="*/ 148 h 3435"/>
                <a:gd name="T70" fmla="*/ 2617 w 3472"/>
                <a:gd name="T71" fmla="*/ 503 h 3435"/>
                <a:gd name="T72" fmla="*/ 2925 w 3472"/>
                <a:gd name="T73" fmla="*/ 847 h 3435"/>
                <a:gd name="T74" fmla="*/ 3274 w 3472"/>
                <a:gd name="T75" fmla="*/ 815 h 3435"/>
                <a:gd name="T76" fmla="*/ 3377 w 3472"/>
                <a:gd name="T77" fmla="*/ 1414 h 3435"/>
                <a:gd name="T78" fmla="*/ 3116 w 3472"/>
                <a:gd name="T79" fmla="*/ 1799 h 3435"/>
                <a:gd name="T80" fmla="*/ 3453 w 3472"/>
                <a:gd name="T81" fmla="*/ 2068 h 3435"/>
                <a:gd name="T82" fmla="*/ 3200 w 3472"/>
                <a:gd name="T83" fmla="*/ 2671 h 3435"/>
                <a:gd name="T84" fmla="*/ 2771 w 3472"/>
                <a:gd name="T85" fmla="*/ 2628 h 3435"/>
                <a:gd name="T86" fmla="*/ 2681 w 3472"/>
                <a:gd name="T87" fmla="*/ 3080 h 3435"/>
                <a:gd name="T88" fmla="*/ 2178 w 3472"/>
                <a:gd name="T89" fmla="*/ 3432 h 3435"/>
                <a:gd name="T90" fmla="*/ 1955 w 3472"/>
                <a:gd name="T91" fmla="*/ 3163 h 3435"/>
                <a:gd name="T92" fmla="*/ 1491 w 3472"/>
                <a:gd name="T93" fmla="*/ 3192 h 3435"/>
                <a:gd name="T94" fmla="*/ 1295 w 3472"/>
                <a:gd name="T95" fmla="*/ 3432 h 3435"/>
                <a:gd name="T96" fmla="*/ 793 w 3472"/>
                <a:gd name="T97" fmla="*/ 3080 h 3435"/>
                <a:gd name="T98" fmla="*/ 703 w 3472"/>
                <a:gd name="T99" fmla="*/ 2628 h 3435"/>
                <a:gd name="T100" fmla="*/ 272 w 3472"/>
                <a:gd name="T101" fmla="*/ 2671 h 3435"/>
                <a:gd name="T102" fmla="*/ 19 w 3472"/>
                <a:gd name="T103" fmla="*/ 2067 h 3435"/>
                <a:gd name="T104" fmla="*/ 355 w 3472"/>
                <a:gd name="T105" fmla="*/ 1799 h 3435"/>
                <a:gd name="T106" fmla="*/ 95 w 3472"/>
                <a:gd name="T107" fmla="*/ 1414 h 3435"/>
                <a:gd name="T108" fmla="*/ 199 w 3472"/>
                <a:gd name="T109" fmla="*/ 815 h 3435"/>
                <a:gd name="T110" fmla="*/ 547 w 3472"/>
                <a:gd name="T111" fmla="*/ 847 h 3435"/>
                <a:gd name="T112" fmla="*/ 855 w 3472"/>
                <a:gd name="T113" fmla="*/ 503 h 3435"/>
                <a:gd name="T114" fmla="*/ 913 w 3472"/>
                <a:gd name="T115" fmla="*/ 148 h 3435"/>
                <a:gd name="T116" fmla="*/ 1428 w 3472"/>
                <a:gd name="T117" fmla="*/ 94 h 3435"/>
                <a:gd name="T118" fmla="*/ 1818 w 3472"/>
                <a:gd name="T119" fmla="*/ 351 h 3435"/>
                <a:gd name="T120" fmla="*/ 2090 w 3472"/>
                <a:gd name="T121" fmla="*/ 19 h 3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2" h="3435">
                  <a:moveTo>
                    <a:pt x="1736" y="1516"/>
                  </a:moveTo>
                  <a:lnTo>
                    <a:pt x="1699" y="1520"/>
                  </a:lnTo>
                  <a:lnTo>
                    <a:pt x="1666" y="1530"/>
                  </a:lnTo>
                  <a:lnTo>
                    <a:pt x="1633" y="1544"/>
                  </a:lnTo>
                  <a:lnTo>
                    <a:pt x="1606" y="1564"/>
                  </a:lnTo>
                  <a:lnTo>
                    <a:pt x="1580" y="1588"/>
                  </a:lnTo>
                  <a:lnTo>
                    <a:pt x="1560" y="1616"/>
                  </a:lnTo>
                  <a:lnTo>
                    <a:pt x="1546" y="1647"/>
                  </a:lnTo>
                  <a:lnTo>
                    <a:pt x="1536" y="1681"/>
                  </a:lnTo>
                  <a:lnTo>
                    <a:pt x="1532" y="1717"/>
                  </a:lnTo>
                  <a:lnTo>
                    <a:pt x="1536" y="1754"/>
                  </a:lnTo>
                  <a:lnTo>
                    <a:pt x="1546" y="1788"/>
                  </a:lnTo>
                  <a:lnTo>
                    <a:pt x="1560" y="1818"/>
                  </a:lnTo>
                  <a:lnTo>
                    <a:pt x="1580" y="1847"/>
                  </a:lnTo>
                  <a:lnTo>
                    <a:pt x="1606" y="1871"/>
                  </a:lnTo>
                  <a:lnTo>
                    <a:pt x="1633" y="1891"/>
                  </a:lnTo>
                  <a:lnTo>
                    <a:pt x="1666" y="1905"/>
                  </a:lnTo>
                  <a:lnTo>
                    <a:pt x="1699" y="1915"/>
                  </a:lnTo>
                  <a:lnTo>
                    <a:pt x="1736" y="1918"/>
                  </a:lnTo>
                  <a:lnTo>
                    <a:pt x="1772" y="1915"/>
                  </a:lnTo>
                  <a:lnTo>
                    <a:pt x="1807" y="1905"/>
                  </a:lnTo>
                  <a:lnTo>
                    <a:pt x="1839" y="1891"/>
                  </a:lnTo>
                  <a:lnTo>
                    <a:pt x="1867" y="1871"/>
                  </a:lnTo>
                  <a:lnTo>
                    <a:pt x="1891" y="1847"/>
                  </a:lnTo>
                  <a:lnTo>
                    <a:pt x="1912" y="1818"/>
                  </a:lnTo>
                  <a:lnTo>
                    <a:pt x="1927" y="1788"/>
                  </a:lnTo>
                  <a:lnTo>
                    <a:pt x="1937" y="1754"/>
                  </a:lnTo>
                  <a:lnTo>
                    <a:pt x="1940" y="1717"/>
                  </a:lnTo>
                  <a:lnTo>
                    <a:pt x="1937" y="1681"/>
                  </a:lnTo>
                  <a:lnTo>
                    <a:pt x="1927" y="1647"/>
                  </a:lnTo>
                  <a:lnTo>
                    <a:pt x="1912" y="1616"/>
                  </a:lnTo>
                  <a:lnTo>
                    <a:pt x="1891" y="1588"/>
                  </a:lnTo>
                  <a:lnTo>
                    <a:pt x="1867" y="1564"/>
                  </a:lnTo>
                  <a:lnTo>
                    <a:pt x="1839" y="1544"/>
                  </a:lnTo>
                  <a:lnTo>
                    <a:pt x="1807" y="1530"/>
                  </a:lnTo>
                  <a:lnTo>
                    <a:pt x="1772" y="1520"/>
                  </a:lnTo>
                  <a:lnTo>
                    <a:pt x="1736" y="1516"/>
                  </a:lnTo>
                  <a:close/>
                  <a:moveTo>
                    <a:pt x="1736" y="1208"/>
                  </a:moveTo>
                  <a:lnTo>
                    <a:pt x="1796" y="1212"/>
                  </a:lnTo>
                  <a:lnTo>
                    <a:pt x="1854" y="1222"/>
                  </a:lnTo>
                  <a:lnTo>
                    <a:pt x="1910" y="1239"/>
                  </a:lnTo>
                  <a:lnTo>
                    <a:pt x="1962" y="1261"/>
                  </a:lnTo>
                  <a:lnTo>
                    <a:pt x="2012" y="1288"/>
                  </a:lnTo>
                  <a:lnTo>
                    <a:pt x="2058" y="1321"/>
                  </a:lnTo>
                  <a:lnTo>
                    <a:pt x="2100" y="1357"/>
                  </a:lnTo>
                  <a:lnTo>
                    <a:pt x="2138" y="1399"/>
                  </a:lnTo>
                  <a:lnTo>
                    <a:pt x="2171" y="1445"/>
                  </a:lnTo>
                  <a:lnTo>
                    <a:pt x="2199" y="1493"/>
                  </a:lnTo>
                  <a:lnTo>
                    <a:pt x="2221" y="1546"/>
                  </a:lnTo>
                  <a:lnTo>
                    <a:pt x="2238" y="1601"/>
                  </a:lnTo>
                  <a:lnTo>
                    <a:pt x="2248" y="1658"/>
                  </a:lnTo>
                  <a:lnTo>
                    <a:pt x="2251" y="1717"/>
                  </a:lnTo>
                  <a:lnTo>
                    <a:pt x="2248" y="1777"/>
                  </a:lnTo>
                  <a:lnTo>
                    <a:pt x="2238" y="1834"/>
                  </a:lnTo>
                  <a:lnTo>
                    <a:pt x="2221" y="1889"/>
                  </a:lnTo>
                  <a:lnTo>
                    <a:pt x="2199" y="1941"/>
                  </a:lnTo>
                  <a:lnTo>
                    <a:pt x="2171" y="1990"/>
                  </a:lnTo>
                  <a:lnTo>
                    <a:pt x="2138" y="2036"/>
                  </a:lnTo>
                  <a:lnTo>
                    <a:pt x="2100" y="2078"/>
                  </a:lnTo>
                  <a:lnTo>
                    <a:pt x="2058" y="2115"/>
                  </a:lnTo>
                  <a:lnTo>
                    <a:pt x="2012" y="2147"/>
                  </a:lnTo>
                  <a:lnTo>
                    <a:pt x="1962" y="2174"/>
                  </a:lnTo>
                  <a:lnTo>
                    <a:pt x="1910" y="2197"/>
                  </a:lnTo>
                  <a:lnTo>
                    <a:pt x="1854" y="2213"/>
                  </a:lnTo>
                  <a:lnTo>
                    <a:pt x="1796" y="2224"/>
                  </a:lnTo>
                  <a:lnTo>
                    <a:pt x="1736" y="2227"/>
                  </a:lnTo>
                  <a:lnTo>
                    <a:pt x="1676" y="2224"/>
                  </a:lnTo>
                  <a:lnTo>
                    <a:pt x="1618" y="2213"/>
                  </a:lnTo>
                  <a:lnTo>
                    <a:pt x="1562" y="2197"/>
                  </a:lnTo>
                  <a:lnTo>
                    <a:pt x="1510" y="2174"/>
                  </a:lnTo>
                  <a:lnTo>
                    <a:pt x="1460" y="2147"/>
                  </a:lnTo>
                  <a:lnTo>
                    <a:pt x="1415" y="2115"/>
                  </a:lnTo>
                  <a:lnTo>
                    <a:pt x="1372" y="2078"/>
                  </a:lnTo>
                  <a:lnTo>
                    <a:pt x="1335" y="2036"/>
                  </a:lnTo>
                  <a:lnTo>
                    <a:pt x="1301" y="1990"/>
                  </a:lnTo>
                  <a:lnTo>
                    <a:pt x="1274" y="1941"/>
                  </a:lnTo>
                  <a:lnTo>
                    <a:pt x="1251" y="1889"/>
                  </a:lnTo>
                  <a:lnTo>
                    <a:pt x="1235" y="1834"/>
                  </a:lnTo>
                  <a:lnTo>
                    <a:pt x="1225" y="1777"/>
                  </a:lnTo>
                  <a:lnTo>
                    <a:pt x="1221" y="1717"/>
                  </a:lnTo>
                  <a:lnTo>
                    <a:pt x="1225" y="1658"/>
                  </a:lnTo>
                  <a:lnTo>
                    <a:pt x="1235" y="1601"/>
                  </a:lnTo>
                  <a:lnTo>
                    <a:pt x="1251" y="1546"/>
                  </a:lnTo>
                  <a:lnTo>
                    <a:pt x="1274" y="1493"/>
                  </a:lnTo>
                  <a:lnTo>
                    <a:pt x="1301" y="1445"/>
                  </a:lnTo>
                  <a:lnTo>
                    <a:pt x="1335" y="1399"/>
                  </a:lnTo>
                  <a:lnTo>
                    <a:pt x="1372" y="1357"/>
                  </a:lnTo>
                  <a:lnTo>
                    <a:pt x="1415" y="1321"/>
                  </a:lnTo>
                  <a:lnTo>
                    <a:pt x="1460" y="1288"/>
                  </a:lnTo>
                  <a:lnTo>
                    <a:pt x="1510" y="1261"/>
                  </a:lnTo>
                  <a:lnTo>
                    <a:pt x="1562" y="1239"/>
                  </a:lnTo>
                  <a:lnTo>
                    <a:pt x="1618" y="1222"/>
                  </a:lnTo>
                  <a:lnTo>
                    <a:pt x="1676" y="1212"/>
                  </a:lnTo>
                  <a:lnTo>
                    <a:pt x="1736" y="1208"/>
                  </a:lnTo>
                  <a:close/>
                  <a:moveTo>
                    <a:pt x="1736" y="1000"/>
                  </a:moveTo>
                  <a:lnTo>
                    <a:pt x="1666" y="1004"/>
                  </a:lnTo>
                  <a:lnTo>
                    <a:pt x="1598" y="1014"/>
                  </a:lnTo>
                  <a:lnTo>
                    <a:pt x="1532" y="1029"/>
                  </a:lnTo>
                  <a:lnTo>
                    <a:pt x="1469" y="1051"/>
                  </a:lnTo>
                  <a:lnTo>
                    <a:pt x="1409" y="1077"/>
                  </a:lnTo>
                  <a:lnTo>
                    <a:pt x="1351" y="1109"/>
                  </a:lnTo>
                  <a:lnTo>
                    <a:pt x="1298" y="1146"/>
                  </a:lnTo>
                  <a:lnTo>
                    <a:pt x="1247" y="1188"/>
                  </a:lnTo>
                  <a:lnTo>
                    <a:pt x="1201" y="1234"/>
                  </a:lnTo>
                  <a:lnTo>
                    <a:pt x="1159" y="1284"/>
                  </a:lnTo>
                  <a:lnTo>
                    <a:pt x="1121" y="1337"/>
                  </a:lnTo>
                  <a:lnTo>
                    <a:pt x="1089" y="1394"/>
                  </a:lnTo>
                  <a:lnTo>
                    <a:pt x="1062" y="1454"/>
                  </a:lnTo>
                  <a:lnTo>
                    <a:pt x="1040" y="1516"/>
                  </a:lnTo>
                  <a:lnTo>
                    <a:pt x="1024" y="1581"/>
                  </a:lnTo>
                  <a:lnTo>
                    <a:pt x="1015" y="1648"/>
                  </a:lnTo>
                  <a:lnTo>
                    <a:pt x="1012" y="1717"/>
                  </a:lnTo>
                  <a:lnTo>
                    <a:pt x="1015" y="1787"/>
                  </a:lnTo>
                  <a:lnTo>
                    <a:pt x="1024" y="1854"/>
                  </a:lnTo>
                  <a:lnTo>
                    <a:pt x="1040" y="1918"/>
                  </a:lnTo>
                  <a:lnTo>
                    <a:pt x="1062" y="1981"/>
                  </a:lnTo>
                  <a:lnTo>
                    <a:pt x="1089" y="2041"/>
                  </a:lnTo>
                  <a:lnTo>
                    <a:pt x="1121" y="2097"/>
                  </a:lnTo>
                  <a:lnTo>
                    <a:pt x="1159" y="2151"/>
                  </a:lnTo>
                  <a:lnTo>
                    <a:pt x="1201" y="2201"/>
                  </a:lnTo>
                  <a:lnTo>
                    <a:pt x="1247" y="2247"/>
                  </a:lnTo>
                  <a:lnTo>
                    <a:pt x="1298" y="2289"/>
                  </a:lnTo>
                  <a:lnTo>
                    <a:pt x="1351" y="2326"/>
                  </a:lnTo>
                  <a:lnTo>
                    <a:pt x="1409" y="2358"/>
                  </a:lnTo>
                  <a:lnTo>
                    <a:pt x="1469" y="2384"/>
                  </a:lnTo>
                  <a:lnTo>
                    <a:pt x="1532" y="2406"/>
                  </a:lnTo>
                  <a:lnTo>
                    <a:pt x="1598" y="2421"/>
                  </a:lnTo>
                  <a:lnTo>
                    <a:pt x="1666" y="2431"/>
                  </a:lnTo>
                  <a:lnTo>
                    <a:pt x="1736" y="2435"/>
                  </a:lnTo>
                  <a:lnTo>
                    <a:pt x="1806" y="2431"/>
                  </a:lnTo>
                  <a:lnTo>
                    <a:pt x="1873" y="2421"/>
                  </a:lnTo>
                  <a:lnTo>
                    <a:pt x="1939" y="2406"/>
                  </a:lnTo>
                  <a:lnTo>
                    <a:pt x="2002" y="2384"/>
                  </a:lnTo>
                  <a:lnTo>
                    <a:pt x="2063" y="2358"/>
                  </a:lnTo>
                  <a:lnTo>
                    <a:pt x="2121" y="2326"/>
                  </a:lnTo>
                  <a:lnTo>
                    <a:pt x="2174" y="2289"/>
                  </a:lnTo>
                  <a:lnTo>
                    <a:pt x="2225" y="2247"/>
                  </a:lnTo>
                  <a:lnTo>
                    <a:pt x="2271" y="2201"/>
                  </a:lnTo>
                  <a:lnTo>
                    <a:pt x="2313" y="2151"/>
                  </a:lnTo>
                  <a:lnTo>
                    <a:pt x="2351" y="2097"/>
                  </a:lnTo>
                  <a:lnTo>
                    <a:pt x="2383" y="2041"/>
                  </a:lnTo>
                  <a:lnTo>
                    <a:pt x="2411" y="1981"/>
                  </a:lnTo>
                  <a:lnTo>
                    <a:pt x="2432" y="1918"/>
                  </a:lnTo>
                  <a:lnTo>
                    <a:pt x="2449" y="1854"/>
                  </a:lnTo>
                  <a:lnTo>
                    <a:pt x="2457" y="1787"/>
                  </a:lnTo>
                  <a:lnTo>
                    <a:pt x="2461" y="1717"/>
                  </a:lnTo>
                  <a:lnTo>
                    <a:pt x="2457" y="1648"/>
                  </a:lnTo>
                  <a:lnTo>
                    <a:pt x="2449" y="1581"/>
                  </a:lnTo>
                  <a:lnTo>
                    <a:pt x="2432" y="1516"/>
                  </a:lnTo>
                  <a:lnTo>
                    <a:pt x="2411" y="1454"/>
                  </a:lnTo>
                  <a:lnTo>
                    <a:pt x="2383" y="1394"/>
                  </a:lnTo>
                  <a:lnTo>
                    <a:pt x="2351" y="1337"/>
                  </a:lnTo>
                  <a:lnTo>
                    <a:pt x="2313" y="1284"/>
                  </a:lnTo>
                  <a:lnTo>
                    <a:pt x="2271" y="1234"/>
                  </a:lnTo>
                  <a:lnTo>
                    <a:pt x="2225" y="1188"/>
                  </a:lnTo>
                  <a:lnTo>
                    <a:pt x="2174" y="1146"/>
                  </a:lnTo>
                  <a:lnTo>
                    <a:pt x="2121" y="1109"/>
                  </a:lnTo>
                  <a:lnTo>
                    <a:pt x="2063" y="1077"/>
                  </a:lnTo>
                  <a:lnTo>
                    <a:pt x="2002" y="1051"/>
                  </a:lnTo>
                  <a:lnTo>
                    <a:pt x="1939" y="1029"/>
                  </a:lnTo>
                  <a:lnTo>
                    <a:pt x="1873" y="1014"/>
                  </a:lnTo>
                  <a:lnTo>
                    <a:pt x="1806" y="1004"/>
                  </a:lnTo>
                  <a:lnTo>
                    <a:pt x="1736" y="1000"/>
                  </a:lnTo>
                  <a:close/>
                  <a:moveTo>
                    <a:pt x="1736" y="786"/>
                  </a:moveTo>
                  <a:lnTo>
                    <a:pt x="1817" y="790"/>
                  </a:lnTo>
                  <a:lnTo>
                    <a:pt x="1897" y="799"/>
                  </a:lnTo>
                  <a:lnTo>
                    <a:pt x="1973" y="816"/>
                  </a:lnTo>
                  <a:lnTo>
                    <a:pt x="2048" y="838"/>
                  </a:lnTo>
                  <a:lnTo>
                    <a:pt x="2120" y="866"/>
                  </a:lnTo>
                  <a:lnTo>
                    <a:pt x="2189" y="900"/>
                  </a:lnTo>
                  <a:lnTo>
                    <a:pt x="2254" y="940"/>
                  </a:lnTo>
                  <a:lnTo>
                    <a:pt x="2316" y="984"/>
                  </a:lnTo>
                  <a:lnTo>
                    <a:pt x="2374" y="1033"/>
                  </a:lnTo>
                  <a:lnTo>
                    <a:pt x="2429" y="1086"/>
                  </a:lnTo>
                  <a:lnTo>
                    <a:pt x="2477" y="1143"/>
                  </a:lnTo>
                  <a:lnTo>
                    <a:pt x="2522" y="1205"/>
                  </a:lnTo>
                  <a:lnTo>
                    <a:pt x="2562" y="1269"/>
                  </a:lnTo>
                  <a:lnTo>
                    <a:pt x="2596" y="1337"/>
                  </a:lnTo>
                  <a:lnTo>
                    <a:pt x="2625" y="1409"/>
                  </a:lnTo>
                  <a:lnTo>
                    <a:pt x="2647" y="1482"/>
                  </a:lnTo>
                  <a:lnTo>
                    <a:pt x="2664" y="1559"/>
                  </a:lnTo>
                  <a:lnTo>
                    <a:pt x="2674" y="1637"/>
                  </a:lnTo>
                  <a:lnTo>
                    <a:pt x="2678" y="1717"/>
                  </a:lnTo>
                  <a:lnTo>
                    <a:pt x="2674" y="1798"/>
                  </a:lnTo>
                  <a:lnTo>
                    <a:pt x="2664" y="1877"/>
                  </a:lnTo>
                  <a:lnTo>
                    <a:pt x="2647" y="1952"/>
                  </a:lnTo>
                  <a:lnTo>
                    <a:pt x="2625" y="2026"/>
                  </a:lnTo>
                  <a:lnTo>
                    <a:pt x="2596" y="2097"/>
                  </a:lnTo>
                  <a:lnTo>
                    <a:pt x="2562" y="2166"/>
                  </a:lnTo>
                  <a:lnTo>
                    <a:pt x="2522" y="2230"/>
                  </a:lnTo>
                  <a:lnTo>
                    <a:pt x="2477" y="2292"/>
                  </a:lnTo>
                  <a:lnTo>
                    <a:pt x="2429" y="2349"/>
                  </a:lnTo>
                  <a:lnTo>
                    <a:pt x="2374" y="2402"/>
                  </a:lnTo>
                  <a:lnTo>
                    <a:pt x="2316" y="2451"/>
                  </a:lnTo>
                  <a:lnTo>
                    <a:pt x="2254" y="2495"/>
                  </a:lnTo>
                  <a:lnTo>
                    <a:pt x="2189" y="2535"/>
                  </a:lnTo>
                  <a:lnTo>
                    <a:pt x="2120" y="2569"/>
                  </a:lnTo>
                  <a:lnTo>
                    <a:pt x="2048" y="2597"/>
                  </a:lnTo>
                  <a:lnTo>
                    <a:pt x="1973" y="2619"/>
                  </a:lnTo>
                  <a:lnTo>
                    <a:pt x="1897" y="2636"/>
                  </a:lnTo>
                  <a:lnTo>
                    <a:pt x="1817" y="2645"/>
                  </a:lnTo>
                  <a:lnTo>
                    <a:pt x="1736" y="2649"/>
                  </a:lnTo>
                  <a:lnTo>
                    <a:pt x="1655" y="2645"/>
                  </a:lnTo>
                  <a:lnTo>
                    <a:pt x="1576" y="2636"/>
                  </a:lnTo>
                  <a:lnTo>
                    <a:pt x="1498" y="2619"/>
                  </a:lnTo>
                  <a:lnTo>
                    <a:pt x="1424" y="2597"/>
                  </a:lnTo>
                  <a:lnTo>
                    <a:pt x="1352" y="2569"/>
                  </a:lnTo>
                  <a:lnTo>
                    <a:pt x="1284" y="2535"/>
                  </a:lnTo>
                  <a:lnTo>
                    <a:pt x="1218" y="2495"/>
                  </a:lnTo>
                  <a:lnTo>
                    <a:pt x="1156" y="2451"/>
                  </a:lnTo>
                  <a:lnTo>
                    <a:pt x="1098" y="2402"/>
                  </a:lnTo>
                  <a:lnTo>
                    <a:pt x="1044" y="2349"/>
                  </a:lnTo>
                  <a:lnTo>
                    <a:pt x="994" y="2292"/>
                  </a:lnTo>
                  <a:lnTo>
                    <a:pt x="949" y="2230"/>
                  </a:lnTo>
                  <a:lnTo>
                    <a:pt x="910" y="2166"/>
                  </a:lnTo>
                  <a:lnTo>
                    <a:pt x="876" y="2097"/>
                  </a:lnTo>
                  <a:lnTo>
                    <a:pt x="847" y="2026"/>
                  </a:lnTo>
                  <a:lnTo>
                    <a:pt x="824" y="1952"/>
                  </a:lnTo>
                  <a:lnTo>
                    <a:pt x="807" y="1877"/>
                  </a:lnTo>
                  <a:lnTo>
                    <a:pt x="797" y="1798"/>
                  </a:lnTo>
                  <a:lnTo>
                    <a:pt x="794" y="1717"/>
                  </a:lnTo>
                  <a:lnTo>
                    <a:pt x="797" y="1637"/>
                  </a:lnTo>
                  <a:lnTo>
                    <a:pt x="807" y="1559"/>
                  </a:lnTo>
                  <a:lnTo>
                    <a:pt x="824" y="1482"/>
                  </a:lnTo>
                  <a:lnTo>
                    <a:pt x="847" y="1409"/>
                  </a:lnTo>
                  <a:lnTo>
                    <a:pt x="876" y="1337"/>
                  </a:lnTo>
                  <a:lnTo>
                    <a:pt x="910" y="1269"/>
                  </a:lnTo>
                  <a:lnTo>
                    <a:pt x="949" y="1205"/>
                  </a:lnTo>
                  <a:lnTo>
                    <a:pt x="994" y="1143"/>
                  </a:lnTo>
                  <a:lnTo>
                    <a:pt x="1044" y="1086"/>
                  </a:lnTo>
                  <a:lnTo>
                    <a:pt x="1098" y="1033"/>
                  </a:lnTo>
                  <a:lnTo>
                    <a:pt x="1156" y="984"/>
                  </a:lnTo>
                  <a:lnTo>
                    <a:pt x="1218" y="940"/>
                  </a:lnTo>
                  <a:lnTo>
                    <a:pt x="1284" y="900"/>
                  </a:lnTo>
                  <a:lnTo>
                    <a:pt x="1352" y="866"/>
                  </a:lnTo>
                  <a:lnTo>
                    <a:pt x="1424" y="838"/>
                  </a:lnTo>
                  <a:lnTo>
                    <a:pt x="1498" y="816"/>
                  </a:lnTo>
                  <a:lnTo>
                    <a:pt x="1576" y="799"/>
                  </a:lnTo>
                  <a:lnTo>
                    <a:pt x="1655" y="790"/>
                  </a:lnTo>
                  <a:lnTo>
                    <a:pt x="1736" y="786"/>
                  </a:lnTo>
                  <a:close/>
                  <a:moveTo>
                    <a:pt x="1245" y="243"/>
                  </a:moveTo>
                  <a:lnTo>
                    <a:pt x="1171" y="268"/>
                  </a:lnTo>
                  <a:lnTo>
                    <a:pt x="1099" y="298"/>
                  </a:lnTo>
                  <a:lnTo>
                    <a:pt x="1029" y="330"/>
                  </a:lnTo>
                  <a:lnTo>
                    <a:pt x="1048" y="380"/>
                  </a:lnTo>
                  <a:lnTo>
                    <a:pt x="1063" y="430"/>
                  </a:lnTo>
                  <a:lnTo>
                    <a:pt x="1072" y="481"/>
                  </a:lnTo>
                  <a:lnTo>
                    <a:pt x="1075" y="533"/>
                  </a:lnTo>
                  <a:lnTo>
                    <a:pt x="1074" y="585"/>
                  </a:lnTo>
                  <a:lnTo>
                    <a:pt x="1067" y="636"/>
                  </a:lnTo>
                  <a:lnTo>
                    <a:pt x="1055" y="686"/>
                  </a:lnTo>
                  <a:lnTo>
                    <a:pt x="1038" y="736"/>
                  </a:lnTo>
                  <a:lnTo>
                    <a:pt x="1017" y="783"/>
                  </a:lnTo>
                  <a:lnTo>
                    <a:pt x="990" y="829"/>
                  </a:lnTo>
                  <a:lnTo>
                    <a:pt x="958" y="872"/>
                  </a:lnTo>
                  <a:lnTo>
                    <a:pt x="922" y="912"/>
                  </a:lnTo>
                  <a:lnTo>
                    <a:pt x="883" y="947"/>
                  </a:lnTo>
                  <a:lnTo>
                    <a:pt x="842" y="977"/>
                  </a:lnTo>
                  <a:lnTo>
                    <a:pt x="797" y="1004"/>
                  </a:lnTo>
                  <a:lnTo>
                    <a:pt x="752" y="1025"/>
                  </a:lnTo>
                  <a:lnTo>
                    <a:pt x="704" y="1042"/>
                  </a:lnTo>
                  <a:lnTo>
                    <a:pt x="654" y="1054"/>
                  </a:lnTo>
                  <a:lnTo>
                    <a:pt x="603" y="1062"/>
                  </a:lnTo>
                  <a:lnTo>
                    <a:pt x="551" y="1064"/>
                  </a:lnTo>
                  <a:lnTo>
                    <a:pt x="494" y="1061"/>
                  </a:lnTo>
                  <a:lnTo>
                    <a:pt x="440" y="1053"/>
                  </a:lnTo>
                  <a:lnTo>
                    <a:pt x="385" y="1039"/>
                  </a:lnTo>
                  <a:lnTo>
                    <a:pt x="333" y="1019"/>
                  </a:lnTo>
                  <a:lnTo>
                    <a:pt x="300" y="1088"/>
                  </a:lnTo>
                  <a:lnTo>
                    <a:pt x="271" y="1158"/>
                  </a:lnTo>
                  <a:lnTo>
                    <a:pt x="244" y="1231"/>
                  </a:lnTo>
                  <a:lnTo>
                    <a:pt x="297" y="1254"/>
                  </a:lnTo>
                  <a:lnTo>
                    <a:pt x="347" y="1284"/>
                  </a:lnTo>
                  <a:lnTo>
                    <a:pt x="393" y="1318"/>
                  </a:lnTo>
                  <a:lnTo>
                    <a:pt x="435" y="1355"/>
                  </a:lnTo>
                  <a:lnTo>
                    <a:pt x="473" y="1398"/>
                  </a:lnTo>
                  <a:lnTo>
                    <a:pt x="505" y="1444"/>
                  </a:lnTo>
                  <a:lnTo>
                    <a:pt x="533" y="1493"/>
                  </a:lnTo>
                  <a:lnTo>
                    <a:pt x="555" y="1546"/>
                  </a:lnTo>
                  <a:lnTo>
                    <a:pt x="571" y="1601"/>
                  </a:lnTo>
                  <a:lnTo>
                    <a:pt x="581" y="1658"/>
                  </a:lnTo>
                  <a:lnTo>
                    <a:pt x="584" y="1717"/>
                  </a:lnTo>
                  <a:lnTo>
                    <a:pt x="581" y="1777"/>
                  </a:lnTo>
                  <a:lnTo>
                    <a:pt x="571" y="1834"/>
                  </a:lnTo>
                  <a:lnTo>
                    <a:pt x="555" y="1889"/>
                  </a:lnTo>
                  <a:lnTo>
                    <a:pt x="533" y="1941"/>
                  </a:lnTo>
                  <a:lnTo>
                    <a:pt x="505" y="1991"/>
                  </a:lnTo>
                  <a:lnTo>
                    <a:pt x="473" y="2037"/>
                  </a:lnTo>
                  <a:lnTo>
                    <a:pt x="435" y="2080"/>
                  </a:lnTo>
                  <a:lnTo>
                    <a:pt x="393" y="2118"/>
                  </a:lnTo>
                  <a:lnTo>
                    <a:pt x="347" y="2151"/>
                  </a:lnTo>
                  <a:lnTo>
                    <a:pt x="297" y="2181"/>
                  </a:lnTo>
                  <a:lnTo>
                    <a:pt x="244" y="2204"/>
                  </a:lnTo>
                  <a:lnTo>
                    <a:pt x="271" y="2276"/>
                  </a:lnTo>
                  <a:lnTo>
                    <a:pt x="300" y="2348"/>
                  </a:lnTo>
                  <a:lnTo>
                    <a:pt x="333" y="2417"/>
                  </a:lnTo>
                  <a:lnTo>
                    <a:pt x="385" y="2397"/>
                  </a:lnTo>
                  <a:lnTo>
                    <a:pt x="440" y="2383"/>
                  </a:lnTo>
                  <a:lnTo>
                    <a:pt x="494" y="2374"/>
                  </a:lnTo>
                  <a:lnTo>
                    <a:pt x="551" y="2371"/>
                  </a:lnTo>
                  <a:lnTo>
                    <a:pt x="603" y="2374"/>
                  </a:lnTo>
                  <a:lnTo>
                    <a:pt x="654" y="2381"/>
                  </a:lnTo>
                  <a:lnTo>
                    <a:pt x="703" y="2394"/>
                  </a:lnTo>
                  <a:lnTo>
                    <a:pt x="752" y="2410"/>
                  </a:lnTo>
                  <a:lnTo>
                    <a:pt x="797" y="2432"/>
                  </a:lnTo>
                  <a:lnTo>
                    <a:pt x="842" y="2459"/>
                  </a:lnTo>
                  <a:lnTo>
                    <a:pt x="883" y="2488"/>
                  </a:lnTo>
                  <a:lnTo>
                    <a:pt x="922" y="2524"/>
                  </a:lnTo>
                  <a:lnTo>
                    <a:pt x="958" y="2563"/>
                  </a:lnTo>
                  <a:lnTo>
                    <a:pt x="990" y="2607"/>
                  </a:lnTo>
                  <a:lnTo>
                    <a:pt x="1017" y="2652"/>
                  </a:lnTo>
                  <a:lnTo>
                    <a:pt x="1038" y="2700"/>
                  </a:lnTo>
                  <a:lnTo>
                    <a:pt x="1055" y="2749"/>
                  </a:lnTo>
                  <a:lnTo>
                    <a:pt x="1067" y="2799"/>
                  </a:lnTo>
                  <a:lnTo>
                    <a:pt x="1074" y="2851"/>
                  </a:lnTo>
                  <a:lnTo>
                    <a:pt x="1075" y="2902"/>
                  </a:lnTo>
                  <a:lnTo>
                    <a:pt x="1072" y="2954"/>
                  </a:lnTo>
                  <a:lnTo>
                    <a:pt x="1063" y="3006"/>
                  </a:lnTo>
                  <a:lnTo>
                    <a:pt x="1048" y="3056"/>
                  </a:lnTo>
                  <a:lnTo>
                    <a:pt x="1029" y="3104"/>
                  </a:lnTo>
                  <a:lnTo>
                    <a:pt x="1099" y="3137"/>
                  </a:lnTo>
                  <a:lnTo>
                    <a:pt x="1171" y="3167"/>
                  </a:lnTo>
                  <a:lnTo>
                    <a:pt x="1245" y="3193"/>
                  </a:lnTo>
                  <a:lnTo>
                    <a:pt x="1268" y="3141"/>
                  </a:lnTo>
                  <a:lnTo>
                    <a:pt x="1297" y="3091"/>
                  </a:lnTo>
                  <a:lnTo>
                    <a:pt x="1331" y="3046"/>
                  </a:lnTo>
                  <a:lnTo>
                    <a:pt x="1370" y="3005"/>
                  </a:lnTo>
                  <a:lnTo>
                    <a:pt x="1414" y="2967"/>
                  </a:lnTo>
                  <a:lnTo>
                    <a:pt x="1460" y="2935"/>
                  </a:lnTo>
                  <a:lnTo>
                    <a:pt x="1510" y="2908"/>
                  </a:lnTo>
                  <a:lnTo>
                    <a:pt x="1563" y="2886"/>
                  </a:lnTo>
                  <a:lnTo>
                    <a:pt x="1619" y="2871"/>
                  </a:lnTo>
                  <a:lnTo>
                    <a:pt x="1677" y="2861"/>
                  </a:lnTo>
                  <a:lnTo>
                    <a:pt x="1737" y="2856"/>
                  </a:lnTo>
                  <a:lnTo>
                    <a:pt x="1796" y="2861"/>
                  </a:lnTo>
                  <a:lnTo>
                    <a:pt x="1854" y="2871"/>
                  </a:lnTo>
                  <a:lnTo>
                    <a:pt x="1910" y="2886"/>
                  </a:lnTo>
                  <a:lnTo>
                    <a:pt x="1963" y="2908"/>
                  </a:lnTo>
                  <a:lnTo>
                    <a:pt x="2013" y="2935"/>
                  </a:lnTo>
                  <a:lnTo>
                    <a:pt x="2060" y="2967"/>
                  </a:lnTo>
                  <a:lnTo>
                    <a:pt x="2102" y="3005"/>
                  </a:lnTo>
                  <a:lnTo>
                    <a:pt x="2141" y="3046"/>
                  </a:lnTo>
                  <a:lnTo>
                    <a:pt x="2175" y="3091"/>
                  </a:lnTo>
                  <a:lnTo>
                    <a:pt x="2204" y="3141"/>
                  </a:lnTo>
                  <a:lnTo>
                    <a:pt x="2229" y="3193"/>
                  </a:lnTo>
                  <a:lnTo>
                    <a:pt x="2301" y="3167"/>
                  </a:lnTo>
                  <a:lnTo>
                    <a:pt x="2373" y="3137"/>
                  </a:lnTo>
                  <a:lnTo>
                    <a:pt x="2443" y="3104"/>
                  </a:lnTo>
                  <a:lnTo>
                    <a:pt x="2424" y="3055"/>
                  </a:lnTo>
                  <a:lnTo>
                    <a:pt x="2410" y="3005"/>
                  </a:lnTo>
                  <a:lnTo>
                    <a:pt x="2401" y="2954"/>
                  </a:lnTo>
                  <a:lnTo>
                    <a:pt x="2397" y="2902"/>
                  </a:lnTo>
                  <a:lnTo>
                    <a:pt x="2399" y="2851"/>
                  </a:lnTo>
                  <a:lnTo>
                    <a:pt x="2405" y="2799"/>
                  </a:lnTo>
                  <a:lnTo>
                    <a:pt x="2417" y="2749"/>
                  </a:lnTo>
                  <a:lnTo>
                    <a:pt x="2434" y="2699"/>
                  </a:lnTo>
                  <a:lnTo>
                    <a:pt x="2455" y="2652"/>
                  </a:lnTo>
                  <a:lnTo>
                    <a:pt x="2483" y="2607"/>
                  </a:lnTo>
                  <a:lnTo>
                    <a:pt x="2514" y="2563"/>
                  </a:lnTo>
                  <a:lnTo>
                    <a:pt x="2551" y="2524"/>
                  </a:lnTo>
                  <a:lnTo>
                    <a:pt x="2591" y="2488"/>
                  </a:lnTo>
                  <a:lnTo>
                    <a:pt x="2634" y="2458"/>
                  </a:lnTo>
                  <a:lnTo>
                    <a:pt x="2679" y="2431"/>
                  </a:lnTo>
                  <a:lnTo>
                    <a:pt x="2727" y="2409"/>
                  </a:lnTo>
                  <a:lnTo>
                    <a:pt x="2777" y="2393"/>
                  </a:lnTo>
                  <a:lnTo>
                    <a:pt x="2828" y="2382"/>
                  </a:lnTo>
                  <a:lnTo>
                    <a:pt x="2880" y="2374"/>
                  </a:lnTo>
                  <a:lnTo>
                    <a:pt x="2933" y="2373"/>
                  </a:lnTo>
                  <a:lnTo>
                    <a:pt x="2986" y="2376"/>
                  </a:lnTo>
                  <a:lnTo>
                    <a:pt x="3038" y="2384"/>
                  </a:lnTo>
                  <a:lnTo>
                    <a:pt x="3089" y="2398"/>
                  </a:lnTo>
                  <a:lnTo>
                    <a:pt x="3139" y="2417"/>
                  </a:lnTo>
                  <a:lnTo>
                    <a:pt x="3173" y="2348"/>
                  </a:lnTo>
                  <a:lnTo>
                    <a:pt x="3203" y="2276"/>
                  </a:lnTo>
                  <a:lnTo>
                    <a:pt x="3228" y="2204"/>
                  </a:lnTo>
                  <a:lnTo>
                    <a:pt x="3175" y="2181"/>
                  </a:lnTo>
                  <a:lnTo>
                    <a:pt x="3126" y="2151"/>
                  </a:lnTo>
                  <a:lnTo>
                    <a:pt x="3079" y="2118"/>
                  </a:lnTo>
                  <a:lnTo>
                    <a:pt x="3037" y="2080"/>
                  </a:lnTo>
                  <a:lnTo>
                    <a:pt x="3000" y="2037"/>
                  </a:lnTo>
                  <a:lnTo>
                    <a:pt x="2967" y="1991"/>
                  </a:lnTo>
                  <a:lnTo>
                    <a:pt x="2940" y="1941"/>
                  </a:lnTo>
                  <a:lnTo>
                    <a:pt x="2918" y="1889"/>
                  </a:lnTo>
                  <a:lnTo>
                    <a:pt x="2902" y="1834"/>
                  </a:lnTo>
                  <a:lnTo>
                    <a:pt x="2892" y="1777"/>
                  </a:lnTo>
                  <a:lnTo>
                    <a:pt x="2888" y="1717"/>
                  </a:lnTo>
                  <a:lnTo>
                    <a:pt x="2892" y="1658"/>
                  </a:lnTo>
                  <a:lnTo>
                    <a:pt x="2902" y="1601"/>
                  </a:lnTo>
                  <a:lnTo>
                    <a:pt x="2918" y="1546"/>
                  </a:lnTo>
                  <a:lnTo>
                    <a:pt x="2940" y="1493"/>
                  </a:lnTo>
                  <a:lnTo>
                    <a:pt x="2967" y="1444"/>
                  </a:lnTo>
                  <a:lnTo>
                    <a:pt x="3000" y="1398"/>
                  </a:lnTo>
                  <a:lnTo>
                    <a:pt x="3037" y="1355"/>
                  </a:lnTo>
                  <a:lnTo>
                    <a:pt x="3079" y="1318"/>
                  </a:lnTo>
                  <a:lnTo>
                    <a:pt x="3126" y="1284"/>
                  </a:lnTo>
                  <a:lnTo>
                    <a:pt x="3175" y="1254"/>
                  </a:lnTo>
                  <a:lnTo>
                    <a:pt x="3228" y="1231"/>
                  </a:lnTo>
                  <a:lnTo>
                    <a:pt x="3203" y="1158"/>
                  </a:lnTo>
                  <a:lnTo>
                    <a:pt x="3173" y="1088"/>
                  </a:lnTo>
                  <a:lnTo>
                    <a:pt x="3139" y="1019"/>
                  </a:lnTo>
                  <a:lnTo>
                    <a:pt x="3087" y="1039"/>
                  </a:lnTo>
                  <a:lnTo>
                    <a:pt x="3033" y="1053"/>
                  </a:lnTo>
                  <a:lnTo>
                    <a:pt x="2978" y="1061"/>
                  </a:lnTo>
                  <a:lnTo>
                    <a:pt x="2923" y="1064"/>
                  </a:lnTo>
                  <a:lnTo>
                    <a:pt x="2870" y="1062"/>
                  </a:lnTo>
                  <a:lnTo>
                    <a:pt x="2819" y="1054"/>
                  </a:lnTo>
                  <a:lnTo>
                    <a:pt x="2769" y="1042"/>
                  </a:lnTo>
                  <a:lnTo>
                    <a:pt x="2722" y="1025"/>
                  </a:lnTo>
                  <a:lnTo>
                    <a:pt x="2675" y="1004"/>
                  </a:lnTo>
                  <a:lnTo>
                    <a:pt x="2631" y="977"/>
                  </a:lnTo>
                  <a:lnTo>
                    <a:pt x="2590" y="947"/>
                  </a:lnTo>
                  <a:lnTo>
                    <a:pt x="2551" y="912"/>
                  </a:lnTo>
                  <a:lnTo>
                    <a:pt x="2514" y="872"/>
                  </a:lnTo>
                  <a:lnTo>
                    <a:pt x="2482" y="829"/>
                  </a:lnTo>
                  <a:lnTo>
                    <a:pt x="2455" y="783"/>
                  </a:lnTo>
                  <a:lnTo>
                    <a:pt x="2434" y="736"/>
                  </a:lnTo>
                  <a:lnTo>
                    <a:pt x="2417" y="686"/>
                  </a:lnTo>
                  <a:lnTo>
                    <a:pt x="2405" y="636"/>
                  </a:lnTo>
                  <a:lnTo>
                    <a:pt x="2399" y="585"/>
                  </a:lnTo>
                  <a:lnTo>
                    <a:pt x="2397" y="533"/>
                  </a:lnTo>
                  <a:lnTo>
                    <a:pt x="2401" y="481"/>
                  </a:lnTo>
                  <a:lnTo>
                    <a:pt x="2410" y="430"/>
                  </a:lnTo>
                  <a:lnTo>
                    <a:pt x="2424" y="380"/>
                  </a:lnTo>
                  <a:lnTo>
                    <a:pt x="2443" y="330"/>
                  </a:lnTo>
                  <a:lnTo>
                    <a:pt x="2373" y="298"/>
                  </a:lnTo>
                  <a:lnTo>
                    <a:pt x="2302" y="269"/>
                  </a:lnTo>
                  <a:lnTo>
                    <a:pt x="2229" y="243"/>
                  </a:lnTo>
                  <a:lnTo>
                    <a:pt x="2204" y="295"/>
                  </a:lnTo>
                  <a:lnTo>
                    <a:pt x="2175" y="344"/>
                  </a:lnTo>
                  <a:lnTo>
                    <a:pt x="2141" y="390"/>
                  </a:lnTo>
                  <a:lnTo>
                    <a:pt x="2102" y="430"/>
                  </a:lnTo>
                  <a:lnTo>
                    <a:pt x="2060" y="468"/>
                  </a:lnTo>
                  <a:lnTo>
                    <a:pt x="2013" y="500"/>
                  </a:lnTo>
                  <a:lnTo>
                    <a:pt x="1963" y="527"/>
                  </a:lnTo>
                  <a:lnTo>
                    <a:pt x="1910" y="549"/>
                  </a:lnTo>
                  <a:lnTo>
                    <a:pt x="1854" y="565"/>
                  </a:lnTo>
                  <a:lnTo>
                    <a:pt x="1796" y="574"/>
                  </a:lnTo>
                  <a:lnTo>
                    <a:pt x="1737" y="579"/>
                  </a:lnTo>
                  <a:lnTo>
                    <a:pt x="1677" y="574"/>
                  </a:lnTo>
                  <a:lnTo>
                    <a:pt x="1619" y="565"/>
                  </a:lnTo>
                  <a:lnTo>
                    <a:pt x="1563" y="549"/>
                  </a:lnTo>
                  <a:lnTo>
                    <a:pt x="1510" y="527"/>
                  </a:lnTo>
                  <a:lnTo>
                    <a:pt x="1460" y="500"/>
                  </a:lnTo>
                  <a:lnTo>
                    <a:pt x="1414" y="468"/>
                  </a:lnTo>
                  <a:lnTo>
                    <a:pt x="1370" y="430"/>
                  </a:lnTo>
                  <a:lnTo>
                    <a:pt x="1331" y="390"/>
                  </a:lnTo>
                  <a:lnTo>
                    <a:pt x="1297" y="344"/>
                  </a:lnTo>
                  <a:lnTo>
                    <a:pt x="1268" y="295"/>
                  </a:lnTo>
                  <a:lnTo>
                    <a:pt x="1245" y="243"/>
                  </a:lnTo>
                  <a:close/>
                  <a:moveTo>
                    <a:pt x="2155" y="0"/>
                  </a:moveTo>
                  <a:lnTo>
                    <a:pt x="2178" y="3"/>
                  </a:lnTo>
                  <a:lnTo>
                    <a:pt x="2276" y="32"/>
                  </a:lnTo>
                  <a:lnTo>
                    <a:pt x="2373" y="65"/>
                  </a:lnTo>
                  <a:lnTo>
                    <a:pt x="2467" y="103"/>
                  </a:lnTo>
                  <a:lnTo>
                    <a:pt x="2560" y="148"/>
                  </a:lnTo>
                  <a:lnTo>
                    <a:pt x="2648" y="196"/>
                  </a:lnTo>
                  <a:lnTo>
                    <a:pt x="2667" y="211"/>
                  </a:lnTo>
                  <a:lnTo>
                    <a:pt x="2683" y="227"/>
                  </a:lnTo>
                  <a:lnTo>
                    <a:pt x="2694" y="247"/>
                  </a:lnTo>
                  <a:lnTo>
                    <a:pt x="2701" y="269"/>
                  </a:lnTo>
                  <a:lnTo>
                    <a:pt x="2702" y="292"/>
                  </a:lnTo>
                  <a:lnTo>
                    <a:pt x="2699" y="314"/>
                  </a:lnTo>
                  <a:lnTo>
                    <a:pt x="2692" y="336"/>
                  </a:lnTo>
                  <a:lnTo>
                    <a:pt x="2679" y="355"/>
                  </a:lnTo>
                  <a:lnTo>
                    <a:pt x="2656" y="390"/>
                  </a:lnTo>
                  <a:lnTo>
                    <a:pt x="2637" y="426"/>
                  </a:lnTo>
                  <a:lnTo>
                    <a:pt x="2625" y="464"/>
                  </a:lnTo>
                  <a:lnTo>
                    <a:pt x="2617" y="503"/>
                  </a:lnTo>
                  <a:lnTo>
                    <a:pt x="2614" y="542"/>
                  </a:lnTo>
                  <a:lnTo>
                    <a:pt x="2616" y="582"/>
                  </a:lnTo>
                  <a:lnTo>
                    <a:pt x="2624" y="620"/>
                  </a:lnTo>
                  <a:lnTo>
                    <a:pt x="2636" y="659"/>
                  </a:lnTo>
                  <a:lnTo>
                    <a:pt x="2654" y="695"/>
                  </a:lnTo>
                  <a:lnTo>
                    <a:pt x="2677" y="728"/>
                  </a:lnTo>
                  <a:lnTo>
                    <a:pt x="2705" y="760"/>
                  </a:lnTo>
                  <a:lnTo>
                    <a:pt x="2735" y="786"/>
                  </a:lnTo>
                  <a:lnTo>
                    <a:pt x="2769" y="808"/>
                  </a:lnTo>
                  <a:lnTo>
                    <a:pt x="2806" y="825"/>
                  </a:lnTo>
                  <a:lnTo>
                    <a:pt x="2845" y="837"/>
                  </a:lnTo>
                  <a:lnTo>
                    <a:pt x="2884" y="844"/>
                  </a:lnTo>
                  <a:lnTo>
                    <a:pt x="2925" y="847"/>
                  </a:lnTo>
                  <a:lnTo>
                    <a:pt x="2965" y="844"/>
                  </a:lnTo>
                  <a:lnTo>
                    <a:pt x="3005" y="837"/>
                  </a:lnTo>
                  <a:lnTo>
                    <a:pt x="3043" y="825"/>
                  </a:lnTo>
                  <a:lnTo>
                    <a:pt x="3079" y="807"/>
                  </a:lnTo>
                  <a:lnTo>
                    <a:pt x="3114" y="784"/>
                  </a:lnTo>
                  <a:lnTo>
                    <a:pt x="3134" y="772"/>
                  </a:lnTo>
                  <a:lnTo>
                    <a:pt x="3155" y="764"/>
                  </a:lnTo>
                  <a:lnTo>
                    <a:pt x="3178" y="762"/>
                  </a:lnTo>
                  <a:lnTo>
                    <a:pt x="3200" y="764"/>
                  </a:lnTo>
                  <a:lnTo>
                    <a:pt x="3223" y="771"/>
                  </a:lnTo>
                  <a:lnTo>
                    <a:pt x="3242" y="782"/>
                  </a:lnTo>
                  <a:lnTo>
                    <a:pt x="3259" y="796"/>
                  </a:lnTo>
                  <a:lnTo>
                    <a:pt x="3274" y="815"/>
                  </a:lnTo>
                  <a:lnTo>
                    <a:pt x="3324" y="903"/>
                  </a:lnTo>
                  <a:lnTo>
                    <a:pt x="3368" y="994"/>
                  </a:lnTo>
                  <a:lnTo>
                    <a:pt x="3407" y="1087"/>
                  </a:lnTo>
                  <a:lnTo>
                    <a:pt x="3441" y="1184"/>
                  </a:lnTo>
                  <a:lnTo>
                    <a:pt x="3469" y="1280"/>
                  </a:lnTo>
                  <a:lnTo>
                    <a:pt x="3472" y="1303"/>
                  </a:lnTo>
                  <a:lnTo>
                    <a:pt x="3470" y="1325"/>
                  </a:lnTo>
                  <a:lnTo>
                    <a:pt x="3465" y="1347"/>
                  </a:lnTo>
                  <a:lnTo>
                    <a:pt x="3453" y="1368"/>
                  </a:lnTo>
                  <a:lnTo>
                    <a:pt x="3439" y="1385"/>
                  </a:lnTo>
                  <a:lnTo>
                    <a:pt x="3420" y="1399"/>
                  </a:lnTo>
                  <a:lnTo>
                    <a:pt x="3400" y="1409"/>
                  </a:lnTo>
                  <a:lnTo>
                    <a:pt x="3377" y="1414"/>
                  </a:lnTo>
                  <a:lnTo>
                    <a:pt x="3336" y="1422"/>
                  </a:lnTo>
                  <a:lnTo>
                    <a:pt x="3297" y="1435"/>
                  </a:lnTo>
                  <a:lnTo>
                    <a:pt x="3260" y="1453"/>
                  </a:lnTo>
                  <a:lnTo>
                    <a:pt x="3227" y="1475"/>
                  </a:lnTo>
                  <a:lnTo>
                    <a:pt x="3197" y="1501"/>
                  </a:lnTo>
                  <a:lnTo>
                    <a:pt x="3170" y="1531"/>
                  </a:lnTo>
                  <a:lnTo>
                    <a:pt x="3148" y="1564"/>
                  </a:lnTo>
                  <a:lnTo>
                    <a:pt x="3130" y="1599"/>
                  </a:lnTo>
                  <a:lnTo>
                    <a:pt x="3116" y="1636"/>
                  </a:lnTo>
                  <a:lnTo>
                    <a:pt x="3108" y="1676"/>
                  </a:lnTo>
                  <a:lnTo>
                    <a:pt x="3105" y="1717"/>
                  </a:lnTo>
                  <a:lnTo>
                    <a:pt x="3108" y="1759"/>
                  </a:lnTo>
                  <a:lnTo>
                    <a:pt x="3116" y="1799"/>
                  </a:lnTo>
                  <a:lnTo>
                    <a:pt x="3130" y="1836"/>
                  </a:lnTo>
                  <a:lnTo>
                    <a:pt x="3148" y="1871"/>
                  </a:lnTo>
                  <a:lnTo>
                    <a:pt x="3170" y="1904"/>
                  </a:lnTo>
                  <a:lnTo>
                    <a:pt x="3197" y="1934"/>
                  </a:lnTo>
                  <a:lnTo>
                    <a:pt x="3227" y="1960"/>
                  </a:lnTo>
                  <a:lnTo>
                    <a:pt x="3260" y="1982"/>
                  </a:lnTo>
                  <a:lnTo>
                    <a:pt x="3297" y="2000"/>
                  </a:lnTo>
                  <a:lnTo>
                    <a:pt x="3336" y="2013"/>
                  </a:lnTo>
                  <a:lnTo>
                    <a:pt x="3377" y="2022"/>
                  </a:lnTo>
                  <a:lnTo>
                    <a:pt x="3400" y="2027"/>
                  </a:lnTo>
                  <a:lnTo>
                    <a:pt x="3420" y="2036"/>
                  </a:lnTo>
                  <a:lnTo>
                    <a:pt x="3439" y="2050"/>
                  </a:lnTo>
                  <a:lnTo>
                    <a:pt x="3453" y="2068"/>
                  </a:lnTo>
                  <a:lnTo>
                    <a:pt x="3465" y="2088"/>
                  </a:lnTo>
                  <a:lnTo>
                    <a:pt x="3471" y="2110"/>
                  </a:lnTo>
                  <a:lnTo>
                    <a:pt x="3472" y="2131"/>
                  </a:lnTo>
                  <a:lnTo>
                    <a:pt x="3469" y="2155"/>
                  </a:lnTo>
                  <a:lnTo>
                    <a:pt x="3441" y="2252"/>
                  </a:lnTo>
                  <a:lnTo>
                    <a:pt x="3408" y="2348"/>
                  </a:lnTo>
                  <a:lnTo>
                    <a:pt x="3368" y="2441"/>
                  </a:lnTo>
                  <a:lnTo>
                    <a:pt x="3324" y="2532"/>
                  </a:lnTo>
                  <a:lnTo>
                    <a:pt x="3274" y="2621"/>
                  </a:lnTo>
                  <a:lnTo>
                    <a:pt x="3260" y="2639"/>
                  </a:lnTo>
                  <a:lnTo>
                    <a:pt x="3242" y="2654"/>
                  </a:lnTo>
                  <a:lnTo>
                    <a:pt x="3223" y="2664"/>
                  </a:lnTo>
                  <a:lnTo>
                    <a:pt x="3200" y="2671"/>
                  </a:lnTo>
                  <a:lnTo>
                    <a:pt x="3178" y="2673"/>
                  </a:lnTo>
                  <a:lnTo>
                    <a:pt x="3155" y="2671"/>
                  </a:lnTo>
                  <a:lnTo>
                    <a:pt x="3134" y="2663"/>
                  </a:lnTo>
                  <a:lnTo>
                    <a:pt x="3115" y="2651"/>
                  </a:lnTo>
                  <a:lnTo>
                    <a:pt x="3080" y="2629"/>
                  </a:lnTo>
                  <a:lnTo>
                    <a:pt x="3044" y="2611"/>
                  </a:lnTo>
                  <a:lnTo>
                    <a:pt x="3005" y="2599"/>
                  </a:lnTo>
                  <a:lnTo>
                    <a:pt x="2965" y="2592"/>
                  </a:lnTo>
                  <a:lnTo>
                    <a:pt x="2925" y="2589"/>
                  </a:lnTo>
                  <a:lnTo>
                    <a:pt x="2885" y="2592"/>
                  </a:lnTo>
                  <a:lnTo>
                    <a:pt x="2845" y="2598"/>
                  </a:lnTo>
                  <a:lnTo>
                    <a:pt x="2806" y="2610"/>
                  </a:lnTo>
                  <a:lnTo>
                    <a:pt x="2771" y="2628"/>
                  </a:lnTo>
                  <a:lnTo>
                    <a:pt x="2736" y="2650"/>
                  </a:lnTo>
                  <a:lnTo>
                    <a:pt x="2705" y="2676"/>
                  </a:lnTo>
                  <a:lnTo>
                    <a:pt x="2677" y="2707"/>
                  </a:lnTo>
                  <a:lnTo>
                    <a:pt x="2655" y="2741"/>
                  </a:lnTo>
                  <a:lnTo>
                    <a:pt x="2637" y="2776"/>
                  </a:lnTo>
                  <a:lnTo>
                    <a:pt x="2625" y="2815"/>
                  </a:lnTo>
                  <a:lnTo>
                    <a:pt x="2617" y="2853"/>
                  </a:lnTo>
                  <a:lnTo>
                    <a:pt x="2615" y="2893"/>
                  </a:lnTo>
                  <a:lnTo>
                    <a:pt x="2617" y="2932"/>
                  </a:lnTo>
                  <a:lnTo>
                    <a:pt x="2625" y="2972"/>
                  </a:lnTo>
                  <a:lnTo>
                    <a:pt x="2638" y="3009"/>
                  </a:lnTo>
                  <a:lnTo>
                    <a:pt x="2656" y="3046"/>
                  </a:lnTo>
                  <a:lnTo>
                    <a:pt x="2681" y="3080"/>
                  </a:lnTo>
                  <a:lnTo>
                    <a:pt x="2692" y="3100"/>
                  </a:lnTo>
                  <a:lnTo>
                    <a:pt x="2699" y="3121"/>
                  </a:lnTo>
                  <a:lnTo>
                    <a:pt x="2703" y="3144"/>
                  </a:lnTo>
                  <a:lnTo>
                    <a:pt x="2701" y="3166"/>
                  </a:lnTo>
                  <a:lnTo>
                    <a:pt x="2694" y="3188"/>
                  </a:lnTo>
                  <a:lnTo>
                    <a:pt x="2683" y="3208"/>
                  </a:lnTo>
                  <a:lnTo>
                    <a:pt x="2667" y="3225"/>
                  </a:lnTo>
                  <a:lnTo>
                    <a:pt x="2649" y="3238"/>
                  </a:lnTo>
                  <a:lnTo>
                    <a:pt x="2560" y="3288"/>
                  </a:lnTo>
                  <a:lnTo>
                    <a:pt x="2467" y="3332"/>
                  </a:lnTo>
                  <a:lnTo>
                    <a:pt x="2373" y="3370"/>
                  </a:lnTo>
                  <a:lnTo>
                    <a:pt x="2276" y="3403"/>
                  </a:lnTo>
                  <a:lnTo>
                    <a:pt x="2178" y="3432"/>
                  </a:lnTo>
                  <a:lnTo>
                    <a:pt x="2155" y="3435"/>
                  </a:lnTo>
                  <a:lnTo>
                    <a:pt x="2132" y="3433"/>
                  </a:lnTo>
                  <a:lnTo>
                    <a:pt x="2111" y="3427"/>
                  </a:lnTo>
                  <a:lnTo>
                    <a:pt x="2090" y="3416"/>
                  </a:lnTo>
                  <a:lnTo>
                    <a:pt x="2072" y="3401"/>
                  </a:lnTo>
                  <a:lnTo>
                    <a:pt x="2059" y="3383"/>
                  </a:lnTo>
                  <a:lnTo>
                    <a:pt x="2049" y="3364"/>
                  </a:lnTo>
                  <a:lnTo>
                    <a:pt x="2043" y="3342"/>
                  </a:lnTo>
                  <a:lnTo>
                    <a:pt x="2035" y="3300"/>
                  </a:lnTo>
                  <a:lnTo>
                    <a:pt x="2022" y="3262"/>
                  </a:lnTo>
                  <a:lnTo>
                    <a:pt x="2004" y="3225"/>
                  </a:lnTo>
                  <a:lnTo>
                    <a:pt x="1981" y="3192"/>
                  </a:lnTo>
                  <a:lnTo>
                    <a:pt x="1955" y="3163"/>
                  </a:lnTo>
                  <a:lnTo>
                    <a:pt x="1925" y="3136"/>
                  </a:lnTo>
                  <a:lnTo>
                    <a:pt x="1892" y="3114"/>
                  </a:lnTo>
                  <a:lnTo>
                    <a:pt x="1857" y="3097"/>
                  </a:lnTo>
                  <a:lnTo>
                    <a:pt x="1818" y="3084"/>
                  </a:lnTo>
                  <a:lnTo>
                    <a:pt x="1778" y="3075"/>
                  </a:lnTo>
                  <a:lnTo>
                    <a:pt x="1737" y="3073"/>
                  </a:lnTo>
                  <a:lnTo>
                    <a:pt x="1694" y="3075"/>
                  </a:lnTo>
                  <a:lnTo>
                    <a:pt x="1655" y="3084"/>
                  </a:lnTo>
                  <a:lnTo>
                    <a:pt x="1617" y="3097"/>
                  </a:lnTo>
                  <a:lnTo>
                    <a:pt x="1580" y="3114"/>
                  </a:lnTo>
                  <a:lnTo>
                    <a:pt x="1547" y="3136"/>
                  </a:lnTo>
                  <a:lnTo>
                    <a:pt x="1517" y="3163"/>
                  </a:lnTo>
                  <a:lnTo>
                    <a:pt x="1491" y="3192"/>
                  </a:lnTo>
                  <a:lnTo>
                    <a:pt x="1468" y="3225"/>
                  </a:lnTo>
                  <a:lnTo>
                    <a:pt x="1450" y="3262"/>
                  </a:lnTo>
                  <a:lnTo>
                    <a:pt x="1437" y="3300"/>
                  </a:lnTo>
                  <a:lnTo>
                    <a:pt x="1429" y="3342"/>
                  </a:lnTo>
                  <a:lnTo>
                    <a:pt x="1424" y="3364"/>
                  </a:lnTo>
                  <a:lnTo>
                    <a:pt x="1414" y="3383"/>
                  </a:lnTo>
                  <a:lnTo>
                    <a:pt x="1400" y="3401"/>
                  </a:lnTo>
                  <a:lnTo>
                    <a:pt x="1382" y="3416"/>
                  </a:lnTo>
                  <a:lnTo>
                    <a:pt x="1364" y="3426"/>
                  </a:lnTo>
                  <a:lnTo>
                    <a:pt x="1342" y="3433"/>
                  </a:lnTo>
                  <a:lnTo>
                    <a:pt x="1321" y="3435"/>
                  </a:lnTo>
                  <a:lnTo>
                    <a:pt x="1308" y="3434"/>
                  </a:lnTo>
                  <a:lnTo>
                    <a:pt x="1295" y="3432"/>
                  </a:lnTo>
                  <a:lnTo>
                    <a:pt x="1196" y="3403"/>
                  </a:lnTo>
                  <a:lnTo>
                    <a:pt x="1099" y="3370"/>
                  </a:lnTo>
                  <a:lnTo>
                    <a:pt x="1005" y="3332"/>
                  </a:lnTo>
                  <a:lnTo>
                    <a:pt x="913" y="3288"/>
                  </a:lnTo>
                  <a:lnTo>
                    <a:pt x="824" y="3238"/>
                  </a:lnTo>
                  <a:lnTo>
                    <a:pt x="805" y="3225"/>
                  </a:lnTo>
                  <a:lnTo>
                    <a:pt x="789" y="3208"/>
                  </a:lnTo>
                  <a:lnTo>
                    <a:pt x="778" y="3188"/>
                  </a:lnTo>
                  <a:lnTo>
                    <a:pt x="772" y="3166"/>
                  </a:lnTo>
                  <a:lnTo>
                    <a:pt x="771" y="3144"/>
                  </a:lnTo>
                  <a:lnTo>
                    <a:pt x="773" y="3121"/>
                  </a:lnTo>
                  <a:lnTo>
                    <a:pt x="781" y="3100"/>
                  </a:lnTo>
                  <a:lnTo>
                    <a:pt x="793" y="3080"/>
                  </a:lnTo>
                  <a:lnTo>
                    <a:pt x="816" y="3046"/>
                  </a:lnTo>
                  <a:lnTo>
                    <a:pt x="834" y="3009"/>
                  </a:lnTo>
                  <a:lnTo>
                    <a:pt x="847" y="2972"/>
                  </a:lnTo>
                  <a:lnTo>
                    <a:pt x="855" y="2932"/>
                  </a:lnTo>
                  <a:lnTo>
                    <a:pt x="857" y="2893"/>
                  </a:lnTo>
                  <a:lnTo>
                    <a:pt x="855" y="2853"/>
                  </a:lnTo>
                  <a:lnTo>
                    <a:pt x="848" y="2815"/>
                  </a:lnTo>
                  <a:lnTo>
                    <a:pt x="835" y="2776"/>
                  </a:lnTo>
                  <a:lnTo>
                    <a:pt x="817" y="2740"/>
                  </a:lnTo>
                  <a:lnTo>
                    <a:pt x="795" y="2707"/>
                  </a:lnTo>
                  <a:lnTo>
                    <a:pt x="767" y="2675"/>
                  </a:lnTo>
                  <a:lnTo>
                    <a:pt x="737" y="2649"/>
                  </a:lnTo>
                  <a:lnTo>
                    <a:pt x="703" y="2628"/>
                  </a:lnTo>
                  <a:lnTo>
                    <a:pt x="666" y="2610"/>
                  </a:lnTo>
                  <a:lnTo>
                    <a:pt x="627" y="2598"/>
                  </a:lnTo>
                  <a:lnTo>
                    <a:pt x="588" y="2592"/>
                  </a:lnTo>
                  <a:lnTo>
                    <a:pt x="547" y="2588"/>
                  </a:lnTo>
                  <a:lnTo>
                    <a:pt x="507" y="2592"/>
                  </a:lnTo>
                  <a:lnTo>
                    <a:pt x="467" y="2598"/>
                  </a:lnTo>
                  <a:lnTo>
                    <a:pt x="430" y="2611"/>
                  </a:lnTo>
                  <a:lnTo>
                    <a:pt x="393" y="2629"/>
                  </a:lnTo>
                  <a:lnTo>
                    <a:pt x="359" y="2651"/>
                  </a:lnTo>
                  <a:lnTo>
                    <a:pt x="339" y="2663"/>
                  </a:lnTo>
                  <a:lnTo>
                    <a:pt x="317" y="2671"/>
                  </a:lnTo>
                  <a:lnTo>
                    <a:pt x="294" y="2673"/>
                  </a:lnTo>
                  <a:lnTo>
                    <a:pt x="272" y="2671"/>
                  </a:lnTo>
                  <a:lnTo>
                    <a:pt x="250" y="2664"/>
                  </a:lnTo>
                  <a:lnTo>
                    <a:pt x="230" y="2653"/>
                  </a:lnTo>
                  <a:lnTo>
                    <a:pt x="212" y="2639"/>
                  </a:lnTo>
                  <a:lnTo>
                    <a:pt x="199" y="2620"/>
                  </a:lnTo>
                  <a:lnTo>
                    <a:pt x="149" y="2532"/>
                  </a:lnTo>
                  <a:lnTo>
                    <a:pt x="104" y="2441"/>
                  </a:lnTo>
                  <a:lnTo>
                    <a:pt x="64" y="2348"/>
                  </a:lnTo>
                  <a:lnTo>
                    <a:pt x="31" y="2252"/>
                  </a:lnTo>
                  <a:lnTo>
                    <a:pt x="3" y="2155"/>
                  </a:lnTo>
                  <a:lnTo>
                    <a:pt x="0" y="2131"/>
                  </a:lnTo>
                  <a:lnTo>
                    <a:pt x="2" y="2110"/>
                  </a:lnTo>
                  <a:lnTo>
                    <a:pt x="9" y="2088"/>
                  </a:lnTo>
                  <a:lnTo>
                    <a:pt x="19" y="2067"/>
                  </a:lnTo>
                  <a:lnTo>
                    <a:pt x="34" y="2050"/>
                  </a:lnTo>
                  <a:lnTo>
                    <a:pt x="52" y="2036"/>
                  </a:lnTo>
                  <a:lnTo>
                    <a:pt x="72" y="2027"/>
                  </a:lnTo>
                  <a:lnTo>
                    <a:pt x="95" y="2022"/>
                  </a:lnTo>
                  <a:lnTo>
                    <a:pt x="136" y="2014"/>
                  </a:lnTo>
                  <a:lnTo>
                    <a:pt x="175" y="2001"/>
                  </a:lnTo>
                  <a:lnTo>
                    <a:pt x="212" y="1982"/>
                  </a:lnTo>
                  <a:lnTo>
                    <a:pt x="245" y="1960"/>
                  </a:lnTo>
                  <a:lnTo>
                    <a:pt x="275" y="1934"/>
                  </a:lnTo>
                  <a:lnTo>
                    <a:pt x="302" y="1904"/>
                  </a:lnTo>
                  <a:lnTo>
                    <a:pt x="324" y="1872"/>
                  </a:lnTo>
                  <a:lnTo>
                    <a:pt x="342" y="1836"/>
                  </a:lnTo>
                  <a:lnTo>
                    <a:pt x="355" y="1799"/>
                  </a:lnTo>
                  <a:lnTo>
                    <a:pt x="363" y="1759"/>
                  </a:lnTo>
                  <a:lnTo>
                    <a:pt x="366" y="1717"/>
                  </a:lnTo>
                  <a:lnTo>
                    <a:pt x="363" y="1677"/>
                  </a:lnTo>
                  <a:lnTo>
                    <a:pt x="355" y="1637"/>
                  </a:lnTo>
                  <a:lnTo>
                    <a:pt x="342" y="1599"/>
                  </a:lnTo>
                  <a:lnTo>
                    <a:pt x="324" y="1564"/>
                  </a:lnTo>
                  <a:lnTo>
                    <a:pt x="302" y="1531"/>
                  </a:lnTo>
                  <a:lnTo>
                    <a:pt x="275" y="1501"/>
                  </a:lnTo>
                  <a:lnTo>
                    <a:pt x="245" y="1475"/>
                  </a:lnTo>
                  <a:lnTo>
                    <a:pt x="212" y="1453"/>
                  </a:lnTo>
                  <a:lnTo>
                    <a:pt x="175" y="1435"/>
                  </a:lnTo>
                  <a:lnTo>
                    <a:pt x="136" y="1422"/>
                  </a:lnTo>
                  <a:lnTo>
                    <a:pt x="95" y="1414"/>
                  </a:lnTo>
                  <a:lnTo>
                    <a:pt x="72" y="1409"/>
                  </a:lnTo>
                  <a:lnTo>
                    <a:pt x="52" y="1399"/>
                  </a:lnTo>
                  <a:lnTo>
                    <a:pt x="34" y="1385"/>
                  </a:lnTo>
                  <a:lnTo>
                    <a:pt x="19" y="1368"/>
                  </a:lnTo>
                  <a:lnTo>
                    <a:pt x="9" y="1347"/>
                  </a:lnTo>
                  <a:lnTo>
                    <a:pt x="2" y="1325"/>
                  </a:lnTo>
                  <a:lnTo>
                    <a:pt x="0" y="1303"/>
                  </a:lnTo>
                  <a:lnTo>
                    <a:pt x="3" y="1280"/>
                  </a:lnTo>
                  <a:lnTo>
                    <a:pt x="31" y="1184"/>
                  </a:lnTo>
                  <a:lnTo>
                    <a:pt x="64" y="1088"/>
                  </a:lnTo>
                  <a:lnTo>
                    <a:pt x="104" y="995"/>
                  </a:lnTo>
                  <a:lnTo>
                    <a:pt x="149" y="904"/>
                  </a:lnTo>
                  <a:lnTo>
                    <a:pt x="199" y="815"/>
                  </a:lnTo>
                  <a:lnTo>
                    <a:pt x="212" y="796"/>
                  </a:lnTo>
                  <a:lnTo>
                    <a:pt x="230" y="782"/>
                  </a:lnTo>
                  <a:lnTo>
                    <a:pt x="250" y="771"/>
                  </a:lnTo>
                  <a:lnTo>
                    <a:pt x="272" y="764"/>
                  </a:lnTo>
                  <a:lnTo>
                    <a:pt x="294" y="762"/>
                  </a:lnTo>
                  <a:lnTo>
                    <a:pt x="317" y="765"/>
                  </a:lnTo>
                  <a:lnTo>
                    <a:pt x="339" y="773"/>
                  </a:lnTo>
                  <a:lnTo>
                    <a:pt x="359" y="785"/>
                  </a:lnTo>
                  <a:lnTo>
                    <a:pt x="393" y="807"/>
                  </a:lnTo>
                  <a:lnTo>
                    <a:pt x="430" y="825"/>
                  </a:lnTo>
                  <a:lnTo>
                    <a:pt x="467" y="837"/>
                  </a:lnTo>
                  <a:lnTo>
                    <a:pt x="507" y="844"/>
                  </a:lnTo>
                  <a:lnTo>
                    <a:pt x="547" y="847"/>
                  </a:lnTo>
                  <a:lnTo>
                    <a:pt x="588" y="844"/>
                  </a:lnTo>
                  <a:lnTo>
                    <a:pt x="627" y="837"/>
                  </a:lnTo>
                  <a:lnTo>
                    <a:pt x="666" y="825"/>
                  </a:lnTo>
                  <a:lnTo>
                    <a:pt x="703" y="808"/>
                  </a:lnTo>
                  <a:lnTo>
                    <a:pt x="737" y="786"/>
                  </a:lnTo>
                  <a:lnTo>
                    <a:pt x="767" y="760"/>
                  </a:lnTo>
                  <a:lnTo>
                    <a:pt x="795" y="729"/>
                  </a:lnTo>
                  <a:lnTo>
                    <a:pt x="817" y="695"/>
                  </a:lnTo>
                  <a:lnTo>
                    <a:pt x="835" y="659"/>
                  </a:lnTo>
                  <a:lnTo>
                    <a:pt x="848" y="621"/>
                  </a:lnTo>
                  <a:lnTo>
                    <a:pt x="855" y="582"/>
                  </a:lnTo>
                  <a:lnTo>
                    <a:pt x="857" y="542"/>
                  </a:lnTo>
                  <a:lnTo>
                    <a:pt x="855" y="503"/>
                  </a:lnTo>
                  <a:lnTo>
                    <a:pt x="847" y="464"/>
                  </a:lnTo>
                  <a:lnTo>
                    <a:pt x="834" y="426"/>
                  </a:lnTo>
                  <a:lnTo>
                    <a:pt x="816" y="390"/>
                  </a:lnTo>
                  <a:lnTo>
                    <a:pt x="793" y="355"/>
                  </a:lnTo>
                  <a:lnTo>
                    <a:pt x="781" y="336"/>
                  </a:lnTo>
                  <a:lnTo>
                    <a:pt x="773" y="314"/>
                  </a:lnTo>
                  <a:lnTo>
                    <a:pt x="771" y="292"/>
                  </a:lnTo>
                  <a:lnTo>
                    <a:pt x="772" y="269"/>
                  </a:lnTo>
                  <a:lnTo>
                    <a:pt x="778" y="247"/>
                  </a:lnTo>
                  <a:lnTo>
                    <a:pt x="789" y="227"/>
                  </a:lnTo>
                  <a:lnTo>
                    <a:pt x="805" y="211"/>
                  </a:lnTo>
                  <a:lnTo>
                    <a:pt x="823" y="196"/>
                  </a:lnTo>
                  <a:lnTo>
                    <a:pt x="913" y="148"/>
                  </a:lnTo>
                  <a:lnTo>
                    <a:pt x="1005" y="103"/>
                  </a:lnTo>
                  <a:lnTo>
                    <a:pt x="1099" y="65"/>
                  </a:lnTo>
                  <a:lnTo>
                    <a:pt x="1195" y="32"/>
                  </a:lnTo>
                  <a:lnTo>
                    <a:pt x="1294" y="3"/>
                  </a:lnTo>
                  <a:lnTo>
                    <a:pt x="1317" y="0"/>
                  </a:lnTo>
                  <a:lnTo>
                    <a:pt x="1317" y="0"/>
                  </a:lnTo>
                  <a:lnTo>
                    <a:pt x="1339" y="2"/>
                  </a:lnTo>
                  <a:lnTo>
                    <a:pt x="1361" y="9"/>
                  </a:lnTo>
                  <a:lnTo>
                    <a:pt x="1381" y="19"/>
                  </a:lnTo>
                  <a:lnTo>
                    <a:pt x="1399" y="34"/>
                  </a:lnTo>
                  <a:lnTo>
                    <a:pt x="1414" y="52"/>
                  </a:lnTo>
                  <a:lnTo>
                    <a:pt x="1424" y="72"/>
                  </a:lnTo>
                  <a:lnTo>
                    <a:pt x="1428" y="94"/>
                  </a:lnTo>
                  <a:lnTo>
                    <a:pt x="1437" y="135"/>
                  </a:lnTo>
                  <a:lnTo>
                    <a:pt x="1450" y="173"/>
                  </a:lnTo>
                  <a:lnTo>
                    <a:pt x="1468" y="210"/>
                  </a:lnTo>
                  <a:lnTo>
                    <a:pt x="1490" y="243"/>
                  </a:lnTo>
                  <a:lnTo>
                    <a:pt x="1517" y="272"/>
                  </a:lnTo>
                  <a:lnTo>
                    <a:pt x="1547" y="299"/>
                  </a:lnTo>
                  <a:lnTo>
                    <a:pt x="1580" y="321"/>
                  </a:lnTo>
                  <a:lnTo>
                    <a:pt x="1616" y="338"/>
                  </a:lnTo>
                  <a:lnTo>
                    <a:pt x="1653" y="351"/>
                  </a:lnTo>
                  <a:lnTo>
                    <a:pt x="1694" y="360"/>
                  </a:lnTo>
                  <a:lnTo>
                    <a:pt x="1736" y="362"/>
                  </a:lnTo>
                  <a:lnTo>
                    <a:pt x="1778" y="360"/>
                  </a:lnTo>
                  <a:lnTo>
                    <a:pt x="1818" y="351"/>
                  </a:lnTo>
                  <a:lnTo>
                    <a:pt x="1856" y="338"/>
                  </a:lnTo>
                  <a:lnTo>
                    <a:pt x="1891" y="321"/>
                  </a:lnTo>
                  <a:lnTo>
                    <a:pt x="1924" y="299"/>
                  </a:lnTo>
                  <a:lnTo>
                    <a:pt x="1954" y="272"/>
                  </a:lnTo>
                  <a:lnTo>
                    <a:pt x="1981" y="243"/>
                  </a:lnTo>
                  <a:lnTo>
                    <a:pt x="2003" y="210"/>
                  </a:lnTo>
                  <a:lnTo>
                    <a:pt x="2021" y="173"/>
                  </a:lnTo>
                  <a:lnTo>
                    <a:pt x="2034" y="135"/>
                  </a:lnTo>
                  <a:lnTo>
                    <a:pt x="2043" y="94"/>
                  </a:lnTo>
                  <a:lnTo>
                    <a:pt x="2049" y="72"/>
                  </a:lnTo>
                  <a:lnTo>
                    <a:pt x="2059" y="52"/>
                  </a:lnTo>
                  <a:lnTo>
                    <a:pt x="2072" y="34"/>
                  </a:lnTo>
                  <a:lnTo>
                    <a:pt x="2090" y="19"/>
                  </a:lnTo>
                  <a:lnTo>
                    <a:pt x="2110" y="8"/>
                  </a:lnTo>
                  <a:lnTo>
                    <a:pt x="2132" y="2"/>
                  </a:lnTo>
                  <a:lnTo>
                    <a:pt x="2153" y="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383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4" name="Group 40"/>
            <p:cNvGrpSpPr>
              <a:grpSpLocks noChangeAspect="1"/>
            </p:cNvGrpSpPr>
            <p:nvPr/>
          </p:nvGrpSpPr>
          <p:grpSpPr bwMode="auto">
            <a:xfrm>
              <a:off x="9157494" y="1955359"/>
              <a:ext cx="585787" cy="523875"/>
              <a:chOff x="2871" y="3193"/>
              <a:chExt cx="369" cy="330"/>
            </a:xfrm>
            <a:solidFill>
              <a:srgbClr val="7EC9CC"/>
            </a:solidFill>
          </p:grpSpPr>
          <p:sp>
            <p:nvSpPr>
              <p:cNvPr id="75" name="Freeform 42"/>
              <p:cNvSpPr>
                <a:spLocks noEditPoints="1"/>
              </p:cNvSpPr>
              <p:nvPr/>
            </p:nvSpPr>
            <p:spPr bwMode="auto">
              <a:xfrm>
                <a:off x="3005" y="3193"/>
                <a:ext cx="117" cy="117"/>
              </a:xfrm>
              <a:custGeom>
                <a:avLst/>
                <a:gdLst>
                  <a:gd name="T0" fmla="*/ 474 w 1049"/>
                  <a:gd name="T1" fmla="*/ 88 h 1057"/>
                  <a:gd name="T2" fmla="*/ 376 w 1049"/>
                  <a:gd name="T3" fmla="*/ 111 h 1057"/>
                  <a:gd name="T4" fmla="*/ 289 w 1049"/>
                  <a:gd name="T5" fmla="*/ 154 h 1057"/>
                  <a:gd name="T6" fmla="*/ 213 w 1049"/>
                  <a:gd name="T7" fmla="*/ 215 h 1057"/>
                  <a:gd name="T8" fmla="*/ 152 w 1049"/>
                  <a:gd name="T9" fmla="*/ 291 h 1057"/>
                  <a:gd name="T10" fmla="*/ 109 w 1049"/>
                  <a:gd name="T11" fmla="*/ 379 h 1057"/>
                  <a:gd name="T12" fmla="*/ 86 w 1049"/>
                  <a:gd name="T13" fmla="*/ 477 h 1057"/>
                  <a:gd name="T14" fmla="*/ 86 w 1049"/>
                  <a:gd name="T15" fmla="*/ 581 h 1057"/>
                  <a:gd name="T16" fmla="*/ 109 w 1049"/>
                  <a:gd name="T17" fmla="*/ 678 h 1057"/>
                  <a:gd name="T18" fmla="*/ 152 w 1049"/>
                  <a:gd name="T19" fmla="*/ 767 h 1057"/>
                  <a:gd name="T20" fmla="*/ 213 w 1049"/>
                  <a:gd name="T21" fmla="*/ 843 h 1057"/>
                  <a:gd name="T22" fmla="*/ 289 w 1049"/>
                  <a:gd name="T23" fmla="*/ 903 h 1057"/>
                  <a:gd name="T24" fmla="*/ 376 w 1049"/>
                  <a:gd name="T25" fmla="*/ 947 h 1057"/>
                  <a:gd name="T26" fmla="*/ 474 w 1049"/>
                  <a:gd name="T27" fmla="*/ 969 h 1057"/>
                  <a:gd name="T28" fmla="*/ 576 w 1049"/>
                  <a:gd name="T29" fmla="*/ 969 h 1057"/>
                  <a:gd name="T30" fmla="*/ 673 w 1049"/>
                  <a:gd name="T31" fmla="*/ 947 h 1057"/>
                  <a:gd name="T32" fmla="*/ 761 w 1049"/>
                  <a:gd name="T33" fmla="*/ 903 h 1057"/>
                  <a:gd name="T34" fmla="*/ 837 w 1049"/>
                  <a:gd name="T35" fmla="*/ 843 h 1057"/>
                  <a:gd name="T36" fmla="*/ 897 w 1049"/>
                  <a:gd name="T37" fmla="*/ 767 h 1057"/>
                  <a:gd name="T38" fmla="*/ 940 w 1049"/>
                  <a:gd name="T39" fmla="*/ 678 h 1057"/>
                  <a:gd name="T40" fmla="*/ 962 w 1049"/>
                  <a:gd name="T41" fmla="*/ 581 h 1057"/>
                  <a:gd name="T42" fmla="*/ 962 w 1049"/>
                  <a:gd name="T43" fmla="*/ 477 h 1057"/>
                  <a:gd name="T44" fmla="*/ 940 w 1049"/>
                  <a:gd name="T45" fmla="*/ 379 h 1057"/>
                  <a:gd name="T46" fmla="*/ 898 w 1049"/>
                  <a:gd name="T47" fmla="*/ 291 h 1057"/>
                  <a:gd name="T48" fmla="*/ 837 w 1049"/>
                  <a:gd name="T49" fmla="*/ 215 h 1057"/>
                  <a:gd name="T50" fmla="*/ 761 w 1049"/>
                  <a:gd name="T51" fmla="*/ 154 h 1057"/>
                  <a:gd name="T52" fmla="*/ 673 w 1049"/>
                  <a:gd name="T53" fmla="*/ 111 h 1057"/>
                  <a:gd name="T54" fmla="*/ 576 w 1049"/>
                  <a:gd name="T55" fmla="*/ 88 h 1057"/>
                  <a:gd name="T56" fmla="*/ 524 w 1049"/>
                  <a:gd name="T57" fmla="*/ 0 h 1057"/>
                  <a:gd name="T58" fmla="*/ 582 w 1049"/>
                  <a:gd name="T59" fmla="*/ 4 h 1057"/>
                  <a:gd name="T60" fmla="*/ 690 w 1049"/>
                  <a:gd name="T61" fmla="*/ 28 h 1057"/>
                  <a:gd name="T62" fmla="*/ 789 w 1049"/>
                  <a:gd name="T63" fmla="*/ 73 h 1057"/>
                  <a:gd name="T64" fmla="*/ 876 w 1049"/>
                  <a:gd name="T65" fmla="*/ 137 h 1057"/>
                  <a:gd name="T66" fmla="*/ 948 w 1049"/>
                  <a:gd name="T67" fmla="*/ 217 h 1057"/>
                  <a:gd name="T68" fmla="*/ 1003 w 1049"/>
                  <a:gd name="T69" fmla="*/ 311 h 1057"/>
                  <a:gd name="T70" fmla="*/ 1037 w 1049"/>
                  <a:gd name="T71" fmla="*/ 416 h 1057"/>
                  <a:gd name="T72" fmla="*/ 1049 w 1049"/>
                  <a:gd name="T73" fmla="*/ 529 h 1057"/>
                  <a:gd name="T74" fmla="*/ 1037 w 1049"/>
                  <a:gd name="T75" fmla="*/ 642 h 1057"/>
                  <a:gd name="T76" fmla="*/ 1003 w 1049"/>
                  <a:gd name="T77" fmla="*/ 746 h 1057"/>
                  <a:gd name="T78" fmla="*/ 948 w 1049"/>
                  <a:gd name="T79" fmla="*/ 840 h 1057"/>
                  <a:gd name="T80" fmla="*/ 876 w 1049"/>
                  <a:gd name="T81" fmla="*/ 921 h 1057"/>
                  <a:gd name="T82" fmla="*/ 789 w 1049"/>
                  <a:gd name="T83" fmla="*/ 985 h 1057"/>
                  <a:gd name="T84" fmla="*/ 690 w 1049"/>
                  <a:gd name="T85" fmla="*/ 1030 h 1057"/>
                  <a:gd name="T86" fmla="*/ 582 w 1049"/>
                  <a:gd name="T87" fmla="*/ 1054 h 1057"/>
                  <a:gd name="T88" fmla="*/ 468 w 1049"/>
                  <a:gd name="T89" fmla="*/ 1054 h 1057"/>
                  <a:gd name="T90" fmla="*/ 359 w 1049"/>
                  <a:gd name="T91" fmla="*/ 1030 h 1057"/>
                  <a:gd name="T92" fmla="*/ 260 w 1049"/>
                  <a:gd name="T93" fmla="*/ 985 h 1057"/>
                  <a:gd name="T94" fmla="*/ 173 w 1049"/>
                  <a:gd name="T95" fmla="*/ 921 h 1057"/>
                  <a:gd name="T96" fmla="*/ 101 w 1049"/>
                  <a:gd name="T97" fmla="*/ 841 h 1057"/>
                  <a:gd name="T98" fmla="*/ 47 w 1049"/>
                  <a:gd name="T99" fmla="*/ 746 h 1057"/>
                  <a:gd name="T100" fmla="*/ 12 w 1049"/>
                  <a:gd name="T101" fmla="*/ 642 h 1057"/>
                  <a:gd name="T102" fmla="*/ 0 w 1049"/>
                  <a:gd name="T103" fmla="*/ 529 h 1057"/>
                  <a:gd name="T104" fmla="*/ 12 w 1049"/>
                  <a:gd name="T105" fmla="*/ 416 h 1057"/>
                  <a:gd name="T106" fmla="*/ 47 w 1049"/>
                  <a:gd name="T107" fmla="*/ 311 h 1057"/>
                  <a:gd name="T108" fmla="*/ 101 w 1049"/>
                  <a:gd name="T109" fmla="*/ 217 h 1057"/>
                  <a:gd name="T110" fmla="*/ 173 w 1049"/>
                  <a:gd name="T111" fmla="*/ 137 h 1057"/>
                  <a:gd name="T112" fmla="*/ 260 w 1049"/>
                  <a:gd name="T113" fmla="*/ 73 h 1057"/>
                  <a:gd name="T114" fmla="*/ 359 w 1049"/>
                  <a:gd name="T115" fmla="*/ 28 h 1057"/>
                  <a:gd name="T116" fmla="*/ 468 w 1049"/>
                  <a:gd name="T117" fmla="*/ 4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49" h="1057">
                    <a:moveTo>
                      <a:pt x="524" y="85"/>
                    </a:moveTo>
                    <a:lnTo>
                      <a:pt x="474" y="88"/>
                    </a:lnTo>
                    <a:lnTo>
                      <a:pt x="424" y="97"/>
                    </a:lnTo>
                    <a:lnTo>
                      <a:pt x="376" y="111"/>
                    </a:lnTo>
                    <a:lnTo>
                      <a:pt x="331" y="131"/>
                    </a:lnTo>
                    <a:lnTo>
                      <a:pt x="289" y="154"/>
                    </a:lnTo>
                    <a:lnTo>
                      <a:pt x="249" y="183"/>
                    </a:lnTo>
                    <a:lnTo>
                      <a:pt x="213" y="215"/>
                    </a:lnTo>
                    <a:lnTo>
                      <a:pt x="180" y="252"/>
                    </a:lnTo>
                    <a:lnTo>
                      <a:pt x="152" y="291"/>
                    </a:lnTo>
                    <a:lnTo>
                      <a:pt x="129" y="334"/>
                    </a:lnTo>
                    <a:lnTo>
                      <a:pt x="109" y="379"/>
                    </a:lnTo>
                    <a:lnTo>
                      <a:pt x="95" y="427"/>
                    </a:lnTo>
                    <a:lnTo>
                      <a:pt x="86" y="477"/>
                    </a:lnTo>
                    <a:lnTo>
                      <a:pt x="83" y="529"/>
                    </a:lnTo>
                    <a:lnTo>
                      <a:pt x="86" y="581"/>
                    </a:lnTo>
                    <a:lnTo>
                      <a:pt x="95" y="630"/>
                    </a:lnTo>
                    <a:lnTo>
                      <a:pt x="109" y="678"/>
                    </a:lnTo>
                    <a:lnTo>
                      <a:pt x="129" y="724"/>
                    </a:lnTo>
                    <a:lnTo>
                      <a:pt x="152" y="767"/>
                    </a:lnTo>
                    <a:lnTo>
                      <a:pt x="180" y="807"/>
                    </a:lnTo>
                    <a:lnTo>
                      <a:pt x="213" y="843"/>
                    </a:lnTo>
                    <a:lnTo>
                      <a:pt x="249" y="875"/>
                    </a:lnTo>
                    <a:lnTo>
                      <a:pt x="289" y="903"/>
                    </a:lnTo>
                    <a:lnTo>
                      <a:pt x="331" y="928"/>
                    </a:lnTo>
                    <a:lnTo>
                      <a:pt x="376" y="947"/>
                    </a:lnTo>
                    <a:lnTo>
                      <a:pt x="424" y="961"/>
                    </a:lnTo>
                    <a:lnTo>
                      <a:pt x="474" y="969"/>
                    </a:lnTo>
                    <a:lnTo>
                      <a:pt x="524" y="972"/>
                    </a:lnTo>
                    <a:lnTo>
                      <a:pt x="576" y="969"/>
                    </a:lnTo>
                    <a:lnTo>
                      <a:pt x="625" y="961"/>
                    </a:lnTo>
                    <a:lnTo>
                      <a:pt x="673" y="947"/>
                    </a:lnTo>
                    <a:lnTo>
                      <a:pt x="719" y="928"/>
                    </a:lnTo>
                    <a:lnTo>
                      <a:pt x="761" y="903"/>
                    </a:lnTo>
                    <a:lnTo>
                      <a:pt x="800" y="875"/>
                    </a:lnTo>
                    <a:lnTo>
                      <a:pt x="837" y="843"/>
                    </a:lnTo>
                    <a:lnTo>
                      <a:pt x="869" y="807"/>
                    </a:lnTo>
                    <a:lnTo>
                      <a:pt x="897" y="767"/>
                    </a:lnTo>
                    <a:lnTo>
                      <a:pt x="921" y="724"/>
                    </a:lnTo>
                    <a:lnTo>
                      <a:pt x="940" y="678"/>
                    </a:lnTo>
                    <a:lnTo>
                      <a:pt x="954" y="630"/>
                    </a:lnTo>
                    <a:lnTo>
                      <a:pt x="962" y="581"/>
                    </a:lnTo>
                    <a:lnTo>
                      <a:pt x="965" y="529"/>
                    </a:lnTo>
                    <a:lnTo>
                      <a:pt x="962" y="477"/>
                    </a:lnTo>
                    <a:lnTo>
                      <a:pt x="954" y="427"/>
                    </a:lnTo>
                    <a:lnTo>
                      <a:pt x="940" y="379"/>
                    </a:lnTo>
                    <a:lnTo>
                      <a:pt x="921" y="334"/>
                    </a:lnTo>
                    <a:lnTo>
                      <a:pt x="898" y="291"/>
                    </a:lnTo>
                    <a:lnTo>
                      <a:pt x="869" y="252"/>
                    </a:lnTo>
                    <a:lnTo>
                      <a:pt x="837" y="215"/>
                    </a:lnTo>
                    <a:lnTo>
                      <a:pt x="800" y="183"/>
                    </a:lnTo>
                    <a:lnTo>
                      <a:pt x="761" y="154"/>
                    </a:lnTo>
                    <a:lnTo>
                      <a:pt x="719" y="131"/>
                    </a:lnTo>
                    <a:lnTo>
                      <a:pt x="673" y="111"/>
                    </a:lnTo>
                    <a:lnTo>
                      <a:pt x="625" y="97"/>
                    </a:lnTo>
                    <a:lnTo>
                      <a:pt x="576" y="88"/>
                    </a:lnTo>
                    <a:lnTo>
                      <a:pt x="524" y="85"/>
                    </a:lnTo>
                    <a:close/>
                    <a:moveTo>
                      <a:pt x="524" y="0"/>
                    </a:moveTo>
                    <a:lnTo>
                      <a:pt x="524" y="0"/>
                    </a:lnTo>
                    <a:lnTo>
                      <a:pt x="582" y="4"/>
                    </a:lnTo>
                    <a:lnTo>
                      <a:pt x="638" y="13"/>
                    </a:lnTo>
                    <a:lnTo>
                      <a:pt x="690" y="28"/>
                    </a:lnTo>
                    <a:lnTo>
                      <a:pt x="741" y="48"/>
                    </a:lnTo>
                    <a:lnTo>
                      <a:pt x="789" y="73"/>
                    </a:lnTo>
                    <a:lnTo>
                      <a:pt x="834" y="103"/>
                    </a:lnTo>
                    <a:lnTo>
                      <a:pt x="876" y="137"/>
                    </a:lnTo>
                    <a:lnTo>
                      <a:pt x="914" y="175"/>
                    </a:lnTo>
                    <a:lnTo>
                      <a:pt x="948" y="217"/>
                    </a:lnTo>
                    <a:lnTo>
                      <a:pt x="978" y="263"/>
                    </a:lnTo>
                    <a:lnTo>
                      <a:pt x="1003" y="311"/>
                    </a:lnTo>
                    <a:lnTo>
                      <a:pt x="1022" y="363"/>
                    </a:lnTo>
                    <a:lnTo>
                      <a:pt x="1037" y="416"/>
                    </a:lnTo>
                    <a:lnTo>
                      <a:pt x="1046" y="472"/>
                    </a:lnTo>
                    <a:lnTo>
                      <a:pt x="1049" y="529"/>
                    </a:lnTo>
                    <a:lnTo>
                      <a:pt x="1046" y="587"/>
                    </a:lnTo>
                    <a:lnTo>
                      <a:pt x="1037" y="642"/>
                    </a:lnTo>
                    <a:lnTo>
                      <a:pt x="1022" y="696"/>
                    </a:lnTo>
                    <a:lnTo>
                      <a:pt x="1003" y="746"/>
                    </a:lnTo>
                    <a:lnTo>
                      <a:pt x="978" y="795"/>
                    </a:lnTo>
                    <a:lnTo>
                      <a:pt x="948" y="840"/>
                    </a:lnTo>
                    <a:lnTo>
                      <a:pt x="914" y="883"/>
                    </a:lnTo>
                    <a:lnTo>
                      <a:pt x="876" y="921"/>
                    </a:lnTo>
                    <a:lnTo>
                      <a:pt x="834" y="955"/>
                    </a:lnTo>
                    <a:lnTo>
                      <a:pt x="789" y="985"/>
                    </a:lnTo>
                    <a:lnTo>
                      <a:pt x="741" y="1010"/>
                    </a:lnTo>
                    <a:lnTo>
                      <a:pt x="690" y="1030"/>
                    </a:lnTo>
                    <a:lnTo>
                      <a:pt x="638" y="1045"/>
                    </a:lnTo>
                    <a:lnTo>
                      <a:pt x="582" y="1054"/>
                    </a:lnTo>
                    <a:lnTo>
                      <a:pt x="524" y="1057"/>
                    </a:lnTo>
                    <a:lnTo>
                      <a:pt x="468" y="1054"/>
                    </a:lnTo>
                    <a:lnTo>
                      <a:pt x="412" y="1045"/>
                    </a:lnTo>
                    <a:lnTo>
                      <a:pt x="359" y="1030"/>
                    </a:lnTo>
                    <a:lnTo>
                      <a:pt x="308" y="1010"/>
                    </a:lnTo>
                    <a:lnTo>
                      <a:pt x="260" y="985"/>
                    </a:lnTo>
                    <a:lnTo>
                      <a:pt x="215" y="955"/>
                    </a:lnTo>
                    <a:lnTo>
                      <a:pt x="173" y="921"/>
                    </a:lnTo>
                    <a:lnTo>
                      <a:pt x="135" y="883"/>
                    </a:lnTo>
                    <a:lnTo>
                      <a:pt x="101" y="841"/>
                    </a:lnTo>
                    <a:lnTo>
                      <a:pt x="72" y="795"/>
                    </a:lnTo>
                    <a:lnTo>
                      <a:pt x="47" y="746"/>
                    </a:lnTo>
                    <a:lnTo>
                      <a:pt x="26" y="696"/>
                    </a:lnTo>
                    <a:lnTo>
                      <a:pt x="12" y="642"/>
                    </a:lnTo>
                    <a:lnTo>
                      <a:pt x="3" y="587"/>
                    </a:lnTo>
                    <a:lnTo>
                      <a:pt x="0" y="529"/>
                    </a:lnTo>
                    <a:lnTo>
                      <a:pt x="3" y="472"/>
                    </a:lnTo>
                    <a:lnTo>
                      <a:pt x="12" y="416"/>
                    </a:lnTo>
                    <a:lnTo>
                      <a:pt x="26" y="363"/>
                    </a:lnTo>
                    <a:lnTo>
                      <a:pt x="47" y="311"/>
                    </a:lnTo>
                    <a:lnTo>
                      <a:pt x="72" y="263"/>
                    </a:lnTo>
                    <a:lnTo>
                      <a:pt x="101" y="217"/>
                    </a:lnTo>
                    <a:lnTo>
                      <a:pt x="135" y="175"/>
                    </a:lnTo>
                    <a:lnTo>
                      <a:pt x="173" y="137"/>
                    </a:lnTo>
                    <a:lnTo>
                      <a:pt x="215" y="103"/>
                    </a:lnTo>
                    <a:lnTo>
                      <a:pt x="260" y="73"/>
                    </a:lnTo>
                    <a:lnTo>
                      <a:pt x="308" y="48"/>
                    </a:lnTo>
                    <a:lnTo>
                      <a:pt x="359" y="28"/>
                    </a:lnTo>
                    <a:lnTo>
                      <a:pt x="412" y="13"/>
                    </a:lnTo>
                    <a:lnTo>
                      <a:pt x="468" y="4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3"/>
              <p:cNvSpPr>
                <a:spLocks/>
              </p:cNvSpPr>
              <p:nvPr/>
            </p:nvSpPr>
            <p:spPr bwMode="auto">
              <a:xfrm>
                <a:off x="3045" y="3214"/>
                <a:ext cx="37" cy="75"/>
              </a:xfrm>
              <a:custGeom>
                <a:avLst/>
                <a:gdLst>
                  <a:gd name="T0" fmla="*/ 210 w 327"/>
                  <a:gd name="T1" fmla="*/ 0 h 673"/>
                  <a:gd name="T2" fmla="*/ 242 w 327"/>
                  <a:gd name="T3" fmla="*/ 81 h 673"/>
                  <a:gd name="T4" fmla="*/ 302 w 327"/>
                  <a:gd name="T5" fmla="*/ 105 h 673"/>
                  <a:gd name="T6" fmla="*/ 283 w 327"/>
                  <a:gd name="T7" fmla="*/ 196 h 673"/>
                  <a:gd name="T8" fmla="*/ 254 w 327"/>
                  <a:gd name="T9" fmla="*/ 181 h 673"/>
                  <a:gd name="T10" fmla="*/ 223 w 327"/>
                  <a:gd name="T11" fmla="*/ 168 h 673"/>
                  <a:gd name="T12" fmla="*/ 176 w 327"/>
                  <a:gd name="T13" fmla="*/ 162 h 673"/>
                  <a:gd name="T14" fmla="*/ 143 w 327"/>
                  <a:gd name="T15" fmla="*/ 168 h 673"/>
                  <a:gd name="T16" fmla="*/ 125 w 327"/>
                  <a:gd name="T17" fmla="*/ 182 h 673"/>
                  <a:gd name="T18" fmla="*/ 117 w 327"/>
                  <a:gd name="T19" fmla="*/ 201 h 673"/>
                  <a:gd name="T20" fmla="*/ 117 w 327"/>
                  <a:gd name="T21" fmla="*/ 222 h 673"/>
                  <a:gd name="T22" fmla="*/ 124 w 327"/>
                  <a:gd name="T23" fmla="*/ 239 h 673"/>
                  <a:gd name="T24" fmla="*/ 141 w 327"/>
                  <a:gd name="T25" fmla="*/ 255 h 673"/>
                  <a:gd name="T26" fmla="*/ 173 w 327"/>
                  <a:gd name="T27" fmla="*/ 274 h 673"/>
                  <a:gd name="T28" fmla="*/ 233 w 327"/>
                  <a:gd name="T29" fmla="*/ 301 h 673"/>
                  <a:gd name="T30" fmla="*/ 287 w 327"/>
                  <a:gd name="T31" fmla="*/ 339 h 673"/>
                  <a:gd name="T32" fmla="*/ 317 w 327"/>
                  <a:gd name="T33" fmla="*/ 384 h 673"/>
                  <a:gd name="T34" fmla="*/ 327 w 327"/>
                  <a:gd name="T35" fmla="*/ 441 h 673"/>
                  <a:gd name="T36" fmla="*/ 316 w 327"/>
                  <a:gd name="T37" fmla="*/ 500 h 673"/>
                  <a:gd name="T38" fmla="*/ 284 w 327"/>
                  <a:gd name="T39" fmla="*/ 546 h 673"/>
                  <a:gd name="T40" fmla="*/ 235 w 327"/>
                  <a:gd name="T41" fmla="*/ 578 h 673"/>
                  <a:gd name="T42" fmla="*/ 205 w 327"/>
                  <a:gd name="T43" fmla="*/ 673 h 673"/>
                  <a:gd name="T44" fmla="*/ 122 w 327"/>
                  <a:gd name="T45" fmla="*/ 594 h 673"/>
                  <a:gd name="T46" fmla="*/ 61 w 327"/>
                  <a:gd name="T47" fmla="*/ 581 h 673"/>
                  <a:gd name="T48" fmla="*/ 11 w 327"/>
                  <a:gd name="T49" fmla="*/ 557 h 673"/>
                  <a:gd name="T50" fmla="*/ 31 w 327"/>
                  <a:gd name="T51" fmla="*/ 464 h 673"/>
                  <a:gd name="T52" fmla="*/ 66 w 327"/>
                  <a:gd name="T53" fmla="*/ 486 h 673"/>
                  <a:gd name="T54" fmla="*/ 105 w 327"/>
                  <a:gd name="T55" fmla="*/ 501 h 673"/>
                  <a:gd name="T56" fmla="*/ 144 w 327"/>
                  <a:gd name="T57" fmla="*/ 506 h 673"/>
                  <a:gd name="T58" fmla="*/ 178 w 327"/>
                  <a:gd name="T59" fmla="*/ 503 h 673"/>
                  <a:gd name="T60" fmla="*/ 205 w 327"/>
                  <a:gd name="T61" fmla="*/ 488 h 673"/>
                  <a:gd name="T62" fmla="*/ 219 w 327"/>
                  <a:gd name="T63" fmla="*/ 463 h 673"/>
                  <a:gd name="T64" fmla="*/ 219 w 327"/>
                  <a:gd name="T65" fmla="*/ 434 h 673"/>
                  <a:gd name="T66" fmla="*/ 207 w 327"/>
                  <a:gd name="T67" fmla="*/ 408 h 673"/>
                  <a:gd name="T68" fmla="*/ 174 w 327"/>
                  <a:gd name="T69" fmla="*/ 383 h 673"/>
                  <a:gd name="T70" fmla="*/ 128 w 327"/>
                  <a:gd name="T71" fmla="*/ 363 h 673"/>
                  <a:gd name="T72" fmla="*/ 88 w 327"/>
                  <a:gd name="T73" fmla="*/ 343 h 673"/>
                  <a:gd name="T74" fmla="*/ 54 w 327"/>
                  <a:gd name="T75" fmla="*/ 317 h 673"/>
                  <a:gd name="T76" fmla="*/ 28 w 327"/>
                  <a:gd name="T77" fmla="*/ 286 h 673"/>
                  <a:gd name="T78" fmla="*/ 12 w 327"/>
                  <a:gd name="T79" fmla="*/ 244 h 673"/>
                  <a:gd name="T80" fmla="*/ 13 w 327"/>
                  <a:gd name="T81" fmla="*/ 192 h 673"/>
                  <a:gd name="T82" fmla="*/ 34 w 327"/>
                  <a:gd name="T83" fmla="*/ 142 h 673"/>
                  <a:gd name="T84" fmla="*/ 72 w 327"/>
                  <a:gd name="T85" fmla="*/ 104 h 673"/>
                  <a:gd name="T86" fmla="*/ 127 w 327"/>
                  <a:gd name="T87" fmla="*/ 8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7" h="673">
                    <a:moveTo>
                      <a:pt x="127" y="0"/>
                    </a:moveTo>
                    <a:lnTo>
                      <a:pt x="210" y="0"/>
                    </a:lnTo>
                    <a:lnTo>
                      <a:pt x="210" y="76"/>
                    </a:lnTo>
                    <a:lnTo>
                      <a:pt x="242" y="81"/>
                    </a:lnTo>
                    <a:lnTo>
                      <a:pt x="273" y="90"/>
                    </a:lnTo>
                    <a:lnTo>
                      <a:pt x="302" y="105"/>
                    </a:lnTo>
                    <a:lnTo>
                      <a:pt x="314" y="112"/>
                    </a:lnTo>
                    <a:lnTo>
                      <a:pt x="283" y="196"/>
                    </a:lnTo>
                    <a:lnTo>
                      <a:pt x="264" y="186"/>
                    </a:lnTo>
                    <a:lnTo>
                      <a:pt x="254" y="181"/>
                    </a:lnTo>
                    <a:lnTo>
                      <a:pt x="240" y="174"/>
                    </a:lnTo>
                    <a:lnTo>
                      <a:pt x="223" y="168"/>
                    </a:lnTo>
                    <a:lnTo>
                      <a:pt x="202" y="164"/>
                    </a:lnTo>
                    <a:lnTo>
                      <a:pt x="176" y="162"/>
                    </a:lnTo>
                    <a:lnTo>
                      <a:pt x="157" y="163"/>
                    </a:lnTo>
                    <a:lnTo>
                      <a:pt x="143" y="168"/>
                    </a:lnTo>
                    <a:lnTo>
                      <a:pt x="132" y="174"/>
                    </a:lnTo>
                    <a:lnTo>
                      <a:pt x="125" y="182"/>
                    </a:lnTo>
                    <a:lnTo>
                      <a:pt x="120" y="192"/>
                    </a:lnTo>
                    <a:lnTo>
                      <a:pt x="117" y="201"/>
                    </a:lnTo>
                    <a:lnTo>
                      <a:pt x="117" y="211"/>
                    </a:lnTo>
                    <a:lnTo>
                      <a:pt x="117" y="222"/>
                    </a:lnTo>
                    <a:lnTo>
                      <a:pt x="120" y="230"/>
                    </a:lnTo>
                    <a:lnTo>
                      <a:pt x="124" y="239"/>
                    </a:lnTo>
                    <a:lnTo>
                      <a:pt x="131" y="247"/>
                    </a:lnTo>
                    <a:lnTo>
                      <a:pt x="141" y="255"/>
                    </a:lnTo>
                    <a:lnTo>
                      <a:pt x="155" y="264"/>
                    </a:lnTo>
                    <a:lnTo>
                      <a:pt x="173" y="274"/>
                    </a:lnTo>
                    <a:lnTo>
                      <a:pt x="197" y="284"/>
                    </a:lnTo>
                    <a:lnTo>
                      <a:pt x="233" y="301"/>
                    </a:lnTo>
                    <a:lnTo>
                      <a:pt x="262" y="318"/>
                    </a:lnTo>
                    <a:lnTo>
                      <a:pt x="287" y="339"/>
                    </a:lnTo>
                    <a:lnTo>
                      <a:pt x="305" y="361"/>
                    </a:lnTo>
                    <a:lnTo>
                      <a:pt x="317" y="384"/>
                    </a:lnTo>
                    <a:lnTo>
                      <a:pt x="325" y="412"/>
                    </a:lnTo>
                    <a:lnTo>
                      <a:pt x="327" y="441"/>
                    </a:lnTo>
                    <a:lnTo>
                      <a:pt x="324" y="472"/>
                    </a:lnTo>
                    <a:lnTo>
                      <a:pt x="316" y="500"/>
                    </a:lnTo>
                    <a:lnTo>
                      <a:pt x="302" y="524"/>
                    </a:lnTo>
                    <a:lnTo>
                      <a:pt x="284" y="546"/>
                    </a:lnTo>
                    <a:lnTo>
                      <a:pt x="261" y="564"/>
                    </a:lnTo>
                    <a:lnTo>
                      <a:pt x="235" y="578"/>
                    </a:lnTo>
                    <a:lnTo>
                      <a:pt x="205" y="588"/>
                    </a:lnTo>
                    <a:lnTo>
                      <a:pt x="205" y="673"/>
                    </a:lnTo>
                    <a:lnTo>
                      <a:pt x="122" y="673"/>
                    </a:lnTo>
                    <a:lnTo>
                      <a:pt x="122" y="594"/>
                    </a:lnTo>
                    <a:lnTo>
                      <a:pt x="90" y="589"/>
                    </a:lnTo>
                    <a:lnTo>
                      <a:pt x="61" y="581"/>
                    </a:lnTo>
                    <a:lnTo>
                      <a:pt x="34" y="571"/>
                    </a:lnTo>
                    <a:lnTo>
                      <a:pt x="11" y="557"/>
                    </a:lnTo>
                    <a:lnTo>
                      <a:pt x="0" y="549"/>
                    </a:lnTo>
                    <a:lnTo>
                      <a:pt x="31" y="464"/>
                    </a:lnTo>
                    <a:lnTo>
                      <a:pt x="50" y="476"/>
                    </a:lnTo>
                    <a:lnTo>
                      <a:pt x="66" y="486"/>
                    </a:lnTo>
                    <a:lnTo>
                      <a:pt x="85" y="494"/>
                    </a:lnTo>
                    <a:lnTo>
                      <a:pt x="105" y="501"/>
                    </a:lnTo>
                    <a:lnTo>
                      <a:pt x="124" y="505"/>
                    </a:lnTo>
                    <a:lnTo>
                      <a:pt x="144" y="506"/>
                    </a:lnTo>
                    <a:lnTo>
                      <a:pt x="162" y="506"/>
                    </a:lnTo>
                    <a:lnTo>
                      <a:pt x="178" y="503"/>
                    </a:lnTo>
                    <a:lnTo>
                      <a:pt x="194" y="496"/>
                    </a:lnTo>
                    <a:lnTo>
                      <a:pt x="205" y="488"/>
                    </a:lnTo>
                    <a:lnTo>
                      <a:pt x="214" y="476"/>
                    </a:lnTo>
                    <a:lnTo>
                      <a:pt x="219" y="463"/>
                    </a:lnTo>
                    <a:lnTo>
                      <a:pt x="220" y="448"/>
                    </a:lnTo>
                    <a:lnTo>
                      <a:pt x="219" y="434"/>
                    </a:lnTo>
                    <a:lnTo>
                      <a:pt x="215" y="421"/>
                    </a:lnTo>
                    <a:lnTo>
                      <a:pt x="207" y="408"/>
                    </a:lnTo>
                    <a:lnTo>
                      <a:pt x="194" y="396"/>
                    </a:lnTo>
                    <a:lnTo>
                      <a:pt x="174" y="383"/>
                    </a:lnTo>
                    <a:lnTo>
                      <a:pt x="149" y="371"/>
                    </a:lnTo>
                    <a:lnTo>
                      <a:pt x="128" y="363"/>
                    </a:lnTo>
                    <a:lnTo>
                      <a:pt x="108" y="354"/>
                    </a:lnTo>
                    <a:lnTo>
                      <a:pt x="88" y="343"/>
                    </a:lnTo>
                    <a:lnTo>
                      <a:pt x="70" y="332"/>
                    </a:lnTo>
                    <a:lnTo>
                      <a:pt x="54" y="317"/>
                    </a:lnTo>
                    <a:lnTo>
                      <a:pt x="39" y="302"/>
                    </a:lnTo>
                    <a:lnTo>
                      <a:pt x="28" y="286"/>
                    </a:lnTo>
                    <a:lnTo>
                      <a:pt x="19" y="266"/>
                    </a:lnTo>
                    <a:lnTo>
                      <a:pt x="12" y="244"/>
                    </a:lnTo>
                    <a:lnTo>
                      <a:pt x="10" y="221"/>
                    </a:lnTo>
                    <a:lnTo>
                      <a:pt x="13" y="192"/>
                    </a:lnTo>
                    <a:lnTo>
                      <a:pt x="21" y="166"/>
                    </a:lnTo>
                    <a:lnTo>
                      <a:pt x="34" y="142"/>
                    </a:lnTo>
                    <a:lnTo>
                      <a:pt x="51" y="121"/>
                    </a:lnTo>
                    <a:lnTo>
                      <a:pt x="72" y="104"/>
                    </a:lnTo>
                    <a:lnTo>
                      <a:pt x="97" y="90"/>
                    </a:lnTo>
                    <a:lnTo>
                      <a:pt x="127" y="8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>
                <a:spLocks noEditPoints="1"/>
              </p:cNvSpPr>
              <p:nvPr/>
            </p:nvSpPr>
            <p:spPr bwMode="auto">
              <a:xfrm>
                <a:off x="3095" y="3282"/>
                <a:ext cx="89" cy="90"/>
              </a:xfrm>
              <a:custGeom>
                <a:avLst/>
                <a:gdLst>
                  <a:gd name="T0" fmla="*/ 359 w 808"/>
                  <a:gd name="T1" fmla="*/ 76 h 814"/>
                  <a:gd name="T2" fmla="*/ 275 w 808"/>
                  <a:gd name="T3" fmla="*/ 99 h 814"/>
                  <a:gd name="T4" fmla="*/ 201 w 808"/>
                  <a:gd name="T5" fmla="*/ 143 h 814"/>
                  <a:gd name="T6" fmla="*/ 141 w 808"/>
                  <a:gd name="T7" fmla="*/ 203 h 814"/>
                  <a:gd name="T8" fmla="*/ 98 w 808"/>
                  <a:gd name="T9" fmla="*/ 277 h 814"/>
                  <a:gd name="T10" fmla="*/ 74 w 808"/>
                  <a:gd name="T11" fmla="*/ 362 h 814"/>
                  <a:gd name="T12" fmla="*/ 74 w 808"/>
                  <a:gd name="T13" fmla="*/ 452 h 814"/>
                  <a:gd name="T14" fmla="*/ 98 w 808"/>
                  <a:gd name="T15" fmla="*/ 537 h 814"/>
                  <a:gd name="T16" fmla="*/ 141 w 808"/>
                  <a:gd name="T17" fmla="*/ 611 h 814"/>
                  <a:gd name="T18" fmla="*/ 201 w 808"/>
                  <a:gd name="T19" fmla="*/ 672 h 814"/>
                  <a:gd name="T20" fmla="*/ 275 w 808"/>
                  <a:gd name="T21" fmla="*/ 715 h 814"/>
                  <a:gd name="T22" fmla="*/ 359 w 808"/>
                  <a:gd name="T23" fmla="*/ 738 h 814"/>
                  <a:gd name="T24" fmla="*/ 449 w 808"/>
                  <a:gd name="T25" fmla="*/ 738 h 814"/>
                  <a:gd name="T26" fmla="*/ 533 w 808"/>
                  <a:gd name="T27" fmla="*/ 715 h 814"/>
                  <a:gd name="T28" fmla="*/ 607 w 808"/>
                  <a:gd name="T29" fmla="*/ 672 h 814"/>
                  <a:gd name="T30" fmla="*/ 667 w 808"/>
                  <a:gd name="T31" fmla="*/ 611 h 814"/>
                  <a:gd name="T32" fmla="*/ 710 w 808"/>
                  <a:gd name="T33" fmla="*/ 537 h 814"/>
                  <a:gd name="T34" fmla="*/ 733 w 808"/>
                  <a:gd name="T35" fmla="*/ 452 h 814"/>
                  <a:gd name="T36" fmla="*/ 733 w 808"/>
                  <a:gd name="T37" fmla="*/ 362 h 814"/>
                  <a:gd name="T38" fmla="*/ 710 w 808"/>
                  <a:gd name="T39" fmla="*/ 277 h 814"/>
                  <a:gd name="T40" fmla="*/ 667 w 808"/>
                  <a:gd name="T41" fmla="*/ 203 h 814"/>
                  <a:gd name="T42" fmla="*/ 607 w 808"/>
                  <a:gd name="T43" fmla="*/ 143 h 814"/>
                  <a:gd name="T44" fmla="*/ 533 w 808"/>
                  <a:gd name="T45" fmla="*/ 99 h 814"/>
                  <a:gd name="T46" fmla="*/ 449 w 808"/>
                  <a:gd name="T47" fmla="*/ 76 h 814"/>
                  <a:gd name="T48" fmla="*/ 404 w 808"/>
                  <a:gd name="T49" fmla="*/ 0 h 814"/>
                  <a:gd name="T50" fmla="*/ 503 w 808"/>
                  <a:gd name="T51" fmla="*/ 14 h 814"/>
                  <a:gd name="T52" fmla="*/ 593 w 808"/>
                  <a:gd name="T53" fmla="*/ 48 h 814"/>
                  <a:gd name="T54" fmla="*/ 672 w 808"/>
                  <a:gd name="T55" fmla="*/ 103 h 814"/>
                  <a:gd name="T56" fmla="*/ 736 w 808"/>
                  <a:gd name="T57" fmla="*/ 176 h 814"/>
                  <a:gd name="T58" fmla="*/ 781 w 808"/>
                  <a:gd name="T59" fmla="*/ 261 h 814"/>
                  <a:gd name="T60" fmla="*/ 805 w 808"/>
                  <a:gd name="T61" fmla="*/ 357 h 814"/>
                  <a:gd name="T62" fmla="*/ 805 w 808"/>
                  <a:gd name="T63" fmla="*/ 459 h 814"/>
                  <a:gd name="T64" fmla="*/ 781 w 808"/>
                  <a:gd name="T65" fmla="*/ 554 h 814"/>
                  <a:gd name="T66" fmla="*/ 736 w 808"/>
                  <a:gd name="T67" fmla="*/ 640 h 814"/>
                  <a:gd name="T68" fmla="*/ 672 w 808"/>
                  <a:gd name="T69" fmla="*/ 711 h 814"/>
                  <a:gd name="T70" fmla="*/ 593 w 808"/>
                  <a:gd name="T71" fmla="*/ 766 h 814"/>
                  <a:gd name="T72" fmla="*/ 503 w 808"/>
                  <a:gd name="T73" fmla="*/ 802 h 814"/>
                  <a:gd name="T74" fmla="*/ 404 w 808"/>
                  <a:gd name="T75" fmla="*/ 814 h 814"/>
                  <a:gd name="T76" fmla="*/ 305 w 808"/>
                  <a:gd name="T77" fmla="*/ 802 h 814"/>
                  <a:gd name="T78" fmla="*/ 214 w 808"/>
                  <a:gd name="T79" fmla="*/ 766 h 814"/>
                  <a:gd name="T80" fmla="*/ 136 w 808"/>
                  <a:gd name="T81" fmla="*/ 711 h 814"/>
                  <a:gd name="T82" fmla="*/ 72 w 808"/>
                  <a:gd name="T83" fmla="*/ 640 h 814"/>
                  <a:gd name="T84" fmla="*/ 27 w 808"/>
                  <a:gd name="T85" fmla="*/ 554 h 814"/>
                  <a:gd name="T86" fmla="*/ 3 w 808"/>
                  <a:gd name="T87" fmla="*/ 459 h 814"/>
                  <a:gd name="T88" fmla="*/ 3 w 808"/>
                  <a:gd name="T89" fmla="*/ 357 h 814"/>
                  <a:gd name="T90" fmla="*/ 27 w 808"/>
                  <a:gd name="T91" fmla="*/ 261 h 814"/>
                  <a:gd name="T92" fmla="*/ 72 w 808"/>
                  <a:gd name="T93" fmla="*/ 176 h 814"/>
                  <a:gd name="T94" fmla="*/ 136 w 808"/>
                  <a:gd name="T95" fmla="*/ 103 h 814"/>
                  <a:gd name="T96" fmla="*/ 214 w 808"/>
                  <a:gd name="T97" fmla="*/ 48 h 814"/>
                  <a:gd name="T98" fmla="*/ 305 w 808"/>
                  <a:gd name="T99" fmla="*/ 14 h 814"/>
                  <a:gd name="T100" fmla="*/ 404 w 808"/>
                  <a:gd name="T101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08" h="814">
                    <a:moveTo>
                      <a:pt x="404" y="73"/>
                    </a:moveTo>
                    <a:lnTo>
                      <a:pt x="359" y="76"/>
                    </a:lnTo>
                    <a:lnTo>
                      <a:pt x="316" y="85"/>
                    </a:lnTo>
                    <a:lnTo>
                      <a:pt x="275" y="99"/>
                    </a:lnTo>
                    <a:lnTo>
                      <a:pt x="236" y="119"/>
                    </a:lnTo>
                    <a:lnTo>
                      <a:pt x="201" y="143"/>
                    </a:lnTo>
                    <a:lnTo>
                      <a:pt x="169" y="171"/>
                    </a:lnTo>
                    <a:lnTo>
                      <a:pt x="141" y="203"/>
                    </a:lnTo>
                    <a:lnTo>
                      <a:pt x="117" y="239"/>
                    </a:lnTo>
                    <a:lnTo>
                      <a:pt x="98" y="277"/>
                    </a:lnTo>
                    <a:lnTo>
                      <a:pt x="83" y="319"/>
                    </a:lnTo>
                    <a:lnTo>
                      <a:pt x="74" y="362"/>
                    </a:lnTo>
                    <a:lnTo>
                      <a:pt x="71" y="408"/>
                    </a:lnTo>
                    <a:lnTo>
                      <a:pt x="74" y="452"/>
                    </a:lnTo>
                    <a:lnTo>
                      <a:pt x="83" y="496"/>
                    </a:lnTo>
                    <a:lnTo>
                      <a:pt x="98" y="537"/>
                    </a:lnTo>
                    <a:lnTo>
                      <a:pt x="117" y="576"/>
                    </a:lnTo>
                    <a:lnTo>
                      <a:pt x="141" y="611"/>
                    </a:lnTo>
                    <a:lnTo>
                      <a:pt x="169" y="644"/>
                    </a:lnTo>
                    <a:lnTo>
                      <a:pt x="201" y="672"/>
                    </a:lnTo>
                    <a:lnTo>
                      <a:pt x="236" y="696"/>
                    </a:lnTo>
                    <a:lnTo>
                      <a:pt x="275" y="715"/>
                    </a:lnTo>
                    <a:lnTo>
                      <a:pt x="316" y="729"/>
                    </a:lnTo>
                    <a:lnTo>
                      <a:pt x="359" y="738"/>
                    </a:lnTo>
                    <a:lnTo>
                      <a:pt x="404" y="742"/>
                    </a:lnTo>
                    <a:lnTo>
                      <a:pt x="449" y="738"/>
                    </a:lnTo>
                    <a:lnTo>
                      <a:pt x="492" y="729"/>
                    </a:lnTo>
                    <a:lnTo>
                      <a:pt x="533" y="715"/>
                    </a:lnTo>
                    <a:lnTo>
                      <a:pt x="571" y="696"/>
                    </a:lnTo>
                    <a:lnTo>
                      <a:pt x="607" y="672"/>
                    </a:lnTo>
                    <a:lnTo>
                      <a:pt x="639" y="644"/>
                    </a:lnTo>
                    <a:lnTo>
                      <a:pt x="667" y="611"/>
                    </a:lnTo>
                    <a:lnTo>
                      <a:pt x="691" y="576"/>
                    </a:lnTo>
                    <a:lnTo>
                      <a:pt x="710" y="537"/>
                    </a:lnTo>
                    <a:lnTo>
                      <a:pt x="724" y="496"/>
                    </a:lnTo>
                    <a:lnTo>
                      <a:pt x="733" y="452"/>
                    </a:lnTo>
                    <a:lnTo>
                      <a:pt x="736" y="408"/>
                    </a:lnTo>
                    <a:lnTo>
                      <a:pt x="733" y="362"/>
                    </a:lnTo>
                    <a:lnTo>
                      <a:pt x="724" y="319"/>
                    </a:lnTo>
                    <a:lnTo>
                      <a:pt x="710" y="277"/>
                    </a:lnTo>
                    <a:lnTo>
                      <a:pt x="691" y="239"/>
                    </a:lnTo>
                    <a:lnTo>
                      <a:pt x="667" y="203"/>
                    </a:lnTo>
                    <a:lnTo>
                      <a:pt x="639" y="171"/>
                    </a:lnTo>
                    <a:lnTo>
                      <a:pt x="607" y="143"/>
                    </a:lnTo>
                    <a:lnTo>
                      <a:pt x="571" y="119"/>
                    </a:lnTo>
                    <a:lnTo>
                      <a:pt x="533" y="99"/>
                    </a:lnTo>
                    <a:lnTo>
                      <a:pt x="492" y="85"/>
                    </a:lnTo>
                    <a:lnTo>
                      <a:pt x="449" y="76"/>
                    </a:lnTo>
                    <a:lnTo>
                      <a:pt x="404" y="73"/>
                    </a:lnTo>
                    <a:close/>
                    <a:moveTo>
                      <a:pt x="404" y="0"/>
                    </a:moveTo>
                    <a:lnTo>
                      <a:pt x="455" y="5"/>
                    </a:lnTo>
                    <a:lnTo>
                      <a:pt x="503" y="14"/>
                    </a:lnTo>
                    <a:lnTo>
                      <a:pt x="550" y="28"/>
                    </a:lnTo>
                    <a:lnTo>
                      <a:pt x="593" y="48"/>
                    </a:lnTo>
                    <a:lnTo>
                      <a:pt x="635" y="74"/>
                    </a:lnTo>
                    <a:lnTo>
                      <a:pt x="672" y="103"/>
                    </a:lnTo>
                    <a:lnTo>
                      <a:pt x="706" y="138"/>
                    </a:lnTo>
                    <a:lnTo>
                      <a:pt x="736" y="176"/>
                    </a:lnTo>
                    <a:lnTo>
                      <a:pt x="760" y="216"/>
                    </a:lnTo>
                    <a:lnTo>
                      <a:pt x="781" y="261"/>
                    </a:lnTo>
                    <a:lnTo>
                      <a:pt x="796" y="308"/>
                    </a:lnTo>
                    <a:lnTo>
                      <a:pt x="805" y="357"/>
                    </a:lnTo>
                    <a:lnTo>
                      <a:pt x="808" y="408"/>
                    </a:lnTo>
                    <a:lnTo>
                      <a:pt x="805" y="459"/>
                    </a:lnTo>
                    <a:lnTo>
                      <a:pt x="796" y="507"/>
                    </a:lnTo>
                    <a:lnTo>
                      <a:pt x="781" y="554"/>
                    </a:lnTo>
                    <a:lnTo>
                      <a:pt x="760" y="598"/>
                    </a:lnTo>
                    <a:lnTo>
                      <a:pt x="736" y="640"/>
                    </a:lnTo>
                    <a:lnTo>
                      <a:pt x="706" y="677"/>
                    </a:lnTo>
                    <a:lnTo>
                      <a:pt x="672" y="711"/>
                    </a:lnTo>
                    <a:lnTo>
                      <a:pt x="635" y="742"/>
                    </a:lnTo>
                    <a:lnTo>
                      <a:pt x="593" y="766"/>
                    </a:lnTo>
                    <a:lnTo>
                      <a:pt x="550" y="786"/>
                    </a:lnTo>
                    <a:lnTo>
                      <a:pt x="503" y="802"/>
                    </a:lnTo>
                    <a:lnTo>
                      <a:pt x="455" y="811"/>
                    </a:lnTo>
                    <a:lnTo>
                      <a:pt x="404" y="814"/>
                    </a:lnTo>
                    <a:lnTo>
                      <a:pt x="354" y="811"/>
                    </a:lnTo>
                    <a:lnTo>
                      <a:pt x="305" y="802"/>
                    </a:lnTo>
                    <a:lnTo>
                      <a:pt x="259" y="786"/>
                    </a:lnTo>
                    <a:lnTo>
                      <a:pt x="214" y="766"/>
                    </a:lnTo>
                    <a:lnTo>
                      <a:pt x="174" y="742"/>
                    </a:lnTo>
                    <a:lnTo>
                      <a:pt x="136" y="711"/>
                    </a:lnTo>
                    <a:lnTo>
                      <a:pt x="102" y="677"/>
                    </a:lnTo>
                    <a:lnTo>
                      <a:pt x="72" y="640"/>
                    </a:lnTo>
                    <a:lnTo>
                      <a:pt x="47" y="598"/>
                    </a:lnTo>
                    <a:lnTo>
                      <a:pt x="27" y="554"/>
                    </a:lnTo>
                    <a:lnTo>
                      <a:pt x="12" y="507"/>
                    </a:lnTo>
                    <a:lnTo>
                      <a:pt x="3" y="459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2" y="308"/>
                    </a:lnTo>
                    <a:lnTo>
                      <a:pt x="27" y="261"/>
                    </a:lnTo>
                    <a:lnTo>
                      <a:pt x="47" y="216"/>
                    </a:lnTo>
                    <a:lnTo>
                      <a:pt x="72" y="176"/>
                    </a:lnTo>
                    <a:lnTo>
                      <a:pt x="102" y="138"/>
                    </a:lnTo>
                    <a:lnTo>
                      <a:pt x="136" y="103"/>
                    </a:lnTo>
                    <a:lnTo>
                      <a:pt x="174" y="74"/>
                    </a:lnTo>
                    <a:lnTo>
                      <a:pt x="214" y="48"/>
                    </a:lnTo>
                    <a:lnTo>
                      <a:pt x="258" y="28"/>
                    </a:lnTo>
                    <a:lnTo>
                      <a:pt x="305" y="14"/>
                    </a:lnTo>
                    <a:lnTo>
                      <a:pt x="354" y="5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3125" y="3298"/>
                <a:ext cx="29" cy="58"/>
              </a:xfrm>
              <a:custGeom>
                <a:avLst/>
                <a:gdLst>
                  <a:gd name="T0" fmla="*/ 169 w 259"/>
                  <a:gd name="T1" fmla="*/ 0 h 521"/>
                  <a:gd name="T2" fmla="*/ 193 w 259"/>
                  <a:gd name="T3" fmla="*/ 63 h 521"/>
                  <a:gd name="T4" fmla="*/ 236 w 259"/>
                  <a:gd name="T5" fmla="*/ 80 h 521"/>
                  <a:gd name="T6" fmla="*/ 222 w 259"/>
                  <a:gd name="T7" fmla="*/ 160 h 521"/>
                  <a:gd name="T8" fmla="*/ 197 w 259"/>
                  <a:gd name="T9" fmla="*/ 146 h 521"/>
                  <a:gd name="T10" fmla="*/ 174 w 259"/>
                  <a:gd name="T11" fmla="*/ 136 h 521"/>
                  <a:gd name="T12" fmla="*/ 139 w 259"/>
                  <a:gd name="T13" fmla="*/ 131 h 521"/>
                  <a:gd name="T14" fmla="*/ 113 w 259"/>
                  <a:gd name="T15" fmla="*/ 137 h 521"/>
                  <a:gd name="T16" fmla="*/ 99 w 259"/>
                  <a:gd name="T17" fmla="*/ 154 h 521"/>
                  <a:gd name="T18" fmla="*/ 98 w 259"/>
                  <a:gd name="T19" fmla="*/ 173 h 521"/>
                  <a:gd name="T20" fmla="*/ 105 w 259"/>
                  <a:gd name="T21" fmla="*/ 187 h 521"/>
                  <a:gd name="T22" fmla="*/ 122 w 259"/>
                  <a:gd name="T23" fmla="*/ 201 h 521"/>
                  <a:gd name="T24" fmla="*/ 157 w 259"/>
                  <a:gd name="T25" fmla="*/ 217 h 521"/>
                  <a:gd name="T26" fmla="*/ 188 w 259"/>
                  <a:gd name="T27" fmla="*/ 232 h 521"/>
                  <a:gd name="T28" fmla="*/ 218 w 259"/>
                  <a:gd name="T29" fmla="*/ 252 h 521"/>
                  <a:gd name="T30" fmla="*/ 243 w 259"/>
                  <a:gd name="T31" fmla="*/ 281 h 521"/>
                  <a:gd name="T32" fmla="*/ 257 w 259"/>
                  <a:gd name="T33" fmla="*/ 319 h 521"/>
                  <a:gd name="T34" fmla="*/ 256 w 259"/>
                  <a:gd name="T35" fmla="*/ 364 h 521"/>
                  <a:gd name="T36" fmla="*/ 239 w 259"/>
                  <a:gd name="T37" fmla="*/ 405 h 521"/>
                  <a:gd name="T38" fmla="*/ 208 w 259"/>
                  <a:gd name="T39" fmla="*/ 437 h 521"/>
                  <a:gd name="T40" fmla="*/ 166 w 259"/>
                  <a:gd name="T41" fmla="*/ 456 h 521"/>
                  <a:gd name="T42" fmla="*/ 94 w 259"/>
                  <a:gd name="T43" fmla="*/ 521 h 521"/>
                  <a:gd name="T44" fmla="*/ 70 w 259"/>
                  <a:gd name="T45" fmla="*/ 457 h 521"/>
                  <a:gd name="T46" fmla="*/ 28 w 259"/>
                  <a:gd name="T47" fmla="*/ 443 h 521"/>
                  <a:gd name="T48" fmla="*/ 0 w 259"/>
                  <a:gd name="T49" fmla="*/ 425 h 521"/>
                  <a:gd name="T50" fmla="*/ 45 w 259"/>
                  <a:gd name="T51" fmla="*/ 363 h 521"/>
                  <a:gd name="T52" fmla="*/ 80 w 259"/>
                  <a:gd name="T53" fmla="*/ 380 h 521"/>
                  <a:gd name="T54" fmla="*/ 116 w 259"/>
                  <a:gd name="T55" fmla="*/ 386 h 521"/>
                  <a:gd name="T56" fmla="*/ 147 w 259"/>
                  <a:gd name="T57" fmla="*/ 381 h 521"/>
                  <a:gd name="T58" fmla="*/ 164 w 259"/>
                  <a:gd name="T59" fmla="*/ 365 h 521"/>
                  <a:gd name="T60" fmla="*/ 168 w 259"/>
                  <a:gd name="T61" fmla="*/ 346 h 521"/>
                  <a:gd name="T62" fmla="*/ 165 w 259"/>
                  <a:gd name="T63" fmla="*/ 327 h 521"/>
                  <a:gd name="T64" fmla="*/ 149 w 259"/>
                  <a:gd name="T65" fmla="*/ 308 h 521"/>
                  <a:gd name="T66" fmla="*/ 116 w 259"/>
                  <a:gd name="T67" fmla="*/ 291 h 521"/>
                  <a:gd name="T68" fmla="*/ 82 w 259"/>
                  <a:gd name="T69" fmla="*/ 276 h 521"/>
                  <a:gd name="T70" fmla="*/ 49 w 259"/>
                  <a:gd name="T71" fmla="*/ 256 h 521"/>
                  <a:gd name="T72" fmla="*/ 25 w 259"/>
                  <a:gd name="T73" fmla="*/ 228 h 521"/>
                  <a:gd name="T74" fmla="*/ 11 w 259"/>
                  <a:gd name="T75" fmla="*/ 193 h 521"/>
                  <a:gd name="T76" fmla="*/ 12 w 259"/>
                  <a:gd name="T77" fmla="*/ 147 h 521"/>
                  <a:gd name="T78" fmla="*/ 33 w 259"/>
                  <a:gd name="T79" fmla="*/ 103 h 521"/>
                  <a:gd name="T80" fmla="*/ 72 w 259"/>
                  <a:gd name="T81" fmla="*/ 72 h 521"/>
                  <a:gd name="T82" fmla="*/ 97 w 259"/>
                  <a:gd name="T83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521">
                    <a:moveTo>
                      <a:pt x="97" y="0"/>
                    </a:moveTo>
                    <a:lnTo>
                      <a:pt x="169" y="0"/>
                    </a:lnTo>
                    <a:lnTo>
                      <a:pt x="169" y="59"/>
                    </a:lnTo>
                    <a:lnTo>
                      <a:pt x="193" y="63"/>
                    </a:lnTo>
                    <a:lnTo>
                      <a:pt x="215" y="70"/>
                    </a:lnTo>
                    <a:lnTo>
                      <a:pt x="236" y="80"/>
                    </a:lnTo>
                    <a:lnTo>
                      <a:pt x="250" y="88"/>
                    </a:lnTo>
                    <a:lnTo>
                      <a:pt x="222" y="160"/>
                    </a:lnTo>
                    <a:lnTo>
                      <a:pt x="205" y="150"/>
                    </a:lnTo>
                    <a:lnTo>
                      <a:pt x="197" y="146"/>
                    </a:lnTo>
                    <a:lnTo>
                      <a:pt x="186" y="141"/>
                    </a:lnTo>
                    <a:lnTo>
                      <a:pt x="174" y="136"/>
                    </a:lnTo>
                    <a:lnTo>
                      <a:pt x="158" y="132"/>
                    </a:lnTo>
                    <a:lnTo>
                      <a:pt x="139" y="131"/>
                    </a:lnTo>
                    <a:lnTo>
                      <a:pt x="124" y="132"/>
                    </a:lnTo>
                    <a:lnTo>
                      <a:pt x="113" y="137"/>
                    </a:lnTo>
                    <a:lnTo>
                      <a:pt x="104" y="144"/>
                    </a:lnTo>
                    <a:lnTo>
                      <a:pt x="99" y="154"/>
                    </a:lnTo>
                    <a:lnTo>
                      <a:pt x="98" y="166"/>
                    </a:lnTo>
                    <a:lnTo>
                      <a:pt x="98" y="173"/>
                    </a:lnTo>
                    <a:lnTo>
                      <a:pt x="101" y="180"/>
                    </a:lnTo>
                    <a:lnTo>
                      <a:pt x="105" y="187"/>
                    </a:lnTo>
                    <a:lnTo>
                      <a:pt x="112" y="193"/>
                    </a:lnTo>
                    <a:lnTo>
                      <a:pt x="122" y="201"/>
                    </a:lnTo>
                    <a:lnTo>
                      <a:pt x="137" y="209"/>
                    </a:lnTo>
                    <a:lnTo>
                      <a:pt x="157" y="217"/>
                    </a:lnTo>
                    <a:lnTo>
                      <a:pt x="172" y="224"/>
                    </a:lnTo>
                    <a:lnTo>
                      <a:pt x="188" y="232"/>
                    </a:lnTo>
                    <a:lnTo>
                      <a:pt x="204" y="241"/>
                    </a:lnTo>
                    <a:lnTo>
                      <a:pt x="218" y="252"/>
                    </a:lnTo>
                    <a:lnTo>
                      <a:pt x="231" y="266"/>
                    </a:lnTo>
                    <a:lnTo>
                      <a:pt x="243" y="281"/>
                    </a:lnTo>
                    <a:lnTo>
                      <a:pt x="251" y="298"/>
                    </a:lnTo>
                    <a:lnTo>
                      <a:pt x="257" y="319"/>
                    </a:lnTo>
                    <a:lnTo>
                      <a:pt x="259" y="341"/>
                    </a:lnTo>
                    <a:lnTo>
                      <a:pt x="256" y="364"/>
                    </a:lnTo>
                    <a:lnTo>
                      <a:pt x="250" y="386"/>
                    </a:lnTo>
                    <a:lnTo>
                      <a:pt x="239" y="405"/>
                    </a:lnTo>
                    <a:lnTo>
                      <a:pt x="225" y="422"/>
                    </a:lnTo>
                    <a:lnTo>
                      <a:pt x="208" y="437"/>
                    </a:lnTo>
                    <a:lnTo>
                      <a:pt x="188" y="448"/>
                    </a:lnTo>
                    <a:lnTo>
                      <a:pt x="166" y="456"/>
                    </a:lnTo>
                    <a:lnTo>
                      <a:pt x="165" y="521"/>
                    </a:lnTo>
                    <a:lnTo>
                      <a:pt x="94" y="521"/>
                    </a:lnTo>
                    <a:lnTo>
                      <a:pt x="94" y="461"/>
                    </a:lnTo>
                    <a:lnTo>
                      <a:pt x="70" y="457"/>
                    </a:lnTo>
                    <a:lnTo>
                      <a:pt x="48" y="451"/>
                    </a:lnTo>
                    <a:lnTo>
                      <a:pt x="28" y="443"/>
                    </a:lnTo>
                    <a:lnTo>
                      <a:pt x="11" y="432"/>
                    </a:lnTo>
                    <a:lnTo>
                      <a:pt x="0" y="425"/>
                    </a:lnTo>
                    <a:lnTo>
                      <a:pt x="26" y="351"/>
                    </a:lnTo>
                    <a:lnTo>
                      <a:pt x="45" y="363"/>
                    </a:lnTo>
                    <a:lnTo>
                      <a:pt x="61" y="373"/>
                    </a:lnTo>
                    <a:lnTo>
                      <a:pt x="80" y="380"/>
                    </a:lnTo>
                    <a:lnTo>
                      <a:pt x="98" y="384"/>
                    </a:lnTo>
                    <a:lnTo>
                      <a:pt x="116" y="386"/>
                    </a:lnTo>
                    <a:lnTo>
                      <a:pt x="132" y="385"/>
                    </a:lnTo>
                    <a:lnTo>
                      <a:pt x="147" y="381"/>
                    </a:lnTo>
                    <a:lnTo>
                      <a:pt x="159" y="374"/>
                    </a:lnTo>
                    <a:lnTo>
                      <a:pt x="164" y="365"/>
                    </a:lnTo>
                    <a:lnTo>
                      <a:pt x="167" y="356"/>
                    </a:lnTo>
                    <a:lnTo>
                      <a:pt x="168" y="346"/>
                    </a:lnTo>
                    <a:lnTo>
                      <a:pt x="168" y="336"/>
                    </a:lnTo>
                    <a:lnTo>
                      <a:pt x="165" y="327"/>
                    </a:lnTo>
                    <a:lnTo>
                      <a:pt x="159" y="318"/>
                    </a:lnTo>
                    <a:lnTo>
                      <a:pt x="149" y="308"/>
                    </a:lnTo>
                    <a:lnTo>
                      <a:pt x="135" y="300"/>
                    </a:lnTo>
                    <a:lnTo>
                      <a:pt x="116" y="291"/>
                    </a:lnTo>
                    <a:lnTo>
                      <a:pt x="99" y="284"/>
                    </a:lnTo>
                    <a:lnTo>
                      <a:pt x="82" y="276"/>
                    </a:lnTo>
                    <a:lnTo>
                      <a:pt x="64" y="267"/>
                    </a:lnTo>
                    <a:lnTo>
                      <a:pt x="49" y="256"/>
                    </a:lnTo>
                    <a:lnTo>
                      <a:pt x="36" y="243"/>
                    </a:lnTo>
                    <a:lnTo>
                      <a:pt x="25" y="228"/>
                    </a:lnTo>
                    <a:lnTo>
                      <a:pt x="16" y="212"/>
                    </a:lnTo>
                    <a:lnTo>
                      <a:pt x="11" y="193"/>
                    </a:lnTo>
                    <a:lnTo>
                      <a:pt x="9" y="172"/>
                    </a:lnTo>
                    <a:lnTo>
                      <a:pt x="12" y="147"/>
                    </a:lnTo>
                    <a:lnTo>
                      <a:pt x="20" y="123"/>
                    </a:lnTo>
                    <a:lnTo>
                      <a:pt x="33" y="103"/>
                    </a:lnTo>
                    <a:lnTo>
                      <a:pt x="50" y="86"/>
                    </a:lnTo>
                    <a:lnTo>
                      <a:pt x="72" y="72"/>
                    </a:lnTo>
                    <a:lnTo>
                      <a:pt x="97" y="63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>
                <a:spLocks noEditPoints="1"/>
              </p:cNvSpPr>
              <p:nvPr/>
            </p:nvSpPr>
            <p:spPr bwMode="auto">
              <a:xfrm>
                <a:off x="2871" y="3376"/>
                <a:ext cx="58" cy="116"/>
              </a:xfrm>
              <a:custGeom>
                <a:avLst/>
                <a:gdLst>
                  <a:gd name="T0" fmla="*/ 104 w 523"/>
                  <a:gd name="T1" fmla="*/ 105 h 1045"/>
                  <a:gd name="T2" fmla="*/ 104 w 523"/>
                  <a:gd name="T3" fmla="*/ 940 h 1045"/>
                  <a:gd name="T4" fmla="*/ 419 w 523"/>
                  <a:gd name="T5" fmla="*/ 940 h 1045"/>
                  <a:gd name="T6" fmla="*/ 419 w 523"/>
                  <a:gd name="T7" fmla="*/ 105 h 1045"/>
                  <a:gd name="T8" fmla="*/ 104 w 523"/>
                  <a:gd name="T9" fmla="*/ 105 h 1045"/>
                  <a:gd name="T10" fmla="*/ 0 w 523"/>
                  <a:gd name="T11" fmla="*/ 0 h 1045"/>
                  <a:gd name="T12" fmla="*/ 523 w 523"/>
                  <a:gd name="T13" fmla="*/ 0 h 1045"/>
                  <a:gd name="T14" fmla="*/ 523 w 523"/>
                  <a:gd name="T15" fmla="*/ 1045 h 1045"/>
                  <a:gd name="T16" fmla="*/ 0 w 523"/>
                  <a:gd name="T17" fmla="*/ 1045 h 1045"/>
                  <a:gd name="T18" fmla="*/ 0 w 523"/>
                  <a:gd name="T19" fmla="*/ 0 h 1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3" h="1045">
                    <a:moveTo>
                      <a:pt x="104" y="105"/>
                    </a:moveTo>
                    <a:lnTo>
                      <a:pt x="104" y="940"/>
                    </a:lnTo>
                    <a:lnTo>
                      <a:pt x="419" y="940"/>
                    </a:lnTo>
                    <a:lnTo>
                      <a:pt x="419" y="105"/>
                    </a:lnTo>
                    <a:lnTo>
                      <a:pt x="104" y="105"/>
                    </a:lnTo>
                    <a:close/>
                    <a:moveTo>
                      <a:pt x="0" y="0"/>
                    </a:moveTo>
                    <a:lnTo>
                      <a:pt x="523" y="0"/>
                    </a:lnTo>
                    <a:lnTo>
                      <a:pt x="523" y="1045"/>
                    </a:lnTo>
                    <a:lnTo>
                      <a:pt x="0" y="104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>
                <a:spLocks noEditPoints="1"/>
              </p:cNvSpPr>
              <p:nvPr/>
            </p:nvSpPr>
            <p:spPr bwMode="auto">
              <a:xfrm>
                <a:off x="2940" y="3377"/>
                <a:ext cx="300" cy="146"/>
              </a:xfrm>
              <a:custGeom>
                <a:avLst/>
                <a:gdLst>
                  <a:gd name="T0" fmla="*/ 193 w 2703"/>
                  <a:gd name="T1" fmla="*/ 955 h 1309"/>
                  <a:gd name="T2" fmla="*/ 428 w 2703"/>
                  <a:gd name="T3" fmla="*/ 1023 h 1309"/>
                  <a:gd name="T4" fmla="*/ 721 w 2703"/>
                  <a:gd name="T5" fmla="*/ 1101 h 1309"/>
                  <a:gd name="T6" fmla="*/ 1015 w 2703"/>
                  <a:gd name="T7" fmla="*/ 1168 h 1309"/>
                  <a:gd name="T8" fmla="*/ 1256 w 2703"/>
                  <a:gd name="T9" fmla="*/ 1203 h 1309"/>
                  <a:gd name="T10" fmla="*/ 1337 w 2703"/>
                  <a:gd name="T11" fmla="*/ 1204 h 1309"/>
                  <a:gd name="T12" fmla="*/ 1515 w 2703"/>
                  <a:gd name="T13" fmla="*/ 1190 h 1309"/>
                  <a:gd name="T14" fmla="*/ 1790 w 2703"/>
                  <a:gd name="T15" fmla="*/ 1134 h 1309"/>
                  <a:gd name="T16" fmla="*/ 2118 w 2703"/>
                  <a:gd name="T17" fmla="*/ 1005 h 1309"/>
                  <a:gd name="T18" fmla="*/ 2453 w 2703"/>
                  <a:gd name="T19" fmla="*/ 777 h 1309"/>
                  <a:gd name="T20" fmla="*/ 2526 w 2703"/>
                  <a:gd name="T21" fmla="*/ 558 h 1309"/>
                  <a:gd name="T22" fmla="*/ 2412 w 2703"/>
                  <a:gd name="T23" fmla="*/ 420 h 1309"/>
                  <a:gd name="T24" fmla="*/ 2291 w 2703"/>
                  <a:gd name="T25" fmla="*/ 368 h 1309"/>
                  <a:gd name="T26" fmla="*/ 2219 w 2703"/>
                  <a:gd name="T27" fmla="*/ 423 h 1309"/>
                  <a:gd name="T28" fmla="*/ 2115 w 2703"/>
                  <a:gd name="T29" fmla="*/ 532 h 1309"/>
                  <a:gd name="T30" fmla="*/ 1957 w 2703"/>
                  <a:gd name="T31" fmla="*/ 671 h 1309"/>
                  <a:gd name="T32" fmla="*/ 1748 w 2703"/>
                  <a:gd name="T33" fmla="*/ 782 h 1309"/>
                  <a:gd name="T34" fmla="*/ 1468 w 2703"/>
                  <a:gd name="T35" fmla="*/ 813 h 1309"/>
                  <a:gd name="T36" fmla="*/ 1109 w 2703"/>
                  <a:gd name="T37" fmla="*/ 703 h 1309"/>
                  <a:gd name="T38" fmla="*/ 670 w 2703"/>
                  <a:gd name="T39" fmla="*/ 409 h 1309"/>
                  <a:gd name="T40" fmla="*/ 1467 w 2703"/>
                  <a:gd name="T41" fmla="*/ 401 h 1309"/>
                  <a:gd name="T42" fmla="*/ 1493 w 2703"/>
                  <a:gd name="T43" fmla="*/ 194 h 1309"/>
                  <a:gd name="T44" fmla="*/ 1465 w 2703"/>
                  <a:gd name="T45" fmla="*/ 136 h 1309"/>
                  <a:gd name="T46" fmla="*/ 104 w 2703"/>
                  <a:gd name="T47" fmla="*/ 104 h 1309"/>
                  <a:gd name="T48" fmla="*/ 1488 w 2703"/>
                  <a:gd name="T49" fmla="*/ 19 h 1309"/>
                  <a:gd name="T50" fmla="*/ 1569 w 2703"/>
                  <a:gd name="T51" fmla="*/ 104 h 1309"/>
                  <a:gd name="T52" fmla="*/ 1597 w 2703"/>
                  <a:gd name="T53" fmla="*/ 188 h 1309"/>
                  <a:gd name="T54" fmla="*/ 1557 w 2703"/>
                  <a:gd name="T55" fmla="*/ 464 h 1309"/>
                  <a:gd name="T56" fmla="*/ 1417 w 2703"/>
                  <a:gd name="T57" fmla="*/ 514 h 1309"/>
                  <a:gd name="T58" fmla="*/ 990 w 2703"/>
                  <a:gd name="T59" fmla="*/ 514 h 1309"/>
                  <a:gd name="T60" fmla="*/ 1307 w 2703"/>
                  <a:gd name="T61" fmla="*/ 672 h 1309"/>
                  <a:gd name="T62" fmla="*/ 1588 w 2703"/>
                  <a:gd name="T63" fmla="*/ 709 h 1309"/>
                  <a:gd name="T64" fmla="*/ 1810 w 2703"/>
                  <a:gd name="T65" fmla="*/ 641 h 1309"/>
                  <a:gd name="T66" fmla="*/ 1982 w 2703"/>
                  <a:gd name="T67" fmla="*/ 515 h 1309"/>
                  <a:gd name="T68" fmla="*/ 2120 w 2703"/>
                  <a:gd name="T69" fmla="*/ 375 h 1309"/>
                  <a:gd name="T70" fmla="*/ 2247 w 2703"/>
                  <a:gd name="T71" fmla="*/ 272 h 1309"/>
                  <a:gd name="T72" fmla="*/ 2396 w 2703"/>
                  <a:gd name="T73" fmla="*/ 286 h 1309"/>
                  <a:gd name="T74" fmla="*/ 2531 w 2703"/>
                  <a:gd name="T75" fmla="*/ 395 h 1309"/>
                  <a:gd name="T76" fmla="*/ 2631 w 2703"/>
                  <a:gd name="T77" fmla="*/ 531 h 1309"/>
                  <a:gd name="T78" fmla="*/ 2685 w 2703"/>
                  <a:gd name="T79" fmla="*/ 629 h 1309"/>
                  <a:gd name="T80" fmla="*/ 2557 w 2703"/>
                  <a:gd name="T81" fmla="*/ 823 h 1309"/>
                  <a:gd name="T82" fmla="*/ 2226 w 2703"/>
                  <a:gd name="T83" fmla="*/ 1066 h 1309"/>
                  <a:gd name="T84" fmla="*/ 1896 w 2703"/>
                  <a:gd name="T85" fmla="*/ 1211 h 1309"/>
                  <a:gd name="T86" fmla="*/ 1605 w 2703"/>
                  <a:gd name="T87" fmla="*/ 1282 h 1309"/>
                  <a:gd name="T88" fmla="*/ 1391 w 2703"/>
                  <a:gd name="T89" fmla="*/ 1307 h 1309"/>
                  <a:gd name="T90" fmla="*/ 1293 w 2703"/>
                  <a:gd name="T91" fmla="*/ 1309 h 1309"/>
                  <a:gd name="T92" fmla="*/ 1127 w 2703"/>
                  <a:gd name="T93" fmla="*/ 1293 h 1309"/>
                  <a:gd name="T94" fmla="*/ 866 w 2703"/>
                  <a:gd name="T95" fmla="*/ 1244 h 1309"/>
                  <a:gd name="T96" fmla="*/ 583 w 2703"/>
                  <a:gd name="T97" fmla="*/ 1174 h 1309"/>
                  <a:gd name="T98" fmla="*/ 322 w 2703"/>
                  <a:gd name="T99" fmla="*/ 1102 h 1309"/>
                  <a:gd name="T100" fmla="*/ 125 w 2703"/>
                  <a:gd name="T101" fmla="*/ 1044 h 1309"/>
                  <a:gd name="T102" fmla="*/ 37 w 2703"/>
                  <a:gd name="T103" fmla="*/ 1017 h 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03" h="1309">
                    <a:moveTo>
                      <a:pt x="104" y="104"/>
                    </a:moveTo>
                    <a:lnTo>
                      <a:pt x="104" y="928"/>
                    </a:lnTo>
                    <a:lnTo>
                      <a:pt x="129" y="935"/>
                    </a:lnTo>
                    <a:lnTo>
                      <a:pt x="159" y="944"/>
                    </a:lnTo>
                    <a:lnTo>
                      <a:pt x="193" y="955"/>
                    </a:lnTo>
                    <a:lnTo>
                      <a:pt x="233" y="967"/>
                    </a:lnTo>
                    <a:lnTo>
                      <a:pt x="276" y="980"/>
                    </a:lnTo>
                    <a:lnTo>
                      <a:pt x="324" y="993"/>
                    </a:lnTo>
                    <a:lnTo>
                      <a:pt x="375" y="1007"/>
                    </a:lnTo>
                    <a:lnTo>
                      <a:pt x="428" y="1023"/>
                    </a:lnTo>
                    <a:lnTo>
                      <a:pt x="484" y="1039"/>
                    </a:lnTo>
                    <a:lnTo>
                      <a:pt x="541" y="1054"/>
                    </a:lnTo>
                    <a:lnTo>
                      <a:pt x="600" y="1069"/>
                    </a:lnTo>
                    <a:lnTo>
                      <a:pt x="660" y="1086"/>
                    </a:lnTo>
                    <a:lnTo>
                      <a:pt x="721" y="1101"/>
                    </a:lnTo>
                    <a:lnTo>
                      <a:pt x="780" y="1116"/>
                    </a:lnTo>
                    <a:lnTo>
                      <a:pt x="841" y="1131"/>
                    </a:lnTo>
                    <a:lnTo>
                      <a:pt x="901" y="1144"/>
                    </a:lnTo>
                    <a:lnTo>
                      <a:pt x="958" y="1156"/>
                    </a:lnTo>
                    <a:lnTo>
                      <a:pt x="1015" y="1168"/>
                    </a:lnTo>
                    <a:lnTo>
                      <a:pt x="1069" y="1178"/>
                    </a:lnTo>
                    <a:lnTo>
                      <a:pt x="1120" y="1187"/>
                    </a:lnTo>
                    <a:lnTo>
                      <a:pt x="1170" y="1194"/>
                    </a:lnTo>
                    <a:lnTo>
                      <a:pt x="1214" y="1199"/>
                    </a:lnTo>
                    <a:lnTo>
                      <a:pt x="1256" y="1203"/>
                    </a:lnTo>
                    <a:lnTo>
                      <a:pt x="1292" y="1204"/>
                    </a:lnTo>
                    <a:lnTo>
                      <a:pt x="1297" y="1204"/>
                    </a:lnTo>
                    <a:lnTo>
                      <a:pt x="1305" y="1204"/>
                    </a:lnTo>
                    <a:lnTo>
                      <a:pt x="1318" y="1204"/>
                    </a:lnTo>
                    <a:lnTo>
                      <a:pt x="1337" y="1204"/>
                    </a:lnTo>
                    <a:lnTo>
                      <a:pt x="1363" y="1203"/>
                    </a:lnTo>
                    <a:lnTo>
                      <a:pt x="1393" y="1202"/>
                    </a:lnTo>
                    <a:lnTo>
                      <a:pt x="1430" y="1199"/>
                    </a:lnTo>
                    <a:lnTo>
                      <a:pt x="1470" y="1195"/>
                    </a:lnTo>
                    <a:lnTo>
                      <a:pt x="1515" y="1190"/>
                    </a:lnTo>
                    <a:lnTo>
                      <a:pt x="1563" y="1183"/>
                    </a:lnTo>
                    <a:lnTo>
                      <a:pt x="1616" y="1174"/>
                    </a:lnTo>
                    <a:lnTo>
                      <a:pt x="1671" y="1163"/>
                    </a:lnTo>
                    <a:lnTo>
                      <a:pt x="1729" y="1150"/>
                    </a:lnTo>
                    <a:lnTo>
                      <a:pt x="1790" y="1134"/>
                    </a:lnTo>
                    <a:lnTo>
                      <a:pt x="1853" y="1115"/>
                    </a:lnTo>
                    <a:lnTo>
                      <a:pt x="1918" y="1093"/>
                    </a:lnTo>
                    <a:lnTo>
                      <a:pt x="1983" y="1067"/>
                    </a:lnTo>
                    <a:lnTo>
                      <a:pt x="2050" y="1039"/>
                    </a:lnTo>
                    <a:lnTo>
                      <a:pt x="2118" y="1005"/>
                    </a:lnTo>
                    <a:lnTo>
                      <a:pt x="2186" y="969"/>
                    </a:lnTo>
                    <a:lnTo>
                      <a:pt x="2254" y="928"/>
                    </a:lnTo>
                    <a:lnTo>
                      <a:pt x="2320" y="882"/>
                    </a:lnTo>
                    <a:lnTo>
                      <a:pt x="2387" y="832"/>
                    </a:lnTo>
                    <a:lnTo>
                      <a:pt x="2453" y="777"/>
                    </a:lnTo>
                    <a:lnTo>
                      <a:pt x="2517" y="717"/>
                    </a:lnTo>
                    <a:lnTo>
                      <a:pt x="2579" y="651"/>
                    </a:lnTo>
                    <a:lnTo>
                      <a:pt x="2563" y="621"/>
                    </a:lnTo>
                    <a:lnTo>
                      <a:pt x="2545" y="590"/>
                    </a:lnTo>
                    <a:lnTo>
                      <a:pt x="2526" y="558"/>
                    </a:lnTo>
                    <a:lnTo>
                      <a:pt x="2505" y="528"/>
                    </a:lnTo>
                    <a:lnTo>
                      <a:pt x="2483" y="497"/>
                    </a:lnTo>
                    <a:lnTo>
                      <a:pt x="2460" y="469"/>
                    </a:lnTo>
                    <a:lnTo>
                      <a:pt x="2437" y="443"/>
                    </a:lnTo>
                    <a:lnTo>
                      <a:pt x="2412" y="420"/>
                    </a:lnTo>
                    <a:lnTo>
                      <a:pt x="2388" y="400"/>
                    </a:lnTo>
                    <a:lnTo>
                      <a:pt x="2364" y="384"/>
                    </a:lnTo>
                    <a:lnTo>
                      <a:pt x="2340" y="373"/>
                    </a:lnTo>
                    <a:lnTo>
                      <a:pt x="2315" y="368"/>
                    </a:lnTo>
                    <a:lnTo>
                      <a:pt x="2291" y="368"/>
                    </a:lnTo>
                    <a:lnTo>
                      <a:pt x="2280" y="372"/>
                    </a:lnTo>
                    <a:lnTo>
                      <a:pt x="2268" y="380"/>
                    </a:lnTo>
                    <a:lnTo>
                      <a:pt x="2253" y="393"/>
                    </a:lnTo>
                    <a:lnTo>
                      <a:pt x="2236" y="407"/>
                    </a:lnTo>
                    <a:lnTo>
                      <a:pt x="2219" y="423"/>
                    </a:lnTo>
                    <a:lnTo>
                      <a:pt x="2202" y="441"/>
                    </a:lnTo>
                    <a:lnTo>
                      <a:pt x="2184" y="460"/>
                    </a:lnTo>
                    <a:lnTo>
                      <a:pt x="2166" y="479"/>
                    </a:lnTo>
                    <a:lnTo>
                      <a:pt x="2141" y="504"/>
                    </a:lnTo>
                    <a:lnTo>
                      <a:pt x="2115" y="532"/>
                    </a:lnTo>
                    <a:lnTo>
                      <a:pt x="2088" y="559"/>
                    </a:lnTo>
                    <a:lnTo>
                      <a:pt x="2057" y="588"/>
                    </a:lnTo>
                    <a:lnTo>
                      <a:pt x="2026" y="616"/>
                    </a:lnTo>
                    <a:lnTo>
                      <a:pt x="1992" y="645"/>
                    </a:lnTo>
                    <a:lnTo>
                      <a:pt x="1957" y="671"/>
                    </a:lnTo>
                    <a:lnTo>
                      <a:pt x="1920" y="698"/>
                    </a:lnTo>
                    <a:lnTo>
                      <a:pt x="1880" y="722"/>
                    </a:lnTo>
                    <a:lnTo>
                      <a:pt x="1838" y="745"/>
                    </a:lnTo>
                    <a:lnTo>
                      <a:pt x="1794" y="765"/>
                    </a:lnTo>
                    <a:lnTo>
                      <a:pt x="1748" y="782"/>
                    </a:lnTo>
                    <a:lnTo>
                      <a:pt x="1698" y="797"/>
                    </a:lnTo>
                    <a:lnTo>
                      <a:pt x="1646" y="807"/>
                    </a:lnTo>
                    <a:lnTo>
                      <a:pt x="1593" y="814"/>
                    </a:lnTo>
                    <a:lnTo>
                      <a:pt x="1536" y="816"/>
                    </a:lnTo>
                    <a:lnTo>
                      <a:pt x="1468" y="813"/>
                    </a:lnTo>
                    <a:lnTo>
                      <a:pt x="1400" y="804"/>
                    </a:lnTo>
                    <a:lnTo>
                      <a:pt x="1330" y="787"/>
                    </a:lnTo>
                    <a:lnTo>
                      <a:pt x="1258" y="766"/>
                    </a:lnTo>
                    <a:lnTo>
                      <a:pt x="1184" y="738"/>
                    </a:lnTo>
                    <a:lnTo>
                      <a:pt x="1109" y="703"/>
                    </a:lnTo>
                    <a:lnTo>
                      <a:pt x="1032" y="662"/>
                    </a:lnTo>
                    <a:lnTo>
                      <a:pt x="954" y="615"/>
                    </a:lnTo>
                    <a:lnTo>
                      <a:pt x="874" y="563"/>
                    </a:lnTo>
                    <a:lnTo>
                      <a:pt x="793" y="503"/>
                    </a:lnTo>
                    <a:lnTo>
                      <a:pt x="670" y="409"/>
                    </a:lnTo>
                    <a:lnTo>
                      <a:pt x="1417" y="409"/>
                    </a:lnTo>
                    <a:lnTo>
                      <a:pt x="1430" y="409"/>
                    </a:lnTo>
                    <a:lnTo>
                      <a:pt x="1443" y="407"/>
                    </a:lnTo>
                    <a:lnTo>
                      <a:pt x="1456" y="405"/>
                    </a:lnTo>
                    <a:lnTo>
                      <a:pt x="1467" y="401"/>
                    </a:lnTo>
                    <a:lnTo>
                      <a:pt x="1477" y="394"/>
                    </a:lnTo>
                    <a:lnTo>
                      <a:pt x="1486" y="385"/>
                    </a:lnTo>
                    <a:lnTo>
                      <a:pt x="1491" y="375"/>
                    </a:lnTo>
                    <a:lnTo>
                      <a:pt x="1493" y="362"/>
                    </a:lnTo>
                    <a:lnTo>
                      <a:pt x="1493" y="194"/>
                    </a:lnTo>
                    <a:lnTo>
                      <a:pt x="1491" y="186"/>
                    </a:lnTo>
                    <a:lnTo>
                      <a:pt x="1487" y="176"/>
                    </a:lnTo>
                    <a:lnTo>
                      <a:pt x="1482" y="162"/>
                    </a:lnTo>
                    <a:lnTo>
                      <a:pt x="1474" y="149"/>
                    </a:lnTo>
                    <a:lnTo>
                      <a:pt x="1465" y="136"/>
                    </a:lnTo>
                    <a:lnTo>
                      <a:pt x="1454" y="124"/>
                    </a:lnTo>
                    <a:lnTo>
                      <a:pt x="1442" y="114"/>
                    </a:lnTo>
                    <a:lnTo>
                      <a:pt x="1427" y="107"/>
                    </a:lnTo>
                    <a:lnTo>
                      <a:pt x="1410" y="104"/>
                    </a:lnTo>
                    <a:lnTo>
                      <a:pt x="104" y="104"/>
                    </a:lnTo>
                    <a:close/>
                    <a:moveTo>
                      <a:pt x="0" y="0"/>
                    </a:moveTo>
                    <a:lnTo>
                      <a:pt x="1410" y="0"/>
                    </a:lnTo>
                    <a:lnTo>
                      <a:pt x="1438" y="2"/>
                    </a:lnTo>
                    <a:lnTo>
                      <a:pt x="1463" y="9"/>
                    </a:lnTo>
                    <a:lnTo>
                      <a:pt x="1488" y="19"/>
                    </a:lnTo>
                    <a:lnTo>
                      <a:pt x="1508" y="32"/>
                    </a:lnTo>
                    <a:lnTo>
                      <a:pt x="1526" y="48"/>
                    </a:lnTo>
                    <a:lnTo>
                      <a:pt x="1542" y="66"/>
                    </a:lnTo>
                    <a:lnTo>
                      <a:pt x="1556" y="84"/>
                    </a:lnTo>
                    <a:lnTo>
                      <a:pt x="1569" y="104"/>
                    </a:lnTo>
                    <a:lnTo>
                      <a:pt x="1579" y="124"/>
                    </a:lnTo>
                    <a:lnTo>
                      <a:pt x="1586" y="143"/>
                    </a:lnTo>
                    <a:lnTo>
                      <a:pt x="1592" y="161"/>
                    </a:lnTo>
                    <a:lnTo>
                      <a:pt x="1596" y="178"/>
                    </a:lnTo>
                    <a:lnTo>
                      <a:pt x="1597" y="188"/>
                    </a:lnTo>
                    <a:lnTo>
                      <a:pt x="1597" y="362"/>
                    </a:lnTo>
                    <a:lnTo>
                      <a:pt x="1594" y="392"/>
                    </a:lnTo>
                    <a:lnTo>
                      <a:pt x="1587" y="418"/>
                    </a:lnTo>
                    <a:lnTo>
                      <a:pt x="1575" y="442"/>
                    </a:lnTo>
                    <a:lnTo>
                      <a:pt x="1557" y="464"/>
                    </a:lnTo>
                    <a:lnTo>
                      <a:pt x="1537" y="481"/>
                    </a:lnTo>
                    <a:lnTo>
                      <a:pt x="1512" y="495"/>
                    </a:lnTo>
                    <a:lnTo>
                      <a:pt x="1484" y="506"/>
                    </a:lnTo>
                    <a:lnTo>
                      <a:pt x="1452" y="512"/>
                    </a:lnTo>
                    <a:lnTo>
                      <a:pt x="1417" y="514"/>
                    </a:lnTo>
                    <a:lnTo>
                      <a:pt x="1413" y="514"/>
                    </a:lnTo>
                    <a:lnTo>
                      <a:pt x="1409" y="514"/>
                    </a:lnTo>
                    <a:lnTo>
                      <a:pt x="1407" y="514"/>
                    </a:lnTo>
                    <a:lnTo>
                      <a:pt x="1407" y="514"/>
                    </a:lnTo>
                    <a:lnTo>
                      <a:pt x="990" y="514"/>
                    </a:lnTo>
                    <a:lnTo>
                      <a:pt x="1056" y="555"/>
                    </a:lnTo>
                    <a:lnTo>
                      <a:pt x="1121" y="592"/>
                    </a:lnTo>
                    <a:lnTo>
                      <a:pt x="1184" y="624"/>
                    </a:lnTo>
                    <a:lnTo>
                      <a:pt x="1247" y="650"/>
                    </a:lnTo>
                    <a:lnTo>
                      <a:pt x="1307" y="672"/>
                    </a:lnTo>
                    <a:lnTo>
                      <a:pt x="1367" y="689"/>
                    </a:lnTo>
                    <a:lnTo>
                      <a:pt x="1425" y="701"/>
                    </a:lnTo>
                    <a:lnTo>
                      <a:pt x="1480" y="709"/>
                    </a:lnTo>
                    <a:lnTo>
                      <a:pt x="1536" y="711"/>
                    </a:lnTo>
                    <a:lnTo>
                      <a:pt x="1588" y="709"/>
                    </a:lnTo>
                    <a:lnTo>
                      <a:pt x="1637" y="702"/>
                    </a:lnTo>
                    <a:lnTo>
                      <a:pt x="1684" y="692"/>
                    </a:lnTo>
                    <a:lnTo>
                      <a:pt x="1728" y="678"/>
                    </a:lnTo>
                    <a:lnTo>
                      <a:pt x="1771" y="660"/>
                    </a:lnTo>
                    <a:lnTo>
                      <a:pt x="1810" y="641"/>
                    </a:lnTo>
                    <a:lnTo>
                      <a:pt x="1849" y="619"/>
                    </a:lnTo>
                    <a:lnTo>
                      <a:pt x="1885" y="595"/>
                    </a:lnTo>
                    <a:lnTo>
                      <a:pt x="1919" y="569"/>
                    </a:lnTo>
                    <a:lnTo>
                      <a:pt x="1951" y="542"/>
                    </a:lnTo>
                    <a:lnTo>
                      <a:pt x="1982" y="515"/>
                    </a:lnTo>
                    <a:lnTo>
                      <a:pt x="2012" y="487"/>
                    </a:lnTo>
                    <a:lnTo>
                      <a:pt x="2039" y="460"/>
                    </a:lnTo>
                    <a:lnTo>
                      <a:pt x="2065" y="432"/>
                    </a:lnTo>
                    <a:lnTo>
                      <a:pt x="2090" y="406"/>
                    </a:lnTo>
                    <a:lnTo>
                      <a:pt x="2120" y="375"/>
                    </a:lnTo>
                    <a:lnTo>
                      <a:pt x="2147" y="347"/>
                    </a:lnTo>
                    <a:lnTo>
                      <a:pt x="2174" y="322"/>
                    </a:lnTo>
                    <a:lnTo>
                      <a:pt x="2199" y="302"/>
                    </a:lnTo>
                    <a:lnTo>
                      <a:pt x="2223" y="285"/>
                    </a:lnTo>
                    <a:lnTo>
                      <a:pt x="2247" y="272"/>
                    </a:lnTo>
                    <a:lnTo>
                      <a:pt x="2273" y="265"/>
                    </a:lnTo>
                    <a:lnTo>
                      <a:pt x="2304" y="262"/>
                    </a:lnTo>
                    <a:lnTo>
                      <a:pt x="2335" y="265"/>
                    </a:lnTo>
                    <a:lnTo>
                      <a:pt x="2367" y="273"/>
                    </a:lnTo>
                    <a:lnTo>
                      <a:pt x="2396" y="286"/>
                    </a:lnTo>
                    <a:lnTo>
                      <a:pt x="2426" y="302"/>
                    </a:lnTo>
                    <a:lnTo>
                      <a:pt x="2454" y="321"/>
                    </a:lnTo>
                    <a:lnTo>
                      <a:pt x="2480" y="344"/>
                    </a:lnTo>
                    <a:lnTo>
                      <a:pt x="2506" y="368"/>
                    </a:lnTo>
                    <a:lnTo>
                      <a:pt x="2531" y="395"/>
                    </a:lnTo>
                    <a:lnTo>
                      <a:pt x="2554" y="421"/>
                    </a:lnTo>
                    <a:lnTo>
                      <a:pt x="2575" y="450"/>
                    </a:lnTo>
                    <a:lnTo>
                      <a:pt x="2596" y="477"/>
                    </a:lnTo>
                    <a:lnTo>
                      <a:pt x="2615" y="504"/>
                    </a:lnTo>
                    <a:lnTo>
                      <a:pt x="2631" y="531"/>
                    </a:lnTo>
                    <a:lnTo>
                      <a:pt x="2646" y="556"/>
                    </a:lnTo>
                    <a:lnTo>
                      <a:pt x="2658" y="579"/>
                    </a:lnTo>
                    <a:lnTo>
                      <a:pt x="2669" y="599"/>
                    </a:lnTo>
                    <a:lnTo>
                      <a:pt x="2678" y="615"/>
                    </a:lnTo>
                    <a:lnTo>
                      <a:pt x="2685" y="629"/>
                    </a:lnTo>
                    <a:lnTo>
                      <a:pt x="2689" y="637"/>
                    </a:lnTo>
                    <a:lnTo>
                      <a:pt x="2703" y="667"/>
                    </a:lnTo>
                    <a:lnTo>
                      <a:pt x="2682" y="693"/>
                    </a:lnTo>
                    <a:lnTo>
                      <a:pt x="2620" y="761"/>
                    </a:lnTo>
                    <a:lnTo>
                      <a:pt x="2557" y="823"/>
                    </a:lnTo>
                    <a:lnTo>
                      <a:pt x="2493" y="881"/>
                    </a:lnTo>
                    <a:lnTo>
                      <a:pt x="2428" y="934"/>
                    </a:lnTo>
                    <a:lnTo>
                      <a:pt x="2361" y="982"/>
                    </a:lnTo>
                    <a:lnTo>
                      <a:pt x="2294" y="1026"/>
                    </a:lnTo>
                    <a:lnTo>
                      <a:pt x="2226" y="1066"/>
                    </a:lnTo>
                    <a:lnTo>
                      <a:pt x="2159" y="1102"/>
                    </a:lnTo>
                    <a:lnTo>
                      <a:pt x="2092" y="1135"/>
                    </a:lnTo>
                    <a:lnTo>
                      <a:pt x="2026" y="1163"/>
                    </a:lnTo>
                    <a:lnTo>
                      <a:pt x="1960" y="1189"/>
                    </a:lnTo>
                    <a:lnTo>
                      <a:pt x="1896" y="1211"/>
                    </a:lnTo>
                    <a:lnTo>
                      <a:pt x="1834" y="1230"/>
                    </a:lnTo>
                    <a:lnTo>
                      <a:pt x="1773" y="1247"/>
                    </a:lnTo>
                    <a:lnTo>
                      <a:pt x="1714" y="1261"/>
                    </a:lnTo>
                    <a:lnTo>
                      <a:pt x="1658" y="1273"/>
                    </a:lnTo>
                    <a:lnTo>
                      <a:pt x="1605" y="1282"/>
                    </a:lnTo>
                    <a:lnTo>
                      <a:pt x="1554" y="1290"/>
                    </a:lnTo>
                    <a:lnTo>
                      <a:pt x="1508" y="1296"/>
                    </a:lnTo>
                    <a:lnTo>
                      <a:pt x="1465" y="1301"/>
                    </a:lnTo>
                    <a:lnTo>
                      <a:pt x="1426" y="1305"/>
                    </a:lnTo>
                    <a:lnTo>
                      <a:pt x="1391" y="1307"/>
                    </a:lnTo>
                    <a:lnTo>
                      <a:pt x="1361" y="1308"/>
                    </a:lnTo>
                    <a:lnTo>
                      <a:pt x="1337" y="1309"/>
                    </a:lnTo>
                    <a:lnTo>
                      <a:pt x="1318" y="1309"/>
                    </a:lnTo>
                    <a:lnTo>
                      <a:pt x="1302" y="1309"/>
                    </a:lnTo>
                    <a:lnTo>
                      <a:pt x="1293" y="1309"/>
                    </a:lnTo>
                    <a:lnTo>
                      <a:pt x="1290" y="1308"/>
                    </a:lnTo>
                    <a:lnTo>
                      <a:pt x="1255" y="1308"/>
                    </a:lnTo>
                    <a:lnTo>
                      <a:pt x="1215" y="1305"/>
                    </a:lnTo>
                    <a:lnTo>
                      <a:pt x="1173" y="1300"/>
                    </a:lnTo>
                    <a:lnTo>
                      <a:pt x="1127" y="1293"/>
                    </a:lnTo>
                    <a:lnTo>
                      <a:pt x="1079" y="1286"/>
                    </a:lnTo>
                    <a:lnTo>
                      <a:pt x="1028" y="1277"/>
                    </a:lnTo>
                    <a:lnTo>
                      <a:pt x="976" y="1267"/>
                    </a:lnTo>
                    <a:lnTo>
                      <a:pt x="922" y="1256"/>
                    </a:lnTo>
                    <a:lnTo>
                      <a:pt x="866" y="1244"/>
                    </a:lnTo>
                    <a:lnTo>
                      <a:pt x="810" y="1230"/>
                    </a:lnTo>
                    <a:lnTo>
                      <a:pt x="753" y="1217"/>
                    </a:lnTo>
                    <a:lnTo>
                      <a:pt x="696" y="1203"/>
                    </a:lnTo>
                    <a:lnTo>
                      <a:pt x="640" y="1189"/>
                    </a:lnTo>
                    <a:lnTo>
                      <a:pt x="583" y="1174"/>
                    </a:lnTo>
                    <a:lnTo>
                      <a:pt x="527" y="1159"/>
                    </a:lnTo>
                    <a:lnTo>
                      <a:pt x="474" y="1145"/>
                    </a:lnTo>
                    <a:lnTo>
                      <a:pt x="421" y="1130"/>
                    </a:lnTo>
                    <a:lnTo>
                      <a:pt x="371" y="1115"/>
                    </a:lnTo>
                    <a:lnTo>
                      <a:pt x="322" y="1102"/>
                    </a:lnTo>
                    <a:lnTo>
                      <a:pt x="275" y="1089"/>
                    </a:lnTo>
                    <a:lnTo>
                      <a:pt x="233" y="1076"/>
                    </a:lnTo>
                    <a:lnTo>
                      <a:pt x="192" y="1064"/>
                    </a:lnTo>
                    <a:lnTo>
                      <a:pt x="157" y="1053"/>
                    </a:lnTo>
                    <a:lnTo>
                      <a:pt x="125" y="1044"/>
                    </a:lnTo>
                    <a:lnTo>
                      <a:pt x="97" y="1035"/>
                    </a:lnTo>
                    <a:lnTo>
                      <a:pt x="74" y="1028"/>
                    </a:lnTo>
                    <a:lnTo>
                      <a:pt x="56" y="1023"/>
                    </a:lnTo>
                    <a:lnTo>
                      <a:pt x="44" y="1019"/>
                    </a:lnTo>
                    <a:lnTo>
                      <a:pt x="37" y="1017"/>
                    </a:lnTo>
                    <a:lnTo>
                      <a:pt x="0" y="10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7EC9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文本框 28"/>
            <p:cNvSpPr txBox="1"/>
            <p:nvPr/>
          </p:nvSpPr>
          <p:spPr>
            <a:xfrm>
              <a:off x="4043363" y="3175005"/>
              <a:ext cx="1871663" cy="128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服务内容单一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单一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机构通或人员常只能特定服务，不能够满足客户个性化的需求。</a:t>
              </a: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.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3" name="文本框 28"/>
            <p:cNvSpPr txBox="1"/>
            <p:nvPr/>
          </p:nvSpPr>
          <p:spPr>
            <a:xfrm>
              <a:off x="6276885" y="3175005"/>
              <a:ext cx="1871663" cy="128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缺少中立评价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缺少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第三方评价保障机制，缺少透明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类似于支付宝保障及公平的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评分比较机制。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4" name="文本框 28"/>
            <p:cNvSpPr txBox="1"/>
            <p:nvPr/>
          </p:nvSpPr>
          <p:spPr>
            <a:xfrm>
              <a:off x="8497887" y="3175005"/>
              <a:ext cx="1871663" cy="157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资源安排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僵硬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教育</a:t>
              </a:r>
              <a:r>
                <a:rPr lang="zh-CN" altLang="zh-CN" sz="16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资源的安排不够灵活，如上课时间和上课地点，无法灵活根据客户需要做安排</a:t>
              </a:r>
              <a:r>
                <a:rPr lang="zh-CN" altLang="zh-CN" sz="16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。</a:t>
              </a:r>
              <a:endParaRPr lang="zh-CN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3236" y="5595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市场现状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accent2"/>
                </a:solidFill>
              </a:rPr>
              <a:t>项目介绍</a:t>
            </a:r>
            <a:endParaRPr lang="en-US" altLang="zh-CN" sz="3200" b="1" dirty="0" smtClean="0">
              <a:solidFill>
                <a:schemeClr val="accent2"/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盈利模式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5564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3838C"/>
                </a:solidFill>
              </a:rPr>
              <a:t>整体介绍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6017006" y="1947672"/>
            <a:ext cx="1738483" cy="1724115"/>
          </a:xfrm>
          <a:prstGeom prst="rect">
            <a:avLst/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42716" y="3713016"/>
            <a:ext cx="1738483" cy="1724115"/>
          </a:xfrm>
          <a:prstGeom prst="rect">
            <a:avLst/>
          </a:prstGeom>
          <a:solidFill>
            <a:srgbClr val="20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91296" y="3713016"/>
            <a:ext cx="1738483" cy="1724115"/>
          </a:xfrm>
          <a:prstGeom prst="rect">
            <a:avLst/>
          </a:prstGeom>
          <a:solidFill>
            <a:srgbClr val="7E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565242" y="1947672"/>
            <a:ext cx="1738483" cy="1724115"/>
          </a:xfrm>
          <a:prstGeom prst="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6361113" y="2222498"/>
            <a:ext cx="1049337" cy="711200"/>
          </a:xfrm>
          <a:custGeom>
            <a:avLst/>
            <a:gdLst>
              <a:gd name="T0" fmla="*/ 2534 w 3305"/>
              <a:gd name="T1" fmla="*/ 1306 h 2242"/>
              <a:gd name="T2" fmla="*/ 3033 w 3305"/>
              <a:gd name="T3" fmla="*/ 1761 h 2242"/>
              <a:gd name="T4" fmla="*/ 2482 w 3305"/>
              <a:gd name="T5" fmla="*/ 816 h 2242"/>
              <a:gd name="T6" fmla="*/ 2379 w 3305"/>
              <a:gd name="T7" fmla="*/ 1153 h 2242"/>
              <a:gd name="T8" fmla="*/ 2114 w 3305"/>
              <a:gd name="T9" fmla="*/ 1370 h 2242"/>
              <a:gd name="T10" fmla="*/ 1861 w 3305"/>
              <a:gd name="T11" fmla="*/ 1412 h 2242"/>
              <a:gd name="T12" fmla="*/ 1869 w 3305"/>
              <a:gd name="T13" fmla="*/ 1362 h 2242"/>
              <a:gd name="T14" fmla="*/ 2140 w 3305"/>
              <a:gd name="T15" fmla="*/ 1295 h 2242"/>
              <a:gd name="T16" fmla="*/ 2360 w 3305"/>
              <a:gd name="T17" fmla="*/ 1076 h 2242"/>
              <a:gd name="T18" fmla="*/ 2427 w 3305"/>
              <a:gd name="T19" fmla="*/ 805 h 2242"/>
              <a:gd name="T20" fmla="*/ 1886 w 3305"/>
              <a:gd name="T21" fmla="*/ 343 h 2242"/>
              <a:gd name="T22" fmla="*/ 1994 w 3305"/>
              <a:gd name="T23" fmla="*/ 788 h 2242"/>
              <a:gd name="T24" fmla="*/ 2045 w 3305"/>
              <a:gd name="T25" fmla="*/ 730 h 2242"/>
              <a:gd name="T26" fmla="*/ 2106 w 3305"/>
              <a:gd name="T27" fmla="*/ 771 h 2242"/>
              <a:gd name="T28" fmla="*/ 2069 w 3305"/>
              <a:gd name="T29" fmla="*/ 1042 h 2242"/>
              <a:gd name="T30" fmla="*/ 896 w 3305"/>
              <a:gd name="T31" fmla="*/ 1228 h 2242"/>
              <a:gd name="T32" fmla="*/ 823 w 3305"/>
              <a:gd name="T33" fmla="*/ 1236 h 2242"/>
              <a:gd name="T34" fmla="*/ 513 w 3305"/>
              <a:gd name="T35" fmla="*/ 1045 h 2242"/>
              <a:gd name="T36" fmla="*/ 476 w 3305"/>
              <a:gd name="T37" fmla="*/ 1242 h 2242"/>
              <a:gd name="T38" fmla="*/ 406 w 3305"/>
              <a:gd name="T39" fmla="*/ 1217 h 2242"/>
              <a:gd name="T40" fmla="*/ 23 w 3305"/>
              <a:gd name="T41" fmla="*/ 1034 h 2242"/>
              <a:gd name="T42" fmla="*/ 11 w 3305"/>
              <a:gd name="T43" fmla="*/ 555 h 2242"/>
              <a:gd name="T44" fmla="*/ 103 w 3305"/>
              <a:gd name="T45" fmla="*/ 554 h 2242"/>
              <a:gd name="T46" fmla="*/ 202 w 3305"/>
              <a:gd name="T47" fmla="*/ 438 h 2242"/>
              <a:gd name="T48" fmla="*/ 289 w 3305"/>
              <a:gd name="T49" fmla="*/ 409 h 2242"/>
              <a:gd name="T50" fmla="*/ 598 w 3305"/>
              <a:gd name="T51" fmla="*/ 655 h 2242"/>
              <a:gd name="T52" fmla="*/ 673 w 3305"/>
              <a:gd name="T53" fmla="*/ 600 h 2242"/>
              <a:gd name="T54" fmla="*/ 998 w 3305"/>
              <a:gd name="T55" fmla="*/ 931 h 2242"/>
              <a:gd name="T56" fmla="*/ 1054 w 3305"/>
              <a:gd name="T57" fmla="*/ 864 h 2242"/>
              <a:gd name="T58" fmla="*/ 1111 w 3305"/>
              <a:gd name="T59" fmla="*/ 931 h 2242"/>
              <a:gd name="T60" fmla="*/ 1235 w 3305"/>
              <a:gd name="T61" fmla="*/ 667 h 2242"/>
              <a:gd name="T62" fmla="*/ 1311 w 3305"/>
              <a:gd name="T63" fmla="*/ 721 h 2242"/>
              <a:gd name="T64" fmla="*/ 1419 w 3305"/>
              <a:gd name="T65" fmla="*/ 476 h 2242"/>
              <a:gd name="T66" fmla="*/ 1507 w 3305"/>
              <a:gd name="T67" fmla="*/ 504 h 2242"/>
              <a:gd name="T68" fmla="*/ 1606 w 3305"/>
              <a:gd name="T69" fmla="*/ 820 h 2242"/>
              <a:gd name="T70" fmla="*/ 1699 w 3305"/>
              <a:gd name="T71" fmla="*/ 820 h 2242"/>
              <a:gd name="T72" fmla="*/ 1798 w 3305"/>
              <a:gd name="T73" fmla="*/ 371 h 2242"/>
              <a:gd name="T74" fmla="*/ 1951 w 3305"/>
              <a:gd name="T75" fmla="*/ 3 h 2242"/>
              <a:gd name="T76" fmla="*/ 2295 w 3305"/>
              <a:gd name="T77" fmla="*/ 113 h 2242"/>
              <a:gd name="T78" fmla="*/ 2567 w 3305"/>
              <a:gd name="T79" fmla="*/ 375 h 2242"/>
              <a:gd name="T80" fmla="*/ 2692 w 3305"/>
              <a:gd name="T81" fmla="*/ 729 h 2242"/>
              <a:gd name="T82" fmla="*/ 2648 w 3305"/>
              <a:gd name="T83" fmla="*/ 1095 h 2242"/>
              <a:gd name="T84" fmla="*/ 3305 w 3305"/>
              <a:gd name="T85" fmla="*/ 1879 h 2242"/>
              <a:gd name="T86" fmla="*/ 2957 w 3305"/>
              <a:gd name="T87" fmla="*/ 2240 h 2242"/>
              <a:gd name="T88" fmla="*/ 2232 w 3305"/>
              <a:gd name="T89" fmla="*/ 1554 h 2242"/>
              <a:gd name="T90" fmla="*/ 1872 w 3305"/>
              <a:gd name="T91" fmla="*/ 1633 h 2242"/>
              <a:gd name="T92" fmla="*/ 1513 w 3305"/>
              <a:gd name="T93" fmla="*/ 1547 h 2242"/>
              <a:gd name="T94" fmla="*/ 1289 w 3305"/>
              <a:gd name="T95" fmla="*/ 1368 h 2242"/>
              <a:gd name="T96" fmla="*/ 1329 w 3305"/>
              <a:gd name="T97" fmla="*/ 1300 h 2242"/>
              <a:gd name="T98" fmla="*/ 1478 w 3305"/>
              <a:gd name="T99" fmla="*/ 1393 h 2242"/>
              <a:gd name="T100" fmla="*/ 1802 w 3305"/>
              <a:gd name="T101" fmla="*/ 1516 h 2242"/>
              <a:gd name="T102" fmla="*/ 2141 w 3305"/>
              <a:gd name="T103" fmla="*/ 1470 h 2242"/>
              <a:gd name="T104" fmla="*/ 2429 w 3305"/>
              <a:gd name="T105" fmla="*/ 1257 h 2242"/>
              <a:gd name="T106" fmla="*/ 2572 w 3305"/>
              <a:gd name="T107" fmla="*/ 943 h 2242"/>
              <a:gd name="T108" fmla="*/ 2550 w 3305"/>
              <a:gd name="T109" fmla="*/ 601 h 2242"/>
              <a:gd name="T110" fmla="*/ 2358 w 3305"/>
              <a:gd name="T111" fmla="*/ 301 h 2242"/>
              <a:gd name="T112" fmla="*/ 2054 w 3305"/>
              <a:gd name="T113" fmla="*/ 135 h 2242"/>
              <a:gd name="T114" fmla="*/ 1712 w 3305"/>
              <a:gd name="T115" fmla="*/ 134 h 2242"/>
              <a:gd name="T116" fmla="*/ 1462 w 3305"/>
              <a:gd name="T117" fmla="*/ 241 h 2242"/>
              <a:gd name="T118" fmla="*/ 1403 w 3305"/>
              <a:gd name="T119" fmla="*/ 187 h 2242"/>
              <a:gd name="T120" fmla="*/ 1549 w 3305"/>
              <a:gd name="T121" fmla="*/ 70 h 2242"/>
              <a:gd name="T122" fmla="*/ 1890 w 3305"/>
              <a:gd name="T123" fmla="*/ 0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05" h="2242">
                <a:moveTo>
                  <a:pt x="3076" y="1800"/>
                </a:moveTo>
                <a:lnTo>
                  <a:pt x="2859" y="2002"/>
                </a:lnTo>
                <a:lnTo>
                  <a:pt x="2946" y="2102"/>
                </a:lnTo>
                <a:lnTo>
                  <a:pt x="3166" y="1882"/>
                </a:lnTo>
                <a:lnTo>
                  <a:pt x="3076" y="1800"/>
                </a:lnTo>
                <a:close/>
                <a:moveTo>
                  <a:pt x="2534" y="1306"/>
                </a:moveTo>
                <a:lnTo>
                  <a:pt x="2500" y="1349"/>
                </a:lnTo>
                <a:lnTo>
                  <a:pt x="2461" y="1391"/>
                </a:lnTo>
                <a:lnTo>
                  <a:pt x="2420" y="1431"/>
                </a:lnTo>
                <a:lnTo>
                  <a:pt x="2384" y="1460"/>
                </a:lnTo>
                <a:lnTo>
                  <a:pt x="2821" y="1958"/>
                </a:lnTo>
                <a:lnTo>
                  <a:pt x="3033" y="1761"/>
                </a:lnTo>
                <a:lnTo>
                  <a:pt x="2534" y="1306"/>
                </a:lnTo>
                <a:close/>
                <a:moveTo>
                  <a:pt x="2453" y="787"/>
                </a:moveTo>
                <a:lnTo>
                  <a:pt x="2464" y="789"/>
                </a:lnTo>
                <a:lnTo>
                  <a:pt x="2474" y="796"/>
                </a:lnTo>
                <a:lnTo>
                  <a:pt x="2480" y="805"/>
                </a:lnTo>
                <a:lnTo>
                  <a:pt x="2482" y="816"/>
                </a:lnTo>
                <a:lnTo>
                  <a:pt x="2479" y="879"/>
                </a:lnTo>
                <a:lnTo>
                  <a:pt x="2470" y="938"/>
                </a:lnTo>
                <a:lnTo>
                  <a:pt x="2455" y="996"/>
                </a:lnTo>
                <a:lnTo>
                  <a:pt x="2435" y="1051"/>
                </a:lnTo>
                <a:lnTo>
                  <a:pt x="2409" y="1103"/>
                </a:lnTo>
                <a:lnTo>
                  <a:pt x="2379" y="1153"/>
                </a:lnTo>
                <a:lnTo>
                  <a:pt x="2345" y="1199"/>
                </a:lnTo>
                <a:lnTo>
                  <a:pt x="2305" y="1242"/>
                </a:lnTo>
                <a:lnTo>
                  <a:pt x="2262" y="1280"/>
                </a:lnTo>
                <a:lnTo>
                  <a:pt x="2216" y="1315"/>
                </a:lnTo>
                <a:lnTo>
                  <a:pt x="2167" y="1345"/>
                </a:lnTo>
                <a:lnTo>
                  <a:pt x="2114" y="1370"/>
                </a:lnTo>
                <a:lnTo>
                  <a:pt x="2059" y="1391"/>
                </a:lnTo>
                <a:lnTo>
                  <a:pt x="2001" y="1405"/>
                </a:lnTo>
                <a:lnTo>
                  <a:pt x="1942" y="1415"/>
                </a:lnTo>
                <a:lnTo>
                  <a:pt x="1881" y="1419"/>
                </a:lnTo>
                <a:lnTo>
                  <a:pt x="1869" y="1417"/>
                </a:lnTo>
                <a:lnTo>
                  <a:pt x="1861" y="1412"/>
                </a:lnTo>
                <a:lnTo>
                  <a:pt x="1855" y="1403"/>
                </a:lnTo>
                <a:lnTo>
                  <a:pt x="1852" y="1394"/>
                </a:lnTo>
                <a:lnTo>
                  <a:pt x="1852" y="1384"/>
                </a:lnTo>
                <a:lnTo>
                  <a:pt x="1855" y="1375"/>
                </a:lnTo>
                <a:lnTo>
                  <a:pt x="1861" y="1368"/>
                </a:lnTo>
                <a:lnTo>
                  <a:pt x="1869" y="1362"/>
                </a:lnTo>
                <a:lnTo>
                  <a:pt x="1881" y="1361"/>
                </a:lnTo>
                <a:lnTo>
                  <a:pt x="1936" y="1358"/>
                </a:lnTo>
                <a:lnTo>
                  <a:pt x="1990" y="1350"/>
                </a:lnTo>
                <a:lnTo>
                  <a:pt x="2042" y="1336"/>
                </a:lnTo>
                <a:lnTo>
                  <a:pt x="2092" y="1318"/>
                </a:lnTo>
                <a:lnTo>
                  <a:pt x="2140" y="1295"/>
                </a:lnTo>
                <a:lnTo>
                  <a:pt x="2185" y="1268"/>
                </a:lnTo>
                <a:lnTo>
                  <a:pt x="2226" y="1237"/>
                </a:lnTo>
                <a:lnTo>
                  <a:pt x="2265" y="1202"/>
                </a:lnTo>
                <a:lnTo>
                  <a:pt x="2300" y="1163"/>
                </a:lnTo>
                <a:lnTo>
                  <a:pt x="2332" y="1121"/>
                </a:lnTo>
                <a:lnTo>
                  <a:pt x="2360" y="1076"/>
                </a:lnTo>
                <a:lnTo>
                  <a:pt x="2382" y="1029"/>
                </a:lnTo>
                <a:lnTo>
                  <a:pt x="2401" y="979"/>
                </a:lnTo>
                <a:lnTo>
                  <a:pt x="2414" y="927"/>
                </a:lnTo>
                <a:lnTo>
                  <a:pt x="2422" y="873"/>
                </a:lnTo>
                <a:lnTo>
                  <a:pt x="2425" y="816"/>
                </a:lnTo>
                <a:lnTo>
                  <a:pt x="2427" y="805"/>
                </a:lnTo>
                <a:lnTo>
                  <a:pt x="2433" y="796"/>
                </a:lnTo>
                <a:lnTo>
                  <a:pt x="2442" y="790"/>
                </a:lnTo>
                <a:lnTo>
                  <a:pt x="2453" y="787"/>
                </a:lnTo>
                <a:close/>
                <a:moveTo>
                  <a:pt x="1851" y="332"/>
                </a:moveTo>
                <a:lnTo>
                  <a:pt x="1870" y="334"/>
                </a:lnTo>
                <a:lnTo>
                  <a:pt x="1886" y="343"/>
                </a:lnTo>
                <a:lnTo>
                  <a:pt x="1898" y="355"/>
                </a:lnTo>
                <a:lnTo>
                  <a:pt x="1906" y="371"/>
                </a:lnTo>
                <a:lnTo>
                  <a:pt x="1909" y="389"/>
                </a:lnTo>
                <a:lnTo>
                  <a:pt x="1909" y="931"/>
                </a:lnTo>
                <a:lnTo>
                  <a:pt x="1994" y="931"/>
                </a:lnTo>
                <a:lnTo>
                  <a:pt x="1994" y="788"/>
                </a:lnTo>
                <a:lnTo>
                  <a:pt x="1996" y="771"/>
                </a:lnTo>
                <a:lnTo>
                  <a:pt x="2001" y="758"/>
                </a:lnTo>
                <a:lnTo>
                  <a:pt x="2009" y="747"/>
                </a:lnTo>
                <a:lnTo>
                  <a:pt x="2020" y="739"/>
                </a:lnTo>
                <a:lnTo>
                  <a:pt x="2032" y="733"/>
                </a:lnTo>
                <a:lnTo>
                  <a:pt x="2045" y="730"/>
                </a:lnTo>
                <a:lnTo>
                  <a:pt x="2058" y="730"/>
                </a:lnTo>
                <a:lnTo>
                  <a:pt x="2071" y="733"/>
                </a:lnTo>
                <a:lnTo>
                  <a:pt x="2083" y="739"/>
                </a:lnTo>
                <a:lnTo>
                  <a:pt x="2093" y="747"/>
                </a:lnTo>
                <a:lnTo>
                  <a:pt x="2101" y="758"/>
                </a:lnTo>
                <a:lnTo>
                  <a:pt x="2106" y="771"/>
                </a:lnTo>
                <a:lnTo>
                  <a:pt x="2108" y="788"/>
                </a:lnTo>
                <a:lnTo>
                  <a:pt x="2108" y="988"/>
                </a:lnTo>
                <a:lnTo>
                  <a:pt x="2105" y="1006"/>
                </a:lnTo>
                <a:lnTo>
                  <a:pt x="2097" y="1021"/>
                </a:lnTo>
                <a:lnTo>
                  <a:pt x="2085" y="1034"/>
                </a:lnTo>
                <a:lnTo>
                  <a:pt x="2069" y="1042"/>
                </a:lnTo>
                <a:lnTo>
                  <a:pt x="2051" y="1045"/>
                </a:lnTo>
                <a:lnTo>
                  <a:pt x="911" y="1045"/>
                </a:lnTo>
                <a:lnTo>
                  <a:pt x="911" y="1187"/>
                </a:lnTo>
                <a:lnTo>
                  <a:pt x="910" y="1203"/>
                </a:lnTo>
                <a:lnTo>
                  <a:pt x="904" y="1217"/>
                </a:lnTo>
                <a:lnTo>
                  <a:pt x="896" y="1228"/>
                </a:lnTo>
                <a:lnTo>
                  <a:pt x="886" y="1236"/>
                </a:lnTo>
                <a:lnTo>
                  <a:pt x="874" y="1242"/>
                </a:lnTo>
                <a:lnTo>
                  <a:pt x="861" y="1244"/>
                </a:lnTo>
                <a:lnTo>
                  <a:pt x="848" y="1244"/>
                </a:lnTo>
                <a:lnTo>
                  <a:pt x="835" y="1242"/>
                </a:lnTo>
                <a:lnTo>
                  <a:pt x="823" y="1236"/>
                </a:lnTo>
                <a:lnTo>
                  <a:pt x="813" y="1228"/>
                </a:lnTo>
                <a:lnTo>
                  <a:pt x="805" y="1217"/>
                </a:lnTo>
                <a:lnTo>
                  <a:pt x="799" y="1203"/>
                </a:lnTo>
                <a:lnTo>
                  <a:pt x="798" y="1187"/>
                </a:lnTo>
                <a:lnTo>
                  <a:pt x="798" y="1045"/>
                </a:lnTo>
                <a:lnTo>
                  <a:pt x="513" y="1045"/>
                </a:lnTo>
                <a:lnTo>
                  <a:pt x="513" y="1187"/>
                </a:lnTo>
                <a:lnTo>
                  <a:pt x="511" y="1203"/>
                </a:lnTo>
                <a:lnTo>
                  <a:pt x="506" y="1217"/>
                </a:lnTo>
                <a:lnTo>
                  <a:pt x="498" y="1228"/>
                </a:lnTo>
                <a:lnTo>
                  <a:pt x="488" y="1236"/>
                </a:lnTo>
                <a:lnTo>
                  <a:pt x="476" y="1242"/>
                </a:lnTo>
                <a:lnTo>
                  <a:pt x="463" y="1244"/>
                </a:lnTo>
                <a:lnTo>
                  <a:pt x="450" y="1244"/>
                </a:lnTo>
                <a:lnTo>
                  <a:pt x="437" y="1242"/>
                </a:lnTo>
                <a:lnTo>
                  <a:pt x="425" y="1236"/>
                </a:lnTo>
                <a:lnTo>
                  <a:pt x="414" y="1228"/>
                </a:lnTo>
                <a:lnTo>
                  <a:pt x="406" y="1217"/>
                </a:lnTo>
                <a:lnTo>
                  <a:pt x="401" y="1203"/>
                </a:lnTo>
                <a:lnTo>
                  <a:pt x="399" y="1187"/>
                </a:lnTo>
                <a:lnTo>
                  <a:pt x="399" y="1045"/>
                </a:lnTo>
                <a:lnTo>
                  <a:pt x="57" y="1045"/>
                </a:lnTo>
                <a:lnTo>
                  <a:pt x="39" y="1042"/>
                </a:lnTo>
                <a:lnTo>
                  <a:pt x="23" y="1034"/>
                </a:lnTo>
                <a:lnTo>
                  <a:pt x="11" y="1021"/>
                </a:lnTo>
                <a:lnTo>
                  <a:pt x="3" y="1006"/>
                </a:lnTo>
                <a:lnTo>
                  <a:pt x="0" y="988"/>
                </a:lnTo>
                <a:lnTo>
                  <a:pt x="0" y="589"/>
                </a:lnTo>
                <a:lnTo>
                  <a:pt x="3" y="571"/>
                </a:lnTo>
                <a:lnTo>
                  <a:pt x="11" y="555"/>
                </a:lnTo>
                <a:lnTo>
                  <a:pt x="23" y="542"/>
                </a:lnTo>
                <a:lnTo>
                  <a:pt x="38" y="534"/>
                </a:lnTo>
                <a:lnTo>
                  <a:pt x="56" y="531"/>
                </a:lnTo>
                <a:lnTo>
                  <a:pt x="74" y="534"/>
                </a:lnTo>
                <a:lnTo>
                  <a:pt x="90" y="542"/>
                </a:lnTo>
                <a:lnTo>
                  <a:pt x="103" y="554"/>
                </a:lnTo>
                <a:lnTo>
                  <a:pt x="111" y="570"/>
                </a:lnTo>
                <a:lnTo>
                  <a:pt x="114" y="589"/>
                </a:lnTo>
                <a:lnTo>
                  <a:pt x="114" y="931"/>
                </a:lnTo>
                <a:lnTo>
                  <a:pt x="199" y="931"/>
                </a:lnTo>
                <a:lnTo>
                  <a:pt x="199" y="456"/>
                </a:lnTo>
                <a:lnTo>
                  <a:pt x="202" y="438"/>
                </a:lnTo>
                <a:lnTo>
                  <a:pt x="210" y="422"/>
                </a:lnTo>
                <a:lnTo>
                  <a:pt x="222" y="410"/>
                </a:lnTo>
                <a:lnTo>
                  <a:pt x="237" y="401"/>
                </a:lnTo>
                <a:lnTo>
                  <a:pt x="255" y="398"/>
                </a:lnTo>
                <a:lnTo>
                  <a:pt x="274" y="401"/>
                </a:lnTo>
                <a:lnTo>
                  <a:pt x="289" y="409"/>
                </a:lnTo>
                <a:lnTo>
                  <a:pt x="302" y="422"/>
                </a:lnTo>
                <a:lnTo>
                  <a:pt x="310" y="437"/>
                </a:lnTo>
                <a:lnTo>
                  <a:pt x="313" y="456"/>
                </a:lnTo>
                <a:lnTo>
                  <a:pt x="313" y="931"/>
                </a:lnTo>
                <a:lnTo>
                  <a:pt x="598" y="931"/>
                </a:lnTo>
                <a:lnTo>
                  <a:pt x="598" y="655"/>
                </a:lnTo>
                <a:lnTo>
                  <a:pt x="601" y="637"/>
                </a:lnTo>
                <a:lnTo>
                  <a:pt x="609" y="621"/>
                </a:lnTo>
                <a:lnTo>
                  <a:pt x="621" y="609"/>
                </a:lnTo>
                <a:lnTo>
                  <a:pt x="637" y="600"/>
                </a:lnTo>
                <a:lnTo>
                  <a:pt x="654" y="597"/>
                </a:lnTo>
                <a:lnTo>
                  <a:pt x="673" y="600"/>
                </a:lnTo>
                <a:lnTo>
                  <a:pt x="689" y="608"/>
                </a:lnTo>
                <a:lnTo>
                  <a:pt x="701" y="621"/>
                </a:lnTo>
                <a:lnTo>
                  <a:pt x="709" y="637"/>
                </a:lnTo>
                <a:lnTo>
                  <a:pt x="712" y="655"/>
                </a:lnTo>
                <a:lnTo>
                  <a:pt x="712" y="931"/>
                </a:lnTo>
                <a:lnTo>
                  <a:pt x="998" y="931"/>
                </a:lnTo>
                <a:lnTo>
                  <a:pt x="998" y="921"/>
                </a:lnTo>
                <a:lnTo>
                  <a:pt x="1000" y="903"/>
                </a:lnTo>
                <a:lnTo>
                  <a:pt x="1008" y="888"/>
                </a:lnTo>
                <a:lnTo>
                  <a:pt x="1020" y="875"/>
                </a:lnTo>
                <a:lnTo>
                  <a:pt x="1036" y="867"/>
                </a:lnTo>
                <a:lnTo>
                  <a:pt x="1054" y="864"/>
                </a:lnTo>
                <a:lnTo>
                  <a:pt x="1072" y="867"/>
                </a:lnTo>
                <a:lnTo>
                  <a:pt x="1088" y="875"/>
                </a:lnTo>
                <a:lnTo>
                  <a:pt x="1101" y="887"/>
                </a:lnTo>
                <a:lnTo>
                  <a:pt x="1109" y="903"/>
                </a:lnTo>
                <a:lnTo>
                  <a:pt x="1111" y="921"/>
                </a:lnTo>
                <a:lnTo>
                  <a:pt x="1111" y="931"/>
                </a:lnTo>
                <a:lnTo>
                  <a:pt x="1197" y="931"/>
                </a:lnTo>
                <a:lnTo>
                  <a:pt x="1197" y="721"/>
                </a:lnTo>
                <a:lnTo>
                  <a:pt x="1199" y="703"/>
                </a:lnTo>
                <a:lnTo>
                  <a:pt x="1207" y="688"/>
                </a:lnTo>
                <a:lnTo>
                  <a:pt x="1219" y="675"/>
                </a:lnTo>
                <a:lnTo>
                  <a:pt x="1235" y="667"/>
                </a:lnTo>
                <a:lnTo>
                  <a:pt x="1253" y="664"/>
                </a:lnTo>
                <a:lnTo>
                  <a:pt x="1271" y="666"/>
                </a:lnTo>
                <a:lnTo>
                  <a:pt x="1287" y="675"/>
                </a:lnTo>
                <a:lnTo>
                  <a:pt x="1300" y="687"/>
                </a:lnTo>
                <a:lnTo>
                  <a:pt x="1308" y="703"/>
                </a:lnTo>
                <a:lnTo>
                  <a:pt x="1311" y="721"/>
                </a:lnTo>
                <a:lnTo>
                  <a:pt x="1311" y="931"/>
                </a:lnTo>
                <a:lnTo>
                  <a:pt x="1396" y="931"/>
                </a:lnTo>
                <a:lnTo>
                  <a:pt x="1396" y="522"/>
                </a:lnTo>
                <a:lnTo>
                  <a:pt x="1399" y="504"/>
                </a:lnTo>
                <a:lnTo>
                  <a:pt x="1406" y="488"/>
                </a:lnTo>
                <a:lnTo>
                  <a:pt x="1419" y="476"/>
                </a:lnTo>
                <a:lnTo>
                  <a:pt x="1434" y="468"/>
                </a:lnTo>
                <a:lnTo>
                  <a:pt x="1452" y="465"/>
                </a:lnTo>
                <a:lnTo>
                  <a:pt x="1470" y="467"/>
                </a:lnTo>
                <a:lnTo>
                  <a:pt x="1486" y="475"/>
                </a:lnTo>
                <a:lnTo>
                  <a:pt x="1499" y="488"/>
                </a:lnTo>
                <a:lnTo>
                  <a:pt x="1507" y="504"/>
                </a:lnTo>
                <a:lnTo>
                  <a:pt x="1510" y="522"/>
                </a:lnTo>
                <a:lnTo>
                  <a:pt x="1510" y="931"/>
                </a:lnTo>
                <a:lnTo>
                  <a:pt x="1595" y="931"/>
                </a:lnTo>
                <a:lnTo>
                  <a:pt x="1595" y="855"/>
                </a:lnTo>
                <a:lnTo>
                  <a:pt x="1598" y="836"/>
                </a:lnTo>
                <a:lnTo>
                  <a:pt x="1606" y="820"/>
                </a:lnTo>
                <a:lnTo>
                  <a:pt x="1618" y="808"/>
                </a:lnTo>
                <a:lnTo>
                  <a:pt x="1633" y="800"/>
                </a:lnTo>
                <a:lnTo>
                  <a:pt x="1651" y="796"/>
                </a:lnTo>
                <a:lnTo>
                  <a:pt x="1671" y="799"/>
                </a:lnTo>
                <a:lnTo>
                  <a:pt x="1686" y="807"/>
                </a:lnTo>
                <a:lnTo>
                  <a:pt x="1699" y="820"/>
                </a:lnTo>
                <a:lnTo>
                  <a:pt x="1707" y="836"/>
                </a:lnTo>
                <a:lnTo>
                  <a:pt x="1710" y="855"/>
                </a:lnTo>
                <a:lnTo>
                  <a:pt x="1710" y="931"/>
                </a:lnTo>
                <a:lnTo>
                  <a:pt x="1795" y="931"/>
                </a:lnTo>
                <a:lnTo>
                  <a:pt x="1795" y="389"/>
                </a:lnTo>
                <a:lnTo>
                  <a:pt x="1798" y="371"/>
                </a:lnTo>
                <a:lnTo>
                  <a:pt x="1806" y="356"/>
                </a:lnTo>
                <a:lnTo>
                  <a:pt x="1818" y="343"/>
                </a:lnTo>
                <a:lnTo>
                  <a:pt x="1833" y="335"/>
                </a:lnTo>
                <a:lnTo>
                  <a:pt x="1851" y="332"/>
                </a:lnTo>
                <a:close/>
                <a:moveTo>
                  <a:pt x="1890" y="0"/>
                </a:moveTo>
                <a:lnTo>
                  <a:pt x="1951" y="3"/>
                </a:lnTo>
                <a:lnTo>
                  <a:pt x="2011" y="10"/>
                </a:lnTo>
                <a:lnTo>
                  <a:pt x="2070" y="22"/>
                </a:lnTo>
                <a:lnTo>
                  <a:pt x="2129" y="39"/>
                </a:lnTo>
                <a:lnTo>
                  <a:pt x="2186" y="59"/>
                </a:lnTo>
                <a:lnTo>
                  <a:pt x="2242" y="84"/>
                </a:lnTo>
                <a:lnTo>
                  <a:pt x="2295" y="113"/>
                </a:lnTo>
                <a:lnTo>
                  <a:pt x="2348" y="146"/>
                </a:lnTo>
                <a:lnTo>
                  <a:pt x="2398" y="184"/>
                </a:lnTo>
                <a:lnTo>
                  <a:pt x="2445" y="225"/>
                </a:lnTo>
                <a:lnTo>
                  <a:pt x="2489" y="271"/>
                </a:lnTo>
                <a:lnTo>
                  <a:pt x="2530" y="321"/>
                </a:lnTo>
                <a:lnTo>
                  <a:pt x="2567" y="375"/>
                </a:lnTo>
                <a:lnTo>
                  <a:pt x="2600" y="430"/>
                </a:lnTo>
                <a:lnTo>
                  <a:pt x="2628" y="488"/>
                </a:lnTo>
                <a:lnTo>
                  <a:pt x="2651" y="547"/>
                </a:lnTo>
                <a:lnTo>
                  <a:pt x="2670" y="606"/>
                </a:lnTo>
                <a:lnTo>
                  <a:pt x="2683" y="667"/>
                </a:lnTo>
                <a:lnTo>
                  <a:pt x="2692" y="729"/>
                </a:lnTo>
                <a:lnTo>
                  <a:pt x="2696" y="790"/>
                </a:lnTo>
                <a:lnTo>
                  <a:pt x="2696" y="853"/>
                </a:lnTo>
                <a:lnTo>
                  <a:pt x="2691" y="915"/>
                </a:lnTo>
                <a:lnTo>
                  <a:pt x="2681" y="976"/>
                </a:lnTo>
                <a:lnTo>
                  <a:pt x="2667" y="1036"/>
                </a:lnTo>
                <a:lnTo>
                  <a:pt x="2648" y="1095"/>
                </a:lnTo>
                <a:lnTo>
                  <a:pt x="2625" y="1153"/>
                </a:lnTo>
                <a:lnTo>
                  <a:pt x="2597" y="1209"/>
                </a:lnTo>
                <a:lnTo>
                  <a:pt x="3286" y="1838"/>
                </a:lnTo>
                <a:lnTo>
                  <a:pt x="3297" y="1850"/>
                </a:lnTo>
                <a:lnTo>
                  <a:pt x="3303" y="1864"/>
                </a:lnTo>
                <a:lnTo>
                  <a:pt x="3305" y="1879"/>
                </a:lnTo>
                <a:lnTo>
                  <a:pt x="3303" y="1894"/>
                </a:lnTo>
                <a:lnTo>
                  <a:pt x="3298" y="1908"/>
                </a:lnTo>
                <a:lnTo>
                  <a:pt x="3288" y="1920"/>
                </a:lnTo>
                <a:lnTo>
                  <a:pt x="2985" y="2225"/>
                </a:lnTo>
                <a:lnTo>
                  <a:pt x="2971" y="2235"/>
                </a:lnTo>
                <a:lnTo>
                  <a:pt x="2957" y="2240"/>
                </a:lnTo>
                <a:lnTo>
                  <a:pt x="2942" y="2242"/>
                </a:lnTo>
                <a:lnTo>
                  <a:pt x="2927" y="2239"/>
                </a:lnTo>
                <a:lnTo>
                  <a:pt x="2913" y="2233"/>
                </a:lnTo>
                <a:lnTo>
                  <a:pt x="2901" y="2222"/>
                </a:lnTo>
                <a:lnTo>
                  <a:pt x="2288" y="1525"/>
                </a:lnTo>
                <a:lnTo>
                  <a:pt x="2232" y="1554"/>
                </a:lnTo>
                <a:lnTo>
                  <a:pt x="2174" y="1579"/>
                </a:lnTo>
                <a:lnTo>
                  <a:pt x="2115" y="1599"/>
                </a:lnTo>
                <a:lnTo>
                  <a:pt x="2055" y="1615"/>
                </a:lnTo>
                <a:lnTo>
                  <a:pt x="1994" y="1625"/>
                </a:lnTo>
                <a:lnTo>
                  <a:pt x="1933" y="1632"/>
                </a:lnTo>
                <a:lnTo>
                  <a:pt x="1872" y="1633"/>
                </a:lnTo>
                <a:lnTo>
                  <a:pt x="1810" y="1630"/>
                </a:lnTo>
                <a:lnTo>
                  <a:pt x="1749" y="1623"/>
                </a:lnTo>
                <a:lnTo>
                  <a:pt x="1688" y="1611"/>
                </a:lnTo>
                <a:lnTo>
                  <a:pt x="1628" y="1594"/>
                </a:lnTo>
                <a:lnTo>
                  <a:pt x="1570" y="1572"/>
                </a:lnTo>
                <a:lnTo>
                  <a:pt x="1513" y="1547"/>
                </a:lnTo>
                <a:lnTo>
                  <a:pt x="1458" y="1516"/>
                </a:lnTo>
                <a:lnTo>
                  <a:pt x="1404" y="1481"/>
                </a:lnTo>
                <a:lnTo>
                  <a:pt x="1354" y="1441"/>
                </a:lnTo>
                <a:lnTo>
                  <a:pt x="1305" y="1396"/>
                </a:lnTo>
                <a:lnTo>
                  <a:pt x="1294" y="1383"/>
                </a:lnTo>
                <a:lnTo>
                  <a:pt x="1289" y="1368"/>
                </a:lnTo>
                <a:lnTo>
                  <a:pt x="1287" y="1354"/>
                </a:lnTo>
                <a:lnTo>
                  <a:pt x="1290" y="1340"/>
                </a:lnTo>
                <a:lnTo>
                  <a:pt x="1296" y="1327"/>
                </a:lnTo>
                <a:lnTo>
                  <a:pt x="1305" y="1315"/>
                </a:lnTo>
                <a:lnTo>
                  <a:pt x="1316" y="1306"/>
                </a:lnTo>
                <a:lnTo>
                  <a:pt x="1329" y="1300"/>
                </a:lnTo>
                <a:lnTo>
                  <a:pt x="1343" y="1298"/>
                </a:lnTo>
                <a:lnTo>
                  <a:pt x="1357" y="1299"/>
                </a:lnTo>
                <a:lnTo>
                  <a:pt x="1372" y="1305"/>
                </a:lnTo>
                <a:lnTo>
                  <a:pt x="1386" y="1316"/>
                </a:lnTo>
                <a:lnTo>
                  <a:pt x="1431" y="1357"/>
                </a:lnTo>
                <a:lnTo>
                  <a:pt x="1478" y="1393"/>
                </a:lnTo>
                <a:lnTo>
                  <a:pt x="1528" y="1426"/>
                </a:lnTo>
                <a:lnTo>
                  <a:pt x="1580" y="1453"/>
                </a:lnTo>
                <a:lnTo>
                  <a:pt x="1634" y="1476"/>
                </a:lnTo>
                <a:lnTo>
                  <a:pt x="1690" y="1494"/>
                </a:lnTo>
                <a:lnTo>
                  <a:pt x="1746" y="1507"/>
                </a:lnTo>
                <a:lnTo>
                  <a:pt x="1802" y="1516"/>
                </a:lnTo>
                <a:lnTo>
                  <a:pt x="1860" y="1520"/>
                </a:lnTo>
                <a:lnTo>
                  <a:pt x="1917" y="1519"/>
                </a:lnTo>
                <a:lnTo>
                  <a:pt x="1974" y="1514"/>
                </a:lnTo>
                <a:lnTo>
                  <a:pt x="2031" y="1504"/>
                </a:lnTo>
                <a:lnTo>
                  <a:pt x="2087" y="1489"/>
                </a:lnTo>
                <a:lnTo>
                  <a:pt x="2141" y="1470"/>
                </a:lnTo>
                <a:lnTo>
                  <a:pt x="2195" y="1446"/>
                </a:lnTo>
                <a:lnTo>
                  <a:pt x="2247" y="1417"/>
                </a:lnTo>
                <a:lnTo>
                  <a:pt x="2296" y="1383"/>
                </a:lnTo>
                <a:lnTo>
                  <a:pt x="2345" y="1344"/>
                </a:lnTo>
                <a:lnTo>
                  <a:pt x="2389" y="1302"/>
                </a:lnTo>
                <a:lnTo>
                  <a:pt x="2429" y="1257"/>
                </a:lnTo>
                <a:lnTo>
                  <a:pt x="2464" y="1209"/>
                </a:lnTo>
                <a:lnTo>
                  <a:pt x="2495" y="1159"/>
                </a:lnTo>
                <a:lnTo>
                  <a:pt x="2521" y="1108"/>
                </a:lnTo>
                <a:lnTo>
                  <a:pt x="2542" y="1054"/>
                </a:lnTo>
                <a:lnTo>
                  <a:pt x="2560" y="999"/>
                </a:lnTo>
                <a:lnTo>
                  <a:pt x="2572" y="943"/>
                </a:lnTo>
                <a:lnTo>
                  <a:pt x="2580" y="886"/>
                </a:lnTo>
                <a:lnTo>
                  <a:pt x="2584" y="828"/>
                </a:lnTo>
                <a:lnTo>
                  <a:pt x="2582" y="771"/>
                </a:lnTo>
                <a:lnTo>
                  <a:pt x="2576" y="714"/>
                </a:lnTo>
                <a:lnTo>
                  <a:pt x="2565" y="657"/>
                </a:lnTo>
                <a:lnTo>
                  <a:pt x="2550" y="601"/>
                </a:lnTo>
                <a:lnTo>
                  <a:pt x="2529" y="546"/>
                </a:lnTo>
                <a:lnTo>
                  <a:pt x="2504" y="492"/>
                </a:lnTo>
                <a:lnTo>
                  <a:pt x="2474" y="440"/>
                </a:lnTo>
                <a:lnTo>
                  <a:pt x="2439" y="390"/>
                </a:lnTo>
                <a:lnTo>
                  <a:pt x="2400" y="343"/>
                </a:lnTo>
                <a:lnTo>
                  <a:pt x="2358" y="301"/>
                </a:lnTo>
                <a:lnTo>
                  <a:pt x="2312" y="261"/>
                </a:lnTo>
                <a:lnTo>
                  <a:pt x="2264" y="227"/>
                </a:lnTo>
                <a:lnTo>
                  <a:pt x="2214" y="197"/>
                </a:lnTo>
                <a:lnTo>
                  <a:pt x="2162" y="172"/>
                </a:lnTo>
                <a:lnTo>
                  <a:pt x="2109" y="151"/>
                </a:lnTo>
                <a:lnTo>
                  <a:pt x="2054" y="135"/>
                </a:lnTo>
                <a:lnTo>
                  <a:pt x="1998" y="123"/>
                </a:lnTo>
                <a:lnTo>
                  <a:pt x="1941" y="116"/>
                </a:lnTo>
                <a:lnTo>
                  <a:pt x="1883" y="113"/>
                </a:lnTo>
                <a:lnTo>
                  <a:pt x="1826" y="115"/>
                </a:lnTo>
                <a:lnTo>
                  <a:pt x="1769" y="122"/>
                </a:lnTo>
                <a:lnTo>
                  <a:pt x="1712" y="134"/>
                </a:lnTo>
                <a:lnTo>
                  <a:pt x="1655" y="150"/>
                </a:lnTo>
                <a:lnTo>
                  <a:pt x="1599" y="172"/>
                </a:lnTo>
                <a:lnTo>
                  <a:pt x="1545" y="198"/>
                </a:lnTo>
                <a:lnTo>
                  <a:pt x="1493" y="230"/>
                </a:lnTo>
                <a:lnTo>
                  <a:pt x="1477" y="238"/>
                </a:lnTo>
                <a:lnTo>
                  <a:pt x="1462" y="241"/>
                </a:lnTo>
                <a:lnTo>
                  <a:pt x="1447" y="239"/>
                </a:lnTo>
                <a:lnTo>
                  <a:pt x="1434" y="234"/>
                </a:lnTo>
                <a:lnTo>
                  <a:pt x="1423" y="225"/>
                </a:lnTo>
                <a:lnTo>
                  <a:pt x="1413" y="214"/>
                </a:lnTo>
                <a:lnTo>
                  <a:pt x="1407" y="201"/>
                </a:lnTo>
                <a:lnTo>
                  <a:pt x="1403" y="187"/>
                </a:lnTo>
                <a:lnTo>
                  <a:pt x="1404" y="173"/>
                </a:lnTo>
                <a:lnTo>
                  <a:pt x="1408" y="159"/>
                </a:lnTo>
                <a:lnTo>
                  <a:pt x="1417" y="146"/>
                </a:lnTo>
                <a:lnTo>
                  <a:pt x="1430" y="135"/>
                </a:lnTo>
                <a:lnTo>
                  <a:pt x="1489" y="99"/>
                </a:lnTo>
                <a:lnTo>
                  <a:pt x="1549" y="70"/>
                </a:lnTo>
                <a:lnTo>
                  <a:pt x="1611" y="45"/>
                </a:lnTo>
                <a:lnTo>
                  <a:pt x="1674" y="26"/>
                </a:lnTo>
                <a:lnTo>
                  <a:pt x="1738" y="12"/>
                </a:lnTo>
                <a:lnTo>
                  <a:pt x="1802" y="4"/>
                </a:lnTo>
                <a:lnTo>
                  <a:pt x="1867" y="0"/>
                </a:lnTo>
                <a:lnTo>
                  <a:pt x="18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1"/>
          <p:cNvSpPr>
            <a:spLocks noEditPoints="1"/>
          </p:cNvSpPr>
          <p:nvPr/>
        </p:nvSpPr>
        <p:spPr bwMode="auto">
          <a:xfrm>
            <a:off x="10082213" y="2216150"/>
            <a:ext cx="701675" cy="714375"/>
          </a:xfrm>
          <a:custGeom>
            <a:avLst/>
            <a:gdLst>
              <a:gd name="T0" fmla="*/ 2533 w 3537"/>
              <a:gd name="T1" fmla="*/ 2751 h 3603"/>
              <a:gd name="T2" fmla="*/ 2637 w 3537"/>
              <a:gd name="T3" fmla="*/ 2117 h 3603"/>
              <a:gd name="T4" fmla="*/ 2298 w 3537"/>
              <a:gd name="T5" fmla="*/ 2626 h 3603"/>
              <a:gd name="T6" fmla="*/ 1954 w 3537"/>
              <a:gd name="T7" fmla="*/ 2674 h 3603"/>
              <a:gd name="T8" fmla="*/ 2335 w 3537"/>
              <a:gd name="T9" fmla="*/ 2530 h 3603"/>
              <a:gd name="T10" fmla="*/ 2581 w 3537"/>
              <a:gd name="T11" fmla="*/ 2039 h 3603"/>
              <a:gd name="T12" fmla="*/ 1953 w 3537"/>
              <a:gd name="T13" fmla="*/ 1628 h 3603"/>
              <a:gd name="T14" fmla="*/ 1771 w 3537"/>
              <a:gd name="T15" fmla="*/ 1770 h 3603"/>
              <a:gd name="T16" fmla="*/ 1706 w 3537"/>
              <a:gd name="T17" fmla="*/ 1802 h 3603"/>
              <a:gd name="T18" fmla="*/ 1924 w 3537"/>
              <a:gd name="T19" fmla="*/ 1585 h 3603"/>
              <a:gd name="T20" fmla="*/ 745 w 3537"/>
              <a:gd name="T21" fmla="*/ 1585 h 3603"/>
              <a:gd name="T22" fmla="*/ 633 w 3537"/>
              <a:gd name="T23" fmla="*/ 1707 h 3603"/>
              <a:gd name="T24" fmla="*/ 658 w 3537"/>
              <a:gd name="T25" fmla="*/ 1549 h 3603"/>
              <a:gd name="T26" fmla="*/ 1692 w 3537"/>
              <a:gd name="T27" fmla="*/ 1595 h 3603"/>
              <a:gd name="T28" fmla="*/ 1668 w 3537"/>
              <a:gd name="T29" fmla="*/ 1978 h 3603"/>
              <a:gd name="T30" fmla="*/ 2055 w 3537"/>
              <a:gd name="T31" fmla="*/ 2084 h 3603"/>
              <a:gd name="T32" fmla="*/ 2223 w 3537"/>
              <a:gd name="T33" fmla="*/ 1719 h 3603"/>
              <a:gd name="T34" fmla="*/ 1969 w 3537"/>
              <a:gd name="T35" fmla="*/ 1495 h 3603"/>
              <a:gd name="T36" fmla="*/ 561 w 3537"/>
              <a:gd name="T37" fmla="*/ 1645 h 3603"/>
              <a:gd name="T38" fmla="*/ 638 w 3537"/>
              <a:gd name="T39" fmla="*/ 1832 h 3603"/>
              <a:gd name="T40" fmla="*/ 905 w 3537"/>
              <a:gd name="T41" fmla="*/ 1772 h 3603"/>
              <a:gd name="T42" fmla="*/ 810 w 3537"/>
              <a:gd name="T43" fmla="*/ 1503 h 3603"/>
              <a:gd name="T44" fmla="*/ 2770 w 3537"/>
              <a:gd name="T45" fmla="*/ 1630 h 3603"/>
              <a:gd name="T46" fmla="*/ 2839 w 3537"/>
              <a:gd name="T47" fmla="*/ 2299 h 3603"/>
              <a:gd name="T48" fmla="*/ 3529 w 3537"/>
              <a:gd name="T49" fmla="*/ 3240 h 3603"/>
              <a:gd name="T50" fmla="*/ 2430 w 3537"/>
              <a:gd name="T51" fmla="*/ 2821 h 3603"/>
              <a:gd name="T52" fmla="*/ 1728 w 3537"/>
              <a:gd name="T53" fmla="*/ 2903 h 3603"/>
              <a:gd name="T54" fmla="*/ 1185 w 3537"/>
              <a:gd name="T55" fmla="*/ 2437 h 3603"/>
              <a:gd name="T56" fmla="*/ 1163 w 3537"/>
              <a:gd name="T57" fmla="*/ 2150 h 3603"/>
              <a:gd name="T58" fmla="*/ 1335 w 3537"/>
              <a:gd name="T59" fmla="*/ 2455 h 3603"/>
              <a:gd name="T60" fmla="*/ 1891 w 3537"/>
              <a:gd name="T61" fmla="*/ 2810 h 3603"/>
              <a:gd name="T62" fmla="*/ 2483 w 3537"/>
              <a:gd name="T63" fmla="*/ 2632 h 3603"/>
              <a:gd name="T64" fmla="*/ 2751 w 3537"/>
              <a:gd name="T65" fmla="*/ 2067 h 3603"/>
              <a:gd name="T66" fmla="*/ 2514 w 3537"/>
              <a:gd name="T67" fmla="*/ 1496 h 3603"/>
              <a:gd name="T68" fmla="*/ 2731 w 3537"/>
              <a:gd name="T69" fmla="*/ 343 h 3603"/>
              <a:gd name="T70" fmla="*/ 2683 w 3537"/>
              <a:gd name="T71" fmla="*/ 417 h 3603"/>
              <a:gd name="T72" fmla="*/ 2594 w 3537"/>
              <a:gd name="T73" fmla="*/ 527 h 3603"/>
              <a:gd name="T74" fmla="*/ 2699 w 3537"/>
              <a:gd name="T75" fmla="*/ 346 h 3603"/>
              <a:gd name="T76" fmla="*/ 2547 w 3537"/>
              <a:gd name="T77" fmla="*/ 465 h 3603"/>
              <a:gd name="T78" fmla="*/ 2670 w 3537"/>
              <a:gd name="T79" fmla="*/ 675 h 3603"/>
              <a:gd name="T80" fmla="*/ 2913 w 3537"/>
              <a:gd name="T81" fmla="*/ 532 h 3603"/>
              <a:gd name="T82" fmla="*/ 2786 w 3537"/>
              <a:gd name="T83" fmla="*/ 321 h 3603"/>
              <a:gd name="T84" fmla="*/ 3040 w 3537"/>
              <a:gd name="T85" fmla="*/ 64 h 3603"/>
              <a:gd name="T86" fmla="*/ 3037 w 3537"/>
              <a:gd name="T87" fmla="*/ 544 h 3603"/>
              <a:gd name="T88" fmla="*/ 2730 w 3537"/>
              <a:gd name="T89" fmla="*/ 808 h 3603"/>
              <a:gd name="T90" fmla="*/ 2354 w 3537"/>
              <a:gd name="T91" fmla="*/ 1749 h 3603"/>
              <a:gd name="T92" fmla="*/ 2127 w 3537"/>
              <a:gd name="T93" fmla="*/ 2185 h 3603"/>
              <a:gd name="T94" fmla="*/ 1636 w 3537"/>
              <a:gd name="T95" fmla="*/ 2128 h 3603"/>
              <a:gd name="T96" fmla="*/ 969 w 3537"/>
              <a:gd name="T97" fmla="*/ 1891 h 3603"/>
              <a:gd name="T98" fmla="*/ 606 w 3537"/>
              <a:gd name="T99" fmla="*/ 1955 h 3603"/>
              <a:gd name="T100" fmla="*/ 3 w 3537"/>
              <a:gd name="T101" fmla="*/ 2570 h 3603"/>
              <a:gd name="T102" fmla="*/ 435 w 3537"/>
              <a:gd name="T103" fmla="*/ 1678 h 3603"/>
              <a:gd name="T104" fmla="*/ 699 w 3537"/>
              <a:gd name="T105" fmla="*/ 1371 h 3603"/>
              <a:gd name="T106" fmla="*/ 1038 w 3537"/>
              <a:gd name="T107" fmla="*/ 1579 h 3603"/>
              <a:gd name="T108" fmla="*/ 1681 w 3537"/>
              <a:gd name="T109" fmla="*/ 1442 h 3603"/>
              <a:gd name="T110" fmla="*/ 2519 w 3537"/>
              <a:gd name="T111" fmla="*/ 725 h 3603"/>
              <a:gd name="T112" fmla="*/ 2470 w 3537"/>
              <a:gd name="T113" fmla="*/ 329 h 3603"/>
              <a:gd name="T114" fmla="*/ 2825 w 3537"/>
              <a:gd name="T115" fmla="*/ 203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7" h="3603">
                <a:moveTo>
                  <a:pt x="3287" y="3122"/>
                </a:moveTo>
                <a:lnTo>
                  <a:pt x="3051" y="3341"/>
                </a:lnTo>
                <a:lnTo>
                  <a:pt x="3147" y="3450"/>
                </a:lnTo>
                <a:lnTo>
                  <a:pt x="3385" y="3211"/>
                </a:lnTo>
                <a:lnTo>
                  <a:pt x="3287" y="3122"/>
                </a:lnTo>
                <a:close/>
                <a:moveTo>
                  <a:pt x="2697" y="2583"/>
                </a:moveTo>
                <a:lnTo>
                  <a:pt x="2661" y="2630"/>
                </a:lnTo>
                <a:lnTo>
                  <a:pt x="2620" y="2674"/>
                </a:lnTo>
                <a:lnTo>
                  <a:pt x="2578" y="2713"/>
                </a:lnTo>
                <a:lnTo>
                  <a:pt x="2533" y="2751"/>
                </a:lnTo>
                <a:lnTo>
                  <a:pt x="3010" y="3294"/>
                </a:lnTo>
                <a:lnTo>
                  <a:pt x="3241" y="3080"/>
                </a:lnTo>
                <a:lnTo>
                  <a:pt x="2697" y="2583"/>
                </a:lnTo>
                <a:close/>
                <a:moveTo>
                  <a:pt x="2609" y="2019"/>
                </a:moveTo>
                <a:lnTo>
                  <a:pt x="2609" y="2019"/>
                </a:lnTo>
                <a:lnTo>
                  <a:pt x="2621" y="2021"/>
                </a:lnTo>
                <a:lnTo>
                  <a:pt x="2631" y="2029"/>
                </a:lnTo>
                <a:lnTo>
                  <a:pt x="2638" y="2039"/>
                </a:lnTo>
                <a:lnTo>
                  <a:pt x="2640" y="2051"/>
                </a:lnTo>
                <a:lnTo>
                  <a:pt x="2637" y="2117"/>
                </a:lnTo>
                <a:lnTo>
                  <a:pt x="2627" y="2183"/>
                </a:lnTo>
                <a:lnTo>
                  <a:pt x="2610" y="2246"/>
                </a:lnTo>
                <a:lnTo>
                  <a:pt x="2588" y="2305"/>
                </a:lnTo>
                <a:lnTo>
                  <a:pt x="2561" y="2362"/>
                </a:lnTo>
                <a:lnTo>
                  <a:pt x="2528" y="2416"/>
                </a:lnTo>
                <a:lnTo>
                  <a:pt x="2490" y="2467"/>
                </a:lnTo>
                <a:lnTo>
                  <a:pt x="2449" y="2513"/>
                </a:lnTo>
                <a:lnTo>
                  <a:pt x="2401" y="2556"/>
                </a:lnTo>
                <a:lnTo>
                  <a:pt x="2352" y="2593"/>
                </a:lnTo>
                <a:lnTo>
                  <a:pt x="2298" y="2626"/>
                </a:lnTo>
                <a:lnTo>
                  <a:pt x="2241" y="2654"/>
                </a:lnTo>
                <a:lnTo>
                  <a:pt x="2180" y="2676"/>
                </a:lnTo>
                <a:lnTo>
                  <a:pt x="2118" y="2692"/>
                </a:lnTo>
                <a:lnTo>
                  <a:pt x="2053" y="2702"/>
                </a:lnTo>
                <a:lnTo>
                  <a:pt x="1986" y="2706"/>
                </a:lnTo>
                <a:lnTo>
                  <a:pt x="1984" y="2706"/>
                </a:lnTo>
                <a:lnTo>
                  <a:pt x="1972" y="2703"/>
                </a:lnTo>
                <a:lnTo>
                  <a:pt x="1962" y="2696"/>
                </a:lnTo>
                <a:lnTo>
                  <a:pt x="1956" y="2686"/>
                </a:lnTo>
                <a:lnTo>
                  <a:pt x="1954" y="2674"/>
                </a:lnTo>
                <a:lnTo>
                  <a:pt x="1957" y="2662"/>
                </a:lnTo>
                <a:lnTo>
                  <a:pt x="1964" y="2652"/>
                </a:lnTo>
                <a:lnTo>
                  <a:pt x="1973" y="2646"/>
                </a:lnTo>
                <a:lnTo>
                  <a:pt x="1986" y="2643"/>
                </a:lnTo>
                <a:lnTo>
                  <a:pt x="2050" y="2640"/>
                </a:lnTo>
                <a:lnTo>
                  <a:pt x="2113" y="2630"/>
                </a:lnTo>
                <a:lnTo>
                  <a:pt x="2173" y="2613"/>
                </a:lnTo>
                <a:lnTo>
                  <a:pt x="2231" y="2591"/>
                </a:lnTo>
                <a:lnTo>
                  <a:pt x="2285" y="2563"/>
                </a:lnTo>
                <a:lnTo>
                  <a:pt x="2335" y="2530"/>
                </a:lnTo>
                <a:lnTo>
                  <a:pt x="2383" y="2491"/>
                </a:lnTo>
                <a:lnTo>
                  <a:pt x="2426" y="2448"/>
                </a:lnTo>
                <a:lnTo>
                  <a:pt x="2464" y="2401"/>
                </a:lnTo>
                <a:lnTo>
                  <a:pt x="2497" y="2350"/>
                </a:lnTo>
                <a:lnTo>
                  <a:pt x="2526" y="2295"/>
                </a:lnTo>
                <a:lnTo>
                  <a:pt x="2548" y="2238"/>
                </a:lnTo>
                <a:lnTo>
                  <a:pt x="2564" y="2177"/>
                </a:lnTo>
                <a:lnTo>
                  <a:pt x="2575" y="2115"/>
                </a:lnTo>
                <a:lnTo>
                  <a:pt x="2578" y="2051"/>
                </a:lnTo>
                <a:lnTo>
                  <a:pt x="2581" y="2039"/>
                </a:lnTo>
                <a:lnTo>
                  <a:pt x="2587" y="2029"/>
                </a:lnTo>
                <a:lnTo>
                  <a:pt x="2597" y="2021"/>
                </a:lnTo>
                <a:lnTo>
                  <a:pt x="2609" y="2019"/>
                </a:lnTo>
                <a:close/>
                <a:moveTo>
                  <a:pt x="1924" y="1585"/>
                </a:moveTo>
                <a:lnTo>
                  <a:pt x="1924" y="1585"/>
                </a:lnTo>
                <a:lnTo>
                  <a:pt x="1936" y="1587"/>
                </a:lnTo>
                <a:lnTo>
                  <a:pt x="1946" y="1594"/>
                </a:lnTo>
                <a:lnTo>
                  <a:pt x="1953" y="1604"/>
                </a:lnTo>
                <a:lnTo>
                  <a:pt x="1955" y="1616"/>
                </a:lnTo>
                <a:lnTo>
                  <a:pt x="1953" y="1628"/>
                </a:lnTo>
                <a:lnTo>
                  <a:pt x="1946" y="1638"/>
                </a:lnTo>
                <a:lnTo>
                  <a:pt x="1936" y="1645"/>
                </a:lnTo>
                <a:lnTo>
                  <a:pt x="1924" y="1647"/>
                </a:lnTo>
                <a:lnTo>
                  <a:pt x="1892" y="1650"/>
                </a:lnTo>
                <a:lnTo>
                  <a:pt x="1863" y="1659"/>
                </a:lnTo>
                <a:lnTo>
                  <a:pt x="1837" y="1673"/>
                </a:lnTo>
                <a:lnTo>
                  <a:pt x="1814" y="1692"/>
                </a:lnTo>
                <a:lnTo>
                  <a:pt x="1795" y="1715"/>
                </a:lnTo>
                <a:lnTo>
                  <a:pt x="1781" y="1741"/>
                </a:lnTo>
                <a:lnTo>
                  <a:pt x="1771" y="1770"/>
                </a:lnTo>
                <a:lnTo>
                  <a:pt x="1769" y="1802"/>
                </a:lnTo>
                <a:lnTo>
                  <a:pt x="1769" y="1803"/>
                </a:lnTo>
                <a:lnTo>
                  <a:pt x="1766" y="1815"/>
                </a:lnTo>
                <a:lnTo>
                  <a:pt x="1759" y="1825"/>
                </a:lnTo>
                <a:lnTo>
                  <a:pt x="1749" y="1832"/>
                </a:lnTo>
                <a:lnTo>
                  <a:pt x="1737" y="1834"/>
                </a:lnTo>
                <a:lnTo>
                  <a:pt x="1725" y="1831"/>
                </a:lnTo>
                <a:lnTo>
                  <a:pt x="1715" y="1824"/>
                </a:lnTo>
                <a:lnTo>
                  <a:pt x="1708" y="1814"/>
                </a:lnTo>
                <a:lnTo>
                  <a:pt x="1706" y="1802"/>
                </a:lnTo>
                <a:lnTo>
                  <a:pt x="1709" y="1767"/>
                </a:lnTo>
                <a:lnTo>
                  <a:pt x="1717" y="1734"/>
                </a:lnTo>
                <a:lnTo>
                  <a:pt x="1730" y="1702"/>
                </a:lnTo>
                <a:lnTo>
                  <a:pt x="1748" y="1674"/>
                </a:lnTo>
                <a:lnTo>
                  <a:pt x="1770" y="1649"/>
                </a:lnTo>
                <a:lnTo>
                  <a:pt x="1795" y="1627"/>
                </a:lnTo>
                <a:lnTo>
                  <a:pt x="1824" y="1609"/>
                </a:lnTo>
                <a:lnTo>
                  <a:pt x="1855" y="1596"/>
                </a:lnTo>
                <a:lnTo>
                  <a:pt x="1889" y="1587"/>
                </a:lnTo>
                <a:lnTo>
                  <a:pt x="1924" y="1585"/>
                </a:lnTo>
                <a:close/>
                <a:moveTo>
                  <a:pt x="745" y="1522"/>
                </a:moveTo>
                <a:lnTo>
                  <a:pt x="746" y="1522"/>
                </a:lnTo>
                <a:lnTo>
                  <a:pt x="758" y="1526"/>
                </a:lnTo>
                <a:lnTo>
                  <a:pt x="767" y="1532"/>
                </a:lnTo>
                <a:lnTo>
                  <a:pt x="773" y="1542"/>
                </a:lnTo>
                <a:lnTo>
                  <a:pt x="776" y="1554"/>
                </a:lnTo>
                <a:lnTo>
                  <a:pt x="773" y="1566"/>
                </a:lnTo>
                <a:lnTo>
                  <a:pt x="767" y="1576"/>
                </a:lnTo>
                <a:lnTo>
                  <a:pt x="757" y="1583"/>
                </a:lnTo>
                <a:lnTo>
                  <a:pt x="745" y="1585"/>
                </a:lnTo>
                <a:lnTo>
                  <a:pt x="719" y="1588"/>
                </a:lnTo>
                <a:lnTo>
                  <a:pt x="697" y="1597"/>
                </a:lnTo>
                <a:lnTo>
                  <a:pt x="679" y="1612"/>
                </a:lnTo>
                <a:lnTo>
                  <a:pt x="664" y="1630"/>
                </a:lnTo>
                <a:lnTo>
                  <a:pt x="655" y="1653"/>
                </a:lnTo>
                <a:lnTo>
                  <a:pt x="651" y="1678"/>
                </a:lnTo>
                <a:lnTo>
                  <a:pt x="651" y="1679"/>
                </a:lnTo>
                <a:lnTo>
                  <a:pt x="649" y="1691"/>
                </a:lnTo>
                <a:lnTo>
                  <a:pt x="642" y="1701"/>
                </a:lnTo>
                <a:lnTo>
                  <a:pt x="633" y="1707"/>
                </a:lnTo>
                <a:lnTo>
                  <a:pt x="620" y="1710"/>
                </a:lnTo>
                <a:lnTo>
                  <a:pt x="608" y="1706"/>
                </a:lnTo>
                <a:lnTo>
                  <a:pt x="598" y="1700"/>
                </a:lnTo>
                <a:lnTo>
                  <a:pt x="592" y="1690"/>
                </a:lnTo>
                <a:lnTo>
                  <a:pt x="590" y="1678"/>
                </a:lnTo>
                <a:lnTo>
                  <a:pt x="593" y="1647"/>
                </a:lnTo>
                <a:lnTo>
                  <a:pt x="602" y="1617"/>
                </a:lnTo>
                <a:lnTo>
                  <a:pt x="616" y="1591"/>
                </a:lnTo>
                <a:lnTo>
                  <a:pt x="635" y="1569"/>
                </a:lnTo>
                <a:lnTo>
                  <a:pt x="658" y="1549"/>
                </a:lnTo>
                <a:lnTo>
                  <a:pt x="684" y="1535"/>
                </a:lnTo>
                <a:lnTo>
                  <a:pt x="713" y="1526"/>
                </a:lnTo>
                <a:lnTo>
                  <a:pt x="745" y="1522"/>
                </a:lnTo>
                <a:close/>
                <a:moveTo>
                  <a:pt x="1924" y="1492"/>
                </a:moveTo>
                <a:lnTo>
                  <a:pt x="1878" y="1495"/>
                </a:lnTo>
                <a:lnTo>
                  <a:pt x="1835" y="1505"/>
                </a:lnTo>
                <a:lnTo>
                  <a:pt x="1794" y="1519"/>
                </a:lnTo>
                <a:lnTo>
                  <a:pt x="1757" y="1540"/>
                </a:lnTo>
                <a:lnTo>
                  <a:pt x="1722" y="1565"/>
                </a:lnTo>
                <a:lnTo>
                  <a:pt x="1692" y="1595"/>
                </a:lnTo>
                <a:lnTo>
                  <a:pt x="1665" y="1629"/>
                </a:lnTo>
                <a:lnTo>
                  <a:pt x="1645" y="1667"/>
                </a:lnTo>
                <a:lnTo>
                  <a:pt x="1628" y="1706"/>
                </a:lnTo>
                <a:lnTo>
                  <a:pt x="1618" y="1749"/>
                </a:lnTo>
                <a:lnTo>
                  <a:pt x="1614" y="1794"/>
                </a:lnTo>
                <a:lnTo>
                  <a:pt x="1614" y="1815"/>
                </a:lnTo>
                <a:lnTo>
                  <a:pt x="1618" y="1859"/>
                </a:lnTo>
                <a:lnTo>
                  <a:pt x="1629" y="1902"/>
                </a:lnTo>
                <a:lnTo>
                  <a:pt x="1646" y="1942"/>
                </a:lnTo>
                <a:lnTo>
                  <a:pt x="1668" y="1978"/>
                </a:lnTo>
                <a:lnTo>
                  <a:pt x="1694" y="2011"/>
                </a:lnTo>
                <a:lnTo>
                  <a:pt x="1724" y="2040"/>
                </a:lnTo>
                <a:lnTo>
                  <a:pt x="1758" y="2065"/>
                </a:lnTo>
                <a:lnTo>
                  <a:pt x="1795" y="2085"/>
                </a:lnTo>
                <a:lnTo>
                  <a:pt x="1836" y="2100"/>
                </a:lnTo>
                <a:lnTo>
                  <a:pt x="1879" y="2109"/>
                </a:lnTo>
                <a:lnTo>
                  <a:pt x="1924" y="2112"/>
                </a:lnTo>
                <a:lnTo>
                  <a:pt x="1969" y="2109"/>
                </a:lnTo>
                <a:lnTo>
                  <a:pt x="2013" y="2099"/>
                </a:lnTo>
                <a:lnTo>
                  <a:pt x="2055" y="2084"/>
                </a:lnTo>
                <a:lnTo>
                  <a:pt x="2092" y="2063"/>
                </a:lnTo>
                <a:lnTo>
                  <a:pt x="2127" y="2036"/>
                </a:lnTo>
                <a:lnTo>
                  <a:pt x="2158" y="2006"/>
                </a:lnTo>
                <a:lnTo>
                  <a:pt x="2184" y="1971"/>
                </a:lnTo>
                <a:lnTo>
                  <a:pt x="2206" y="1933"/>
                </a:lnTo>
                <a:lnTo>
                  <a:pt x="2221" y="1892"/>
                </a:lnTo>
                <a:lnTo>
                  <a:pt x="2231" y="1848"/>
                </a:lnTo>
                <a:lnTo>
                  <a:pt x="2234" y="1802"/>
                </a:lnTo>
                <a:lnTo>
                  <a:pt x="2231" y="1759"/>
                </a:lnTo>
                <a:lnTo>
                  <a:pt x="2223" y="1719"/>
                </a:lnTo>
                <a:lnTo>
                  <a:pt x="2209" y="1681"/>
                </a:lnTo>
                <a:lnTo>
                  <a:pt x="2191" y="1645"/>
                </a:lnTo>
                <a:lnTo>
                  <a:pt x="2169" y="1612"/>
                </a:lnTo>
                <a:lnTo>
                  <a:pt x="2143" y="1582"/>
                </a:lnTo>
                <a:lnTo>
                  <a:pt x="2113" y="1555"/>
                </a:lnTo>
                <a:lnTo>
                  <a:pt x="2102" y="1550"/>
                </a:lnTo>
                <a:lnTo>
                  <a:pt x="2092" y="1541"/>
                </a:lnTo>
                <a:lnTo>
                  <a:pt x="2054" y="1520"/>
                </a:lnTo>
                <a:lnTo>
                  <a:pt x="2013" y="1505"/>
                </a:lnTo>
                <a:lnTo>
                  <a:pt x="1969" y="1495"/>
                </a:lnTo>
                <a:lnTo>
                  <a:pt x="1924" y="1492"/>
                </a:lnTo>
                <a:close/>
                <a:moveTo>
                  <a:pt x="745" y="1492"/>
                </a:moveTo>
                <a:lnTo>
                  <a:pt x="711" y="1495"/>
                </a:lnTo>
                <a:lnTo>
                  <a:pt x="679" y="1503"/>
                </a:lnTo>
                <a:lnTo>
                  <a:pt x="650" y="1517"/>
                </a:lnTo>
                <a:lnTo>
                  <a:pt x="624" y="1536"/>
                </a:lnTo>
                <a:lnTo>
                  <a:pt x="602" y="1558"/>
                </a:lnTo>
                <a:lnTo>
                  <a:pt x="584" y="1583"/>
                </a:lnTo>
                <a:lnTo>
                  <a:pt x="570" y="1613"/>
                </a:lnTo>
                <a:lnTo>
                  <a:pt x="561" y="1645"/>
                </a:lnTo>
                <a:lnTo>
                  <a:pt x="559" y="1678"/>
                </a:lnTo>
                <a:lnTo>
                  <a:pt x="561" y="1711"/>
                </a:lnTo>
                <a:lnTo>
                  <a:pt x="570" y="1741"/>
                </a:lnTo>
                <a:lnTo>
                  <a:pt x="582" y="1770"/>
                </a:lnTo>
                <a:lnTo>
                  <a:pt x="600" y="1795"/>
                </a:lnTo>
                <a:lnTo>
                  <a:pt x="622" y="1817"/>
                </a:lnTo>
                <a:lnTo>
                  <a:pt x="627" y="1822"/>
                </a:lnTo>
                <a:lnTo>
                  <a:pt x="634" y="1826"/>
                </a:lnTo>
                <a:lnTo>
                  <a:pt x="638" y="1832"/>
                </a:lnTo>
                <a:lnTo>
                  <a:pt x="638" y="1832"/>
                </a:lnTo>
                <a:lnTo>
                  <a:pt x="662" y="1845"/>
                </a:lnTo>
                <a:lnTo>
                  <a:pt x="688" y="1856"/>
                </a:lnTo>
                <a:lnTo>
                  <a:pt x="715" y="1861"/>
                </a:lnTo>
                <a:lnTo>
                  <a:pt x="745" y="1864"/>
                </a:lnTo>
                <a:lnTo>
                  <a:pt x="778" y="1861"/>
                </a:lnTo>
                <a:lnTo>
                  <a:pt x="810" y="1853"/>
                </a:lnTo>
                <a:lnTo>
                  <a:pt x="838" y="1838"/>
                </a:lnTo>
                <a:lnTo>
                  <a:pt x="865" y="1821"/>
                </a:lnTo>
                <a:lnTo>
                  <a:pt x="887" y="1798"/>
                </a:lnTo>
                <a:lnTo>
                  <a:pt x="905" y="1772"/>
                </a:lnTo>
                <a:lnTo>
                  <a:pt x="920" y="1743"/>
                </a:lnTo>
                <a:lnTo>
                  <a:pt x="927" y="1712"/>
                </a:lnTo>
                <a:lnTo>
                  <a:pt x="931" y="1678"/>
                </a:lnTo>
                <a:lnTo>
                  <a:pt x="927" y="1645"/>
                </a:lnTo>
                <a:lnTo>
                  <a:pt x="920" y="1613"/>
                </a:lnTo>
                <a:lnTo>
                  <a:pt x="905" y="1583"/>
                </a:lnTo>
                <a:lnTo>
                  <a:pt x="887" y="1558"/>
                </a:lnTo>
                <a:lnTo>
                  <a:pt x="865" y="1536"/>
                </a:lnTo>
                <a:lnTo>
                  <a:pt x="838" y="1517"/>
                </a:lnTo>
                <a:lnTo>
                  <a:pt x="810" y="1503"/>
                </a:lnTo>
                <a:lnTo>
                  <a:pt x="778" y="1495"/>
                </a:lnTo>
                <a:lnTo>
                  <a:pt x="745" y="1492"/>
                </a:lnTo>
                <a:close/>
                <a:moveTo>
                  <a:pt x="2554" y="1389"/>
                </a:moveTo>
                <a:lnTo>
                  <a:pt x="2571" y="1390"/>
                </a:lnTo>
                <a:lnTo>
                  <a:pt x="2586" y="1397"/>
                </a:lnTo>
                <a:lnTo>
                  <a:pt x="2599" y="1407"/>
                </a:lnTo>
                <a:lnTo>
                  <a:pt x="2649" y="1458"/>
                </a:lnTo>
                <a:lnTo>
                  <a:pt x="2694" y="1513"/>
                </a:lnTo>
                <a:lnTo>
                  <a:pt x="2735" y="1570"/>
                </a:lnTo>
                <a:lnTo>
                  <a:pt x="2770" y="1630"/>
                </a:lnTo>
                <a:lnTo>
                  <a:pt x="2800" y="1692"/>
                </a:lnTo>
                <a:lnTo>
                  <a:pt x="2825" y="1756"/>
                </a:lnTo>
                <a:lnTo>
                  <a:pt x="2845" y="1822"/>
                </a:lnTo>
                <a:lnTo>
                  <a:pt x="2860" y="1889"/>
                </a:lnTo>
                <a:lnTo>
                  <a:pt x="2870" y="1956"/>
                </a:lnTo>
                <a:lnTo>
                  <a:pt x="2874" y="2025"/>
                </a:lnTo>
                <a:lnTo>
                  <a:pt x="2874" y="2094"/>
                </a:lnTo>
                <a:lnTo>
                  <a:pt x="2868" y="2163"/>
                </a:lnTo>
                <a:lnTo>
                  <a:pt x="2857" y="2231"/>
                </a:lnTo>
                <a:lnTo>
                  <a:pt x="2839" y="2299"/>
                </a:lnTo>
                <a:lnTo>
                  <a:pt x="2817" y="2366"/>
                </a:lnTo>
                <a:lnTo>
                  <a:pt x="2790" y="2432"/>
                </a:lnTo>
                <a:lnTo>
                  <a:pt x="2765" y="2478"/>
                </a:lnTo>
                <a:lnTo>
                  <a:pt x="3517" y="3163"/>
                </a:lnTo>
                <a:lnTo>
                  <a:pt x="3519" y="3166"/>
                </a:lnTo>
                <a:lnTo>
                  <a:pt x="3529" y="3179"/>
                </a:lnTo>
                <a:lnTo>
                  <a:pt x="3534" y="3193"/>
                </a:lnTo>
                <a:lnTo>
                  <a:pt x="3537" y="3210"/>
                </a:lnTo>
                <a:lnTo>
                  <a:pt x="3534" y="3225"/>
                </a:lnTo>
                <a:lnTo>
                  <a:pt x="3529" y="3240"/>
                </a:lnTo>
                <a:lnTo>
                  <a:pt x="3519" y="3254"/>
                </a:lnTo>
                <a:lnTo>
                  <a:pt x="3188" y="3584"/>
                </a:lnTo>
                <a:lnTo>
                  <a:pt x="3185" y="3587"/>
                </a:lnTo>
                <a:lnTo>
                  <a:pt x="3171" y="3596"/>
                </a:lnTo>
                <a:lnTo>
                  <a:pt x="3156" y="3601"/>
                </a:lnTo>
                <a:lnTo>
                  <a:pt x="3139" y="3603"/>
                </a:lnTo>
                <a:lnTo>
                  <a:pt x="3124" y="3599"/>
                </a:lnTo>
                <a:lnTo>
                  <a:pt x="3110" y="3593"/>
                </a:lnTo>
                <a:lnTo>
                  <a:pt x="3098" y="3582"/>
                </a:lnTo>
                <a:lnTo>
                  <a:pt x="2430" y="2821"/>
                </a:lnTo>
                <a:lnTo>
                  <a:pt x="2367" y="2854"/>
                </a:lnTo>
                <a:lnTo>
                  <a:pt x="2301" y="2882"/>
                </a:lnTo>
                <a:lnTo>
                  <a:pt x="2234" y="2905"/>
                </a:lnTo>
                <a:lnTo>
                  <a:pt x="2165" y="2921"/>
                </a:lnTo>
                <a:lnTo>
                  <a:pt x="2094" y="2933"/>
                </a:lnTo>
                <a:lnTo>
                  <a:pt x="2023" y="2939"/>
                </a:lnTo>
                <a:lnTo>
                  <a:pt x="1949" y="2940"/>
                </a:lnTo>
                <a:lnTo>
                  <a:pt x="1876" y="2933"/>
                </a:lnTo>
                <a:lnTo>
                  <a:pt x="1801" y="2921"/>
                </a:lnTo>
                <a:lnTo>
                  <a:pt x="1728" y="2903"/>
                </a:lnTo>
                <a:lnTo>
                  <a:pt x="1658" y="2877"/>
                </a:lnTo>
                <a:lnTo>
                  <a:pt x="1591" y="2848"/>
                </a:lnTo>
                <a:lnTo>
                  <a:pt x="1526" y="2812"/>
                </a:lnTo>
                <a:lnTo>
                  <a:pt x="1464" y="2772"/>
                </a:lnTo>
                <a:lnTo>
                  <a:pt x="1407" y="2727"/>
                </a:lnTo>
                <a:lnTo>
                  <a:pt x="1354" y="2676"/>
                </a:lnTo>
                <a:lnTo>
                  <a:pt x="1305" y="2622"/>
                </a:lnTo>
                <a:lnTo>
                  <a:pt x="1260" y="2565"/>
                </a:lnTo>
                <a:lnTo>
                  <a:pt x="1220" y="2503"/>
                </a:lnTo>
                <a:lnTo>
                  <a:pt x="1185" y="2437"/>
                </a:lnTo>
                <a:lnTo>
                  <a:pt x="1155" y="2369"/>
                </a:lnTo>
                <a:lnTo>
                  <a:pt x="1131" y="2297"/>
                </a:lnTo>
                <a:lnTo>
                  <a:pt x="1113" y="2224"/>
                </a:lnTo>
                <a:lnTo>
                  <a:pt x="1113" y="2221"/>
                </a:lnTo>
                <a:lnTo>
                  <a:pt x="1112" y="2205"/>
                </a:lnTo>
                <a:lnTo>
                  <a:pt x="1115" y="2189"/>
                </a:lnTo>
                <a:lnTo>
                  <a:pt x="1123" y="2175"/>
                </a:lnTo>
                <a:lnTo>
                  <a:pt x="1133" y="2163"/>
                </a:lnTo>
                <a:lnTo>
                  <a:pt x="1147" y="2154"/>
                </a:lnTo>
                <a:lnTo>
                  <a:pt x="1163" y="2150"/>
                </a:lnTo>
                <a:lnTo>
                  <a:pt x="1179" y="2149"/>
                </a:lnTo>
                <a:lnTo>
                  <a:pt x="1195" y="2152"/>
                </a:lnTo>
                <a:lnTo>
                  <a:pt x="1209" y="2160"/>
                </a:lnTo>
                <a:lnTo>
                  <a:pt x="1221" y="2170"/>
                </a:lnTo>
                <a:lnTo>
                  <a:pt x="1230" y="2184"/>
                </a:lnTo>
                <a:lnTo>
                  <a:pt x="1235" y="2199"/>
                </a:lnTo>
                <a:lnTo>
                  <a:pt x="1252" y="2268"/>
                </a:lnTo>
                <a:lnTo>
                  <a:pt x="1274" y="2334"/>
                </a:lnTo>
                <a:lnTo>
                  <a:pt x="1302" y="2396"/>
                </a:lnTo>
                <a:lnTo>
                  <a:pt x="1335" y="2455"/>
                </a:lnTo>
                <a:lnTo>
                  <a:pt x="1374" y="2511"/>
                </a:lnTo>
                <a:lnTo>
                  <a:pt x="1417" y="2564"/>
                </a:lnTo>
                <a:lnTo>
                  <a:pt x="1464" y="2611"/>
                </a:lnTo>
                <a:lnTo>
                  <a:pt x="1516" y="2655"/>
                </a:lnTo>
                <a:lnTo>
                  <a:pt x="1571" y="2693"/>
                </a:lnTo>
                <a:lnTo>
                  <a:pt x="1629" y="2728"/>
                </a:lnTo>
                <a:lnTo>
                  <a:pt x="1691" y="2757"/>
                </a:lnTo>
                <a:lnTo>
                  <a:pt x="1756" y="2780"/>
                </a:lnTo>
                <a:lnTo>
                  <a:pt x="1822" y="2798"/>
                </a:lnTo>
                <a:lnTo>
                  <a:pt x="1891" y="2810"/>
                </a:lnTo>
                <a:lnTo>
                  <a:pt x="1957" y="2816"/>
                </a:lnTo>
                <a:lnTo>
                  <a:pt x="2022" y="2816"/>
                </a:lnTo>
                <a:lnTo>
                  <a:pt x="2086" y="2810"/>
                </a:lnTo>
                <a:lnTo>
                  <a:pt x="2148" y="2799"/>
                </a:lnTo>
                <a:lnTo>
                  <a:pt x="2209" y="2783"/>
                </a:lnTo>
                <a:lnTo>
                  <a:pt x="2268" y="2762"/>
                </a:lnTo>
                <a:lnTo>
                  <a:pt x="2327" y="2736"/>
                </a:lnTo>
                <a:lnTo>
                  <a:pt x="2382" y="2706"/>
                </a:lnTo>
                <a:lnTo>
                  <a:pt x="2433" y="2671"/>
                </a:lnTo>
                <a:lnTo>
                  <a:pt x="2483" y="2632"/>
                </a:lnTo>
                <a:lnTo>
                  <a:pt x="2530" y="2589"/>
                </a:lnTo>
                <a:lnTo>
                  <a:pt x="2573" y="2542"/>
                </a:lnTo>
                <a:lnTo>
                  <a:pt x="2611" y="2491"/>
                </a:lnTo>
                <a:lnTo>
                  <a:pt x="2647" y="2436"/>
                </a:lnTo>
                <a:lnTo>
                  <a:pt x="2677" y="2379"/>
                </a:lnTo>
                <a:lnTo>
                  <a:pt x="2703" y="2318"/>
                </a:lnTo>
                <a:lnTo>
                  <a:pt x="2723" y="2257"/>
                </a:lnTo>
                <a:lnTo>
                  <a:pt x="2737" y="2194"/>
                </a:lnTo>
                <a:lnTo>
                  <a:pt x="2747" y="2131"/>
                </a:lnTo>
                <a:lnTo>
                  <a:pt x="2751" y="2067"/>
                </a:lnTo>
                <a:lnTo>
                  <a:pt x="2750" y="2005"/>
                </a:lnTo>
                <a:lnTo>
                  <a:pt x="2743" y="1942"/>
                </a:lnTo>
                <a:lnTo>
                  <a:pt x="2731" y="1880"/>
                </a:lnTo>
                <a:lnTo>
                  <a:pt x="2715" y="1820"/>
                </a:lnTo>
                <a:lnTo>
                  <a:pt x="2694" y="1760"/>
                </a:lnTo>
                <a:lnTo>
                  <a:pt x="2668" y="1703"/>
                </a:lnTo>
                <a:lnTo>
                  <a:pt x="2637" y="1647"/>
                </a:lnTo>
                <a:lnTo>
                  <a:pt x="2600" y="1594"/>
                </a:lnTo>
                <a:lnTo>
                  <a:pt x="2560" y="1543"/>
                </a:lnTo>
                <a:lnTo>
                  <a:pt x="2514" y="1496"/>
                </a:lnTo>
                <a:lnTo>
                  <a:pt x="2504" y="1484"/>
                </a:lnTo>
                <a:lnTo>
                  <a:pt x="2497" y="1469"/>
                </a:lnTo>
                <a:lnTo>
                  <a:pt x="2494" y="1452"/>
                </a:lnTo>
                <a:lnTo>
                  <a:pt x="2497" y="1432"/>
                </a:lnTo>
                <a:lnTo>
                  <a:pt x="2505" y="1416"/>
                </a:lnTo>
                <a:lnTo>
                  <a:pt x="2518" y="1401"/>
                </a:lnTo>
                <a:lnTo>
                  <a:pt x="2536" y="1393"/>
                </a:lnTo>
                <a:lnTo>
                  <a:pt x="2554" y="1389"/>
                </a:lnTo>
                <a:close/>
                <a:moveTo>
                  <a:pt x="2730" y="343"/>
                </a:moveTo>
                <a:lnTo>
                  <a:pt x="2731" y="343"/>
                </a:lnTo>
                <a:lnTo>
                  <a:pt x="2743" y="346"/>
                </a:lnTo>
                <a:lnTo>
                  <a:pt x="2753" y="353"/>
                </a:lnTo>
                <a:lnTo>
                  <a:pt x="2759" y="362"/>
                </a:lnTo>
                <a:lnTo>
                  <a:pt x="2762" y="375"/>
                </a:lnTo>
                <a:lnTo>
                  <a:pt x="2759" y="387"/>
                </a:lnTo>
                <a:lnTo>
                  <a:pt x="2752" y="397"/>
                </a:lnTo>
                <a:lnTo>
                  <a:pt x="2742" y="403"/>
                </a:lnTo>
                <a:lnTo>
                  <a:pt x="2730" y="405"/>
                </a:lnTo>
                <a:lnTo>
                  <a:pt x="2705" y="409"/>
                </a:lnTo>
                <a:lnTo>
                  <a:pt x="2683" y="417"/>
                </a:lnTo>
                <a:lnTo>
                  <a:pt x="2664" y="432"/>
                </a:lnTo>
                <a:lnTo>
                  <a:pt x="2650" y="452"/>
                </a:lnTo>
                <a:lnTo>
                  <a:pt x="2640" y="474"/>
                </a:lnTo>
                <a:lnTo>
                  <a:pt x="2637" y="498"/>
                </a:lnTo>
                <a:lnTo>
                  <a:pt x="2637" y="499"/>
                </a:lnTo>
                <a:lnTo>
                  <a:pt x="2635" y="511"/>
                </a:lnTo>
                <a:lnTo>
                  <a:pt x="2628" y="521"/>
                </a:lnTo>
                <a:lnTo>
                  <a:pt x="2618" y="527"/>
                </a:lnTo>
                <a:lnTo>
                  <a:pt x="2606" y="530"/>
                </a:lnTo>
                <a:lnTo>
                  <a:pt x="2594" y="527"/>
                </a:lnTo>
                <a:lnTo>
                  <a:pt x="2584" y="520"/>
                </a:lnTo>
                <a:lnTo>
                  <a:pt x="2577" y="510"/>
                </a:lnTo>
                <a:lnTo>
                  <a:pt x="2575" y="498"/>
                </a:lnTo>
                <a:lnTo>
                  <a:pt x="2578" y="467"/>
                </a:lnTo>
                <a:lnTo>
                  <a:pt x="2587" y="438"/>
                </a:lnTo>
                <a:lnTo>
                  <a:pt x="2602" y="412"/>
                </a:lnTo>
                <a:lnTo>
                  <a:pt x="2620" y="389"/>
                </a:lnTo>
                <a:lnTo>
                  <a:pt x="2643" y="370"/>
                </a:lnTo>
                <a:lnTo>
                  <a:pt x="2670" y="356"/>
                </a:lnTo>
                <a:lnTo>
                  <a:pt x="2699" y="346"/>
                </a:lnTo>
                <a:lnTo>
                  <a:pt x="2730" y="343"/>
                </a:lnTo>
                <a:close/>
                <a:moveTo>
                  <a:pt x="2730" y="312"/>
                </a:moveTo>
                <a:lnTo>
                  <a:pt x="2696" y="315"/>
                </a:lnTo>
                <a:lnTo>
                  <a:pt x="2665" y="324"/>
                </a:lnTo>
                <a:lnTo>
                  <a:pt x="2636" y="337"/>
                </a:lnTo>
                <a:lnTo>
                  <a:pt x="2610" y="356"/>
                </a:lnTo>
                <a:lnTo>
                  <a:pt x="2587" y="378"/>
                </a:lnTo>
                <a:lnTo>
                  <a:pt x="2570" y="404"/>
                </a:lnTo>
                <a:lnTo>
                  <a:pt x="2555" y="433"/>
                </a:lnTo>
                <a:lnTo>
                  <a:pt x="2547" y="465"/>
                </a:lnTo>
                <a:lnTo>
                  <a:pt x="2544" y="498"/>
                </a:lnTo>
                <a:lnTo>
                  <a:pt x="2547" y="530"/>
                </a:lnTo>
                <a:lnTo>
                  <a:pt x="2554" y="558"/>
                </a:lnTo>
                <a:lnTo>
                  <a:pt x="2565" y="586"/>
                </a:lnTo>
                <a:lnTo>
                  <a:pt x="2582" y="610"/>
                </a:lnTo>
                <a:lnTo>
                  <a:pt x="2600" y="632"/>
                </a:lnTo>
                <a:lnTo>
                  <a:pt x="2622" y="651"/>
                </a:lnTo>
                <a:lnTo>
                  <a:pt x="2633" y="656"/>
                </a:lnTo>
                <a:lnTo>
                  <a:pt x="2642" y="663"/>
                </a:lnTo>
                <a:lnTo>
                  <a:pt x="2670" y="675"/>
                </a:lnTo>
                <a:lnTo>
                  <a:pt x="2699" y="682"/>
                </a:lnTo>
                <a:lnTo>
                  <a:pt x="2730" y="685"/>
                </a:lnTo>
                <a:lnTo>
                  <a:pt x="2763" y="682"/>
                </a:lnTo>
                <a:lnTo>
                  <a:pt x="2795" y="673"/>
                </a:lnTo>
                <a:lnTo>
                  <a:pt x="2825" y="660"/>
                </a:lnTo>
                <a:lnTo>
                  <a:pt x="2850" y="641"/>
                </a:lnTo>
                <a:lnTo>
                  <a:pt x="2873" y="619"/>
                </a:lnTo>
                <a:lnTo>
                  <a:pt x="2891" y="592"/>
                </a:lnTo>
                <a:lnTo>
                  <a:pt x="2905" y="564"/>
                </a:lnTo>
                <a:lnTo>
                  <a:pt x="2913" y="532"/>
                </a:lnTo>
                <a:lnTo>
                  <a:pt x="2916" y="498"/>
                </a:lnTo>
                <a:lnTo>
                  <a:pt x="2914" y="466"/>
                </a:lnTo>
                <a:lnTo>
                  <a:pt x="2905" y="435"/>
                </a:lnTo>
                <a:lnTo>
                  <a:pt x="2893" y="406"/>
                </a:lnTo>
                <a:lnTo>
                  <a:pt x="2875" y="381"/>
                </a:lnTo>
                <a:lnTo>
                  <a:pt x="2855" y="359"/>
                </a:lnTo>
                <a:lnTo>
                  <a:pt x="2829" y="340"/>
                </a:lnTo>
                <a:lnTo>
                  <a:pt x="2820" y="336"/>
                </a:lnTo>
                <a:lnTo>
                  <a:pt x="2812" y="330"/>
                </a:lnTo>
                <a:lnTo>
                  <a:pt x="2786" y="321"/>
                </a:lnTo>
                <a:lnTo>
                  <a:pt x="2759" y="314"/>
                </a:lnTo>
                <a:lnTo>
                  <a:pt x="2730" y="312"/>
                </a:lnTo>
                <a:close/>
                <a:moveTo>
                  <a:pt x="2980" y="0"/>
                </a:moveTo>
                <a:lnTo>
                  <a:pt x="2980" y="0"/>
                </a:lnTo>
                <a:lnTo>
                  <a:pt x="2996" y="4"/>
                </a:lnTo>
                <a:lnTo>
                  <a:pt x="3011" y="10"/>
                </a:lnTo>
                <a:lnTo>
                  <a:pt x="3024" y="20"/>
                </a:lnTo>
                <a:lnTo>
                  <a:pt x="3034" y="33"/>
                </a:lnTo>
                <a:lnTo>
                  <a:pt x="3039" y="48"/>
                </a:lnTo>
                <a:lnTo>
                  <a:pt x="3040" y="64"/>
                </a:lnTo>
                <a:lnTo>
                  <a:pt x="3038" y="80"/>
                </a:lnTo>
                <a:lnTo>
                  <a:pt x="3032" y="95"/>
                </a:lnTo>
                <a:lnTo>
                  <a:pt x="2933" y="264"/>
                </a:lnTo>
                <a:lnTo>
                  <a:pt x="2963" y="294"/>
                </a:lnTo>
                <a:lnTo>
                  <a:pt x="2990" y="329"/>
                </a:lnTo>
                <a:lnTo>
                  <a:pt x="3011" y="368"/>
                </a:lnTo>
                <a:lnTo>
                  <a:pt x="3027" y="409"/>
                </a:lnTo>
                <a:lnTo>
                  <a:pt x="3037" y="453"/>
                </a:lnTo>
                <a:lnTo>
                  <a:pt x="3040" y="498"/>
                </a:lnTo>
                <a:lnTo>
                  <a:pt x="3037" y="544"/>
                </a:lnTo>
                <a:lnTo>
                  <a:pt x="3027" y="588"/>
                </a:lnTo>
                <a:lnTo>
                  <a:pt x="3012" y="629"/>
                </a:lnTo>
                <a:lnTo>
                  <a:pt x="2990" y="667"/>
                </a:lnTo>
                <a:lnTo>
                  <a:pt x="2965" y="701"/>
                </a:lnTo>
                <a:lnTo>
                  <a:pt x="2934" y="732"/>
                </a:lnTo>
                <a:lnTo>
                  <a:pt x="2899" y="759"/>
                </a:lnTo>
                <a:lnTo>
                  <a:pt x="2860" y="780"/>
                </a:lnTo>
                <a:lnTo>
                  <a:pt x="2819" y="795"/>
                </a:lnTo>
                <a:lnTo>
                  <a:pt x="2775" y="805"/>
                </a:lnTo>
                <a:lnTo>
                  <a:pt x="2730" y="808"/>
                </a:lnTo>
                <a:lnTo>
                  <a:pt x="2694" y="806"/>
                </a:lnTo>
                <a:lnTo>
                  <a:pt x="2659" y="800"/>
                </a:lnTo>
                <a:lnTo>
                  <a:pt x="2625" y="791"/>
                </a:lnTo>
                <a:lnTo>
                  <a:pt x="2219" y="1484"/>
                </a:lnTo>
                <a:lnTo>
                  <a:pt x="2253" y="1519"/>
                </a:lnTo>
                <a:lnTo>
                  <a:pt x="2284" y="1560"/>
                </a:lnTo>
                <a:lnTo>
                  <a:pt x="2309" y="1603"/>
                </a:lnTo>
                <a:lnTo>
                  <a:pt x="2330" y="1649"/>
                </a:lnTo>
                <a:lnTo>
                  <a:pt x="2345" y="1697"/>
                </a:lnTo>
                <a:lnTo>
                  <a:pt x="2354" y="1749"/>
                </a:lnTo>
                <a:lnTo>
                  <a:pt x="2357" y="1802"/>
                </a:lnTo>
                <a:lnTo>
                  <a:pt x="2354" y="1856"/>
                </a:lnTo>
                <a:lnTo>
                  <a:pt x="2344" y="1909"/>
                </a:lnTo>
                <a:lnTo>
                  <a:pt x="2329" y="1958"/>
                </a:lnTo>
                <a:lnTo>
                  <a:pt x="2307" y="2006"/>
                </a:lnTo>
                <a:lnTo>
                  <a:pt x="2279" y="2050"/>
                </a:lnTo>
                <a:lnTo>
                  <a:pt x="2248" y="2090"/>
                </a:lnTo>
                <a:lnTo>
                  <a:pt x="2212" y="2127"/>
                </a:lnTo>
                <a:lnTo>
                  <a:pt x="2171" y="2159"/>
                </a:lnTo>
                <a:lnTo>
                  <a:pt x="2127" y="2185"/>
                </a:lnTo>
                <a:lnTo>
                  <a:pt x="2080" y="2207"/>
                </a:lnTo>
                <a:lnTo>
                  <a:pt x="2031" y="2224"/>
                </a:lnTo>
                <a:lnTo>
                  <a:pt x="1978" y="2233"/>
                </a:lnTo>
                <a:lnTo>
                  <a:pt x="1924" y="2237"/>
                </a:lnTo>
                <a:lnTo>
                  <a:pt x="1869" y="2233"/>
                </a:lnTo>
                <a:lnTo>
                  <a:pt x="1817" y="2224"/>
                </a:lnTo>
                <a:lnTo>
                  <a:pt x="1768" y="2207"/>
                </a:lnTo>
                <a:lnTo>
                  <a:pt x="1720" y="2186"/>
                </a:lnTo>
                <a:lnTo>
                  <a:pt x="1676" y="2159"/>
                </a:lnTo>
                <a:lnTo>
                  <a:pt x="1636" y="2128"/>
                </a:lnTo>
                <a:lnTo>
                  <a:pt x="1599" y="2091"/>
                </a:lnTo>
                <a:lnTo>
                  <a:pt x="1569" y="2052"/>
                </a:lnTo>
                <a:lnTo>
                  <a:pt x="1541" y="2008"/>
                </a:lnTo>
                <a:lnTo>
                  <a:pt x="1519" y="1960"/>
                </a:lnTo>
                <a:lnTo>
                  <a:pt x="1503" y="1911"/>
                </a:lnTo>
                <a:lnTo>
                  <a:pt x="1493" y="1859"/>
                </a:lnTo>
                <a:lnTo>
                  <a:pt x="1035" y="1787"/>
                </a:lnTo>
                <a:lnTo>
                  <a:pt x="1018" y="1824"/>
                </a:lnTo>
                <a:lnTo>
                  <a:pt x="996" y="1859"/>
                </a:lnTo>
                <a:lnTo>
                  <a:pt x="969" y="1891"/>
                </a:lnTo>
                <a:lnTo>
                  <a:pt x="939" y="1919"/>
                </a:lnTo>
                <a:lnTo>
                  <a:pt x="905" y="1943"/>
                </a:lnTo>
                <a:lnTo>
                  <a:pt x="869" y="1962"/>
                </a:lnTo>
                <a:lnTo>
                  <a:pt x="829" y="1976"/>
                </a:lnTo>
                <a:lnTo>
                  <a:pt x="788" y="1985"/>
                </a:lnTo>
                <a:lnTo>
                  <a:pt x="745" y="1988"/>
                </a:lnTo>
                <a:lnTo>
                  <a:pt x="707" y="1986"/>
                </a:lnTo>
                <a:lnTo>
                  <a:pt x="672" y="1979"/>
                </a:lnTo>
                <a:lnTo>
                  <a:pt x="638" y="1969"/>
                </a:lnTo>
                <a:lnTo>
                  <a:pt x="606" y="1955"/>
                </a:lnTo>
                <a:lnTo>
                  <a:pt x="111" y="2586"/>
                </a:lnTo>
                <a:lnTo>
                  <a:pt x="110" y="2587"/>
                </a:lnTo>
                <a:lnTo>
                  <a:pt x="97" y="2599"/>
                </a:lnTo>
                <a:lnTo>
                  <a:pt x="84" y="2605"/>
                </a:lnTo>
                <a:lnTo>
                  <a:pt x="68" y="2610"/>
                </a:lnTo>
                <a:lnTo>
                  <a:pt x="52" y="2609"/>
                </a:lnTo>
                <a:lnTo>
                  <a:pt x="36" y="2604"/>
                </a:lnTo>
                <a:lnTo>
                  <a:pt x="22" y="2596"/>
                </a:lnTo>
                <a:lnTo>
                  <a:pt x="11" y="2583"/>
                </a:lnTo>
                <a:lnTo>
                  <a:pt x="3" y="2570"/>
                </a:lnTo>
                <a:lnTo>
                  <a:pt x="0" y="2554"/>
                </a:lnTo>
                <a:lnTo>
                  <a:pt x="0" y="2538"/>
                </a:lnTo>
                <a:lnTo>
                  <a:pt x="4" y="2523"/>
                </a:lnTo>
                <a:lnTo>
                  <a:pt x="13" y="2509"/>
                </a:lnTo>
                <a:lnTo>
                  <a:pt x="508" y="1878"/>
                </a:lnTo>
                <a:lnTo>
                  <a:pt x="483" y="1844"/>
                </a:lnTo>
                <a:lnTo>
                  <a:pt x="462" y="1806"/>
                </a:lnTo>
                <a:lnTo>
                  <a:pt x="447" y="1766"/>
                </a:lnTo>
                <a:lnTo>
                  <a:pt x="438" y="1723"/>
                </a:lnTo>
                <a:lnTo>
                  <a:pt x="435" y="1678"/>
                </a:lnTo>
                <a:lnTo>
                  <a:pt x="438" y="1633"/>
                </a:lnTo>
                <a:lnTo>
                  <a:pt x="448" y="1588"/>
                </a:lnTo>
                <a:lnTo>
                  <a:pt x="463" y="1548"/>
                </a:lnTo>
                <a:lnTo>
                  <a:pt x="484" y="1509"/>
                </a:lnTo>
                <a:lnTo>
                  <a:pt x="510" y="1474"/>
                </a:lnTo>
                <a:lnTo>
                  <a:pt x="541" y="1444"/>
                </a:lnTo>
                <a:lnTo>
                  <a:pt x="575" y="1418"/>
                </a:lnTo>
                <a:lnTo>
                  <a:pt x="614" y="1396"/>
                </a:lnTo>
                <a:lnTo>
                  <a:pt x="656" y="1380"/>
                </a:lnTo>
                <a:lnTo>
                  <a:pt x="699" y="1371"/>
                </a:lnTo>
                <a:lnTo>
                  <a:pt x="745" y="1367"/>
                </a:lnTo>
                <a:lnTo>
                  <a:pt x="789" y="1371"/>
                </a:lnTo>
                <a:lnTo>
                  <a:pt x="832" y="1380"/>
                </a:lnTo>
                <a:lnTo>
                  <a:pt x="871" y="1395"/>
                </a:lnTo>
                <a:lnTo>
                  <a:pt x="909" y="1415"/>
                </a:lnTo>
                <a:lnTo>
                  <a:pt x="943" y="1440"/>
                </a:lnTo>
                <a:lnTo>
                  <a:pt x="974" y="1470"/>
                </a:lnTo>
                <a:lnTo>
                  <a:pt x="1000" y="1503"/>
                </a:lnTo>
                <a:lnTo>
                  <a:pt x="1022" y="1539"/>
                </a:lnTo>
                <a:lnTo>
                  <a:pt x="1038" y="1579"/>
                </a:lnTo>
                <a:lnTo>
                  <a:pt x="1049" y="1620"/>
                </a:lnTo>
                <a:lnTo>
                  <a:pt x="1054" y="1664"/>
                </a:lnTo>
                <a:lnTo>
                  <a:pt x="1495" y="1734"/>
                </a:lnTo>
                <a:lnTo>
                  <a:pt x="1506" y="1683"/>
                </a:lnTo>
                <a:lnTo>
                  <a:pt x="1522" y="1635"/>
                </a:lnTo>
                <a:lnTo>
                  <a:pt x="1546" y="1588"/>
                </a:lnTo>
                <a:lnTo>
                  <a:pt x="1572" y="1547"/>
                </a:lnTo>
                <a:lnTo>
                  <a:pt x="1604" y="1508"/>
                </a:lnTo>
                <a:lnTo>
                  <a:pt x="1640" y="1473"/>
                </a:lnTo>
                <a:lnTo>
                  <a:pt x="1681" y="1442"/>
                </a:lnTo>
                <a:lnTo>
                  <a:pt x="1724" y="1417"/>
                </a:lnTo>
                <a:lnTo>
                  <a:pt x="1770" y="1396"/>
                </a:lnTo>
                <a:lnTo>
                  <a:pt x="1819" y="1380"/>
                </a:lnTo>
                <a:lnTo>
                  <a:pt x="1870" y="1371"/>
                </a:lnTo>
                <a:lnTo>
                  <a:pt x="1924" y="1367"/>
                </a:lnTo>
                <a:lnTo>
                  <a:pt x="1975" y="1371"/>
                </a:lnTo>
                <a:lnTo>
                  <a:pt x="2024" y="1379"/>
                </a:lnTo>
                <a:lnTo>
                  <a:pt x="2071" y="1394"/>
                </a:lnTo>
                <a:lnTo>
                  <a:pt x="2116" y="1412"/>
                </a:lnTo>
                <a:lnTo>
                  <a:pt x="2519" y="725"/>
                </a:lnTo>
                <a:lnTo>
                  <a:pt x="2490" y="695"/>
                </a:lnTo>
                <a:lnTo>
                  <a:pt x="2466" y="661"/>
                </a:lnTo>
                <a:lnTo>
                  <a:pt x="2446" y="623"/>
                </a:lnTo>
                <a:lnTo>
                  <a:pt x="2432" y="584"/>
                </a:lnTo>
                <a:lnTo>
                  <a:pt x="2423" y="542"/>
                </a:lnTo>
                <a:lnTo>
                  <a:pt x="2420" y="498"/>
                </a:lnTo>
                <a:lnTo>
                  <a:pt x="2423" y="453"/>
                </a:lnTo>
                <a:lnTo>
                  <a:pt x="2433" y="409"/>
                </a:lnTo>
                <a:lnTo>
                  <a:pt x="2449" y="368"/>
                </a:lnTo>
                <a:lnTo>
                  <a:pt x="2470" y="329"/>
                </a:lnTo>
                <a:lnTo>
                  <a:pt x="2496" y="295"/>
                </a:lnTo>
                <a:lnTo>
                  <a:pt x="2527" y="264"/>
                </a:lnTo>
                <a:lnTo>
                  <a:pt x="2562" y="238"/>
                </a:lnTo>
                <a:lnTo>
                  <a:pt x="2599" y="217"/>
                </a:lnTo>
                <a:lnTo>
                  <a:pt x="2641" y="201"/>
                </a:lnTo>
                <a:lnTo>
                  <a:pt x="2684" y="191"/>
                </a:lnTo>
                <a:lnTo>
                  <a:pt x="2730" y="187"/>
                </a:lnTo>
                <a:lnTo>
                  <a:pt x="2763" y="190"/>
                </a:lnTo>
                <a:lnTo>
                  <a:pt x="2794" y="195"/>
                </a:lnTo>
                <a:lnTo>
                  <a:pt x="2825" y="203"/>
                </a:lnTo>
                <a:lnTo>
                  <a:pt x="2925" y="32"/>
                </a:lnTo>
                <a:lnTo>
                  <a:pt x="2935" y="19"/>
                </a:lnTo>
                <a:lnTo>
                  <a:pt x="2948" y="9"/>
                </a:lnTo>
                <a:lnTo>
                  <a:pt x="2963" y="3"/>
                </a:lnTo>
                <a:lnTo>
                  <a:pt x="29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 noEditPoints="1"/>
          </p:cNvSpPr>
          <p:nvPr/>
        </p:nvSpPr>
        <p:spPr bwMode="auto">
          <a:xfrm>
            <a:off x="4745038" y="3957638"/>
            <a:ext cx="731837" cy="720725"/>
          </a:xfrm>
          <a:custGeom>
            <a:avLst/>
            <a:gdLst>
              <a:gd name="T0" fmla="*/ 3130 w 3688"/>
              <a:gd name="T1" fmla="*/ 3074 h 3633"/>
              <a:gd name="T2" fmla="*/ 3023 w 3688"/>
              <a:gd name="T3" fmla="*/ 3150 h 3633"/>
              <a:gd name="T4" fmla="*/ 3070 w 3688"/>
              <a:gd name="T5" fmla="*/ 2918 h 3633"/>
              <a:gd name="T6" fmla="*/ 3070 w 3688"/>
              <a:gd name="T7" fmla="*/ 3454 h 3633"/>
              <a:gd name="T8" fmla="*/ 3557 w 3688"/>
              <a:gd name="T9" fmla="*/ 3233 h 3633"/>
              <a:gd name="T10" fmla="*/ 446 w 3688"/>
              <a:gd name="T11" fmla="*/ 2836 h 3633"/>
              <a:gd name="T12" fmla="*/ 298 w 3688"/>
              <a:gd name="T13" fmla="*/ 2997 h 3633"/>
              <a:gd name="T14" fmla="*/ 247 w 3688"/>
              <a:gd name="T15" fmla="*/ 2957 h 3633"/>
              <a:gd name="T16" fmla="*/ 205 w 3688"/>
              <a:gd name="T17" fmla="*/ 2850 h 3633"/>
              <a:gd name="T18" fmla="*/ 353 w 3688"/>
              <a:gd name="T19" fmla="*/ 3364 h 3633"/>
              <a:gd name="T20" fmla="*/ 760 w 3688"/>
              <a:gd name="T21" fmla="*/ 3011 h 3633"/>
              <a:gd name="T22" fmla="*/ 1387 w 3688"/>
              <a:gd name="T23" fmla="*/ 1891 h 3633"/>
              <a:gd name="T24" fmla="*/ 1841 w 3688"/>
              <a:gd name="T25" fmla="*/ 2311 h 3633"/>
              <a:gd name="T26" fmla="*/ 1509 w 3688"/>
              <a:gd name="T27" fmla="*/ 2223 h 3633"/>
              <a:gd name="T28" fmla="*/ 3257 w 3688"/>
              <a:gd name="T29" fmla="*/ 1373 h 3633"/>
              <a:gd name="T30" fmla="*/ 3087 w 3688"/>
              <a:gd name="T31" fmla="*/ 1561 h 3633"/>
              <a:gd name="T32" fmla="*/ 3063 w 3688"/>
              <a:gd name="T33" fmla="*/ 1461 h 3633"/>
              <a:gd name="T34" fmla="*/ 2976 w 3688"/>
              <a:gd name="T35" fmla="*/ 1420 h 3633"/>
              <a:gd name="T36" fmla="*/ 3196 w 3688"/>
              <a:gd name="T37" fmla="*/ 1908 h 3633"/>
              <a:gd name="T38" fmla="*/ 3547 w 3688"/>
              <a:gd name="T39" fmla="*/ 1501 h 3633"/>
              <a:gd name="T40" fmla="*/ 1607 w 3688"/>
              <a:gd name="T41" fmla="*/ 1326 h 3633"/>
              <a:gd name="T42" fmla="*/ 1301 w 3688"/>
              <a:gd name="T43" fmla="*/ 2030 h 3633"/>
              <a:gd name="T44" fmla="*/ 1967 w 3688"/>
              <a:gd name="T45" fmla="*/ 2409 h 3633"/>
              <a:gd name="T46" fmla="*/ 2413 w 3688"/>
              <a:gd name="T47" fmla="*/ 1786 h 3633"/>
              <a:gd name="T48" fmla="*/ 1844 w 3688"/>
              <a:gd name="T49" fmla="*/ 1274 h 3633"/>
              <a:gd name="T50" fmla="*/ 333 w 3688"/>
              <a:gd name="T51" fmla="*/ 843 h 3633"/>
              <a:gd name="T52" fmla="*/ 226 w 3688"/>
              <a:gd name="T53" fmla="*/ 920 h 3633"/>
              <a:gd name="T54" fmla="*/ 272 w 3688"/>
              <a:gd name="T55" fmla="*/ 689 h 3633"/>
              <a:gd name="T56" fmla="*/ 272 w 3688"/>
              <a:gd name="T57" fmla="*/ 1224 h 3633"/>
              <a:gd name="T58" fmla="*/ 760 w 3688"/>
              <a:gd name="T59" fmla="*/ 1003 h 3633"/>
              <a:gd name="T60" fmla="*/ 1845 w 3688"/>
              <a:gd name="T61" fmla="*/ 224 h 3633"/>
              <a:gd name="T62" fmla="*/ 1698 w 3688"/>
              <a:gd name="T63" fmla="*/ 384 h 3633"/>
              <a:gd name="T64" fmla="*/ 1646 w 3688"/>
              <a:gd name="T65" fmla="*/ 344 h 3633"/>
              <a:gd name="T66" fmla="*/ 1604 w 3688"/>
              <a:gd name="T67" fmla="*/ 237 h 3633"/>
              <a:gd name="T68" fmla="*/ 1752 w 3688"/>
              <a:gd name="T69" fmla="*/ 751 h 3633"/>
              <a:gd name="T70" fmla="*/ 2158 w 3688"/>
              <a:gd name="T71" fmla="*/ 400 h 3633"/>
              <a:gd name="T72" fmla="*/ 2005 w 3688"/>
              <a:gd name="T73" fmla="*/ 30 h 3633"/>
              <a:gd name="T74" fmla="*/ 2239 w 3688"/>
              <a:gd name="T75" fmla="*/ 654 h 3633"/>
              <a:gd name="T76" fmla="*/ 2214 w 3688"/>
              <a:gd name="T77" fmla="*/ 1254 h 3633"/>
              <a:gd name="T78" fmla="*/ 2850 w 3688"/>
              <a:gd name="T79" fmla="*/ 1384 h 3633"/>
              <a:gd name="T80" fmla="*/ 3497 w 3688"/>
              <a:gd name="T81" fmla="*/ 1227 h 3633"/>
              <a:gd name="T82" fmla="*/ 3575 w 3688"/>
              <a:gd name="T83" fmla="*/ 1889 h 3633"/>
              <a:gd name="T84" fmla="*/ 2925 w 3688"/>
              <a:gd name="T85" fmla="*/ 1904 h 3633"/>
              <a:gd name="T86" fmla="*/ 2392 w 3688"/>
              <a:gd name="T87" fmla="*/ 2283 h 3633"/>
              <a:gd name="T88" fmla="*/ 3575 w 3688"/>
              <a:gd name="T89" fmla="*/ 2890 h 3633"/>
              <a:gd name="T90" fmla="*/ 3497 w 3688"/>
              <a:gd name="T91" fmla="*/ 3552 h 3633"/>
              <a:gd name="T92" fmla="*/ 2850 w 3688"/>
              <a:gd name="T93" fmla="*/ 3396 h 3633"/>
              <a:gd name="T94" fmla="*/ 2150 w 3688"/>
              <a:gd name="T95" fmla="*/ 2478 h 3633"/>
              <a:gd name="T96" fmla="*/ 820 w 3688"/>
              <a:gd name="T97" fmla="*/ 2819 h 3633"/>
              <a:gd name="T98" fmla="*/ 654 w 3688"/>
              <a:gd name="T99" fmla="*/ 3453 h 3633"/>
              <a:gd name="T100" fmla="*/ 30 w 3688"/>
              <a:gd name="T101" fmla="*/ 3220 h 3633"/>
              <a:gd name="T102" fmla="*/ 335 w 3688"/>
              <a:gd name="T103" fmla="*/ 2626 h 3633"/>
              <a:gd name="T104" fmla="*/ 1156 w 3688"/>
              <a:gd name="T105" fmla="*/ 1975 h 3633"/>
              <a:gd name="T106" fmla="*/ 543 w 3688"/>
              <a:gd name="T107" fmla="*/ 1391 h 3633"/>
              <a:gd name="T108" fmla="*/ 3 w 3688"/>
              <a:gd name="T109" fmla="*/ 1012 h 3633"/>
              <a:gd name="T110" fmla="*/ 445 w 3688"/>
              <a:gd name="T111" fmla="*/ 511 h 3633"/>
              <a:gd name="T112" fmla="*/ 887 w 3688"/>
              <a:gd name="T113" fmla="*/ 1004 h 3633"/>
              <a:gd name="T114" fmla="*/ 1780 w 3688"/>
              <a:gd name="T115" fmla="*/ 888 h 3633"/>
              <a:gd name="T116" fmla="*/ 1413 w 3688"/>
              <a:gd name="T117" fmla="*/ 337 h 3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88" h="3633">
                <a:moveTo>
                  <a:pt x="3243" y="2963"/>
                </a:moveTo>
                <a:lnTo>
                  <a:pt x="3244" y="2963"/>
                </a:lnTo>
                <a:lnTo>
                  <a:pt x="3257" y="2967"/>
                </a:lnTo>
                <a:lnTo>
                  <a:pt x="3267" y="2973"/>
                </a:lnTo>
                <a:lnTo>
                  <a:pt x="3272" y="2983"/>
                </a:lnTo>
                <a:lnTo>
                  <a:pt x="3276" y="2996"/>
                </a:lnTo>
                <a:lnTo>
                  <a:pt x="3272" y="3008"/>
                </a:lnTo>
                <a:lnTo>
                  <a:pt x="3266" y="3018"/>
                </a:lnTo>
                <a:lnTo>
                  <a:pt x="3255" y="3025"/>
                </a:lnTo>
                <a:lnTo>
                  <a:pt x="3243" y="3027"/>
                </a:lnTo>
                <a:lnTo>
                  <a:pt x="3211" y="3030"/>
                </a:lnTo>
                <a:lnTo>
                  <a:pt x="3181" y="3039"/>
                </a:lnTo>
                <a:lnTo>
                  <a:pt x="3154" y="3054"/>
                </a:lnTo>
                <a:lnTo>
                  <a:pt x="3130" y="3074"/>
                </a:lnTo>
                <a:lnTo>
                  <a:pt x="3111" y="3098"/>
                </a:lnTo>
                <a:lnTo>
                  <a:pt x="3097" y="3125"/>
                </a:lnTo>
                <a:lnTo>
                  <a:pt x="3087" y="3155"/>
                </a:lnTo>
                <a:lnTo>
                  <a:pt x="3083" y="3186"/>
                </a:lnTo>
                <a:lnTo>
                  <a:pt x="3083" y="3187"/>
                </a:lnTo>
                <a:lnTo>
                  <a:pt x="3081" y="3200"/>
                </a:lnTo>
                <a:lnTo>
                  <a:pt x="3074" y="3210"/>
                </a:lnTo>
                <a:lnTo>
                  <a:pt x="3064" y="3216"/>
                </a:lnTo>
                <a:lnTo>
                  <a:pt x="3052" y="3219"/>
                </a:lnTo>
                <a:lnTo>
                  <a:pt x="3040" y="3216"/>
                </a:lnTo>
                <a:lnTo>
                  <a:pt x="3030" y="3210"/>
                </a:lnTo>
                <a:lnTo>
                  <a:pt x="3023" y="3198"/>
                </a:lnTo>
                <a:lnTo>
                  <a:pt x="3021" y="3186"/>
                </a:lnTo>
                <a:lnTo>
                  <a:pt x="3023" y="3150"/>
                </a:lnTo>
                <a:lnTo>
                  <a:pt x="3032" y="3116"/>
                </a:lnTo>
                <a:lnTo>
                  <a:pt x="3045" y="3084"/>
                </a:lnTo>
                <a:lnTo>
                  <a:pt x="3063" y="3055"/>
                </a:lnTo>
                <a:lnTo>
                  <a:pt x="3086" y="3029"/>
                </a:lnTo>
                <a:lnTo>
                  <a:pt x="3111" y="3007"/>
                </a:lnTo>
                <a:lnTo>
                  <a:pt x="3140" y="2988"/>
                </a:lnTo>
                <a:lnTo>
                  <a:pt x="3173" y="2974"/>
                </a:lnTo>
                <a:lnTo>
                  <a:pt x="3207" y="2967"/>
                </a:lnTo>
                <a:lnTo>
                  <a:pt x="3243" y="2963"/>
                </a:lnTo>
                <a:close/>
                <a:moveTo>
                  <a:pt x="3243" y="2868"/>
                </a:moveTo>
                <a:lnTo>
                  <a:pt x="3196" y="2871"/>
                </a:lnTo>
                <a:lnTo>
                  <a:pt x="3150" y="2882"/>
                </a:lnTo>
                <a:lnTo>
                  <a:pt x="3108" y="2897"/>
                </a:lnTo>
                <a:lnTo>
                  <a:pt x="3070" y="2918"/>
                </a:lnTo>
                <a:lnTo>
                  <a:pt x="3034" y="2945"/>
                </a:lnTo>
                <a:lnTo>
                  <a:pt x="3003" y="2977"/>
                </a:lnTo>
                <a:lnTo>
                  <a:pt x="2976" y="3013"/>
                </a:lnTo>
                <a:lnTo>
                  <a:pt x="2955" y="3052"/>
                </a:lnTo>
                <a:lnTo>
                  <a:pt x="2938" y="3094"/>
                </a:lnTo>
                <a:lnTo>
                  <a:pt x="2928" y="3139"/>
                </a:lnTo>
                <a:lnTo>
                  <a:pt x="2925" y="3186"/>
                </a:lnTo>
                <a:lnTo>
                  <a:pt x="2928" y="3233"/>
                </a:lnTo>
                <a:lnTo>
                  <a:pt x="2938" y="3279"/>
                </a:lnTo>
                <a:lnTo>
                  <a:pt x="2955" y="3322"/>
                </a:lnTo>
                <a:lnTo>
                  <a:pt x="2976" y="3360"/>
                </a:lnTo>
                <a:lnTo>
                  <a:pt x="3003" y="3396"/>
                </a:lnTo>
                <a:lnTo>
                  <a:pt x="3034" y="3427"/>
                </a:lnTo>
                <a:lnTo>
                  <a:pt x="3070" y="3454"/>
                </a:lnTo>
                <a:lnTo>
                  <a:pt x="3108" y="3475"/>
                </a:lnTo>
                <a:lnTo>
                  <a:pt x="3150" y="3492"/>
                </a:lnTo>
                <a:lnTo>
                  <a:pt x="3196" y="3502"/>
                </a:lnTo>
                <a:lnTo>
                  <a:pt x="3243" y="3505"/>
                </a:lnTo>
                <a:lnTo>
                  <a:pt x="3290" y="3502"/>
                </a:lnTo>
                <a:lnTo>
                  <a:pt x="3335" y="3492"/>
                </a:lnTo>
                <a:lnTo>
                  <a:pt x="3377" y="3475"/>
                </a:lnTo>
                <a:lnTo>
                  <a:pt x="3416" y="3454"/>
                </a:lnTo>
                <a:lnTo>
                  <a:pt x="3452" y="3427"/>
                </a:lnTo>
                <a:lnTo>
                  <a:pt x="3483" y="3396"/>
                </a:lnTo>
                <a:lnTo>
                  <a:pt x="3510" y="3360"/>
                </a:lnTo>
                <a:lnTo>
                  <a:pt x="3532" y="3322"/>
                </a:lnTo>
                <a:lnTo>
                  <a:pt x="3547" y="3279"/>
                </a:lnTo>
                <a:lnTo>
                  <a:pt x="3557" y="3233"/>
                </a:lnTo>
                <a:lnTo>
                  <a:pt x="3561" y="3186"/>
                </a:lnTo>
                <a:lnTo>
                  <a:pt x="3557" y="3139"/>
                </a:lnTo>
                <a:lnTo>
                  <a:pt x="3547" y="3094"/>
                </a:lnTo>
                <a:lnTo>
                  <a:pt x="3532" y="3052"/>
                </a:lnTo>
                <a:lnTo>
                  <a:pt x="3510" y="3013"/>
                </a:lnTo>
                <a:lnTo>
                  <a:pt x="3483" y="2977"/>
                </a:lnTo>
                <a:lnTo>
                  <a:pt x="3452" y="2945"/>
                </a:lnTo>
                <a:lnTo>
                  <a:pt x="3416" y="2918"/>
                </a:lnTo>
                <a:lnTo>
                  <a:pt x="3377" y="2897"/>
                </a:lnTo>
                <a:lnTo>
                  <a:pt x="3335" y="2882"/>
                </a:lnTo>
                <a:lnTo>
                  <a:pt x="3290" y="2871"/>
                </a:lnTo>
                <a:lnTo>
                  <a:pt x="3243" y="2868"/>
                </a:lnTo>
                <a:close/>
                <a:moveTo>
                  <a:pt x="445" y="2836"/>
                </a:moveTo>
                <a:lnTo>
                  <a:pt x="446" y="2836"/>
                </a:lnTo>
                <a:lnTo>
                  <a:pt x="458" y="2839"/>
                </a:lnTo>
                <a:lnTo>
                  <a:pt x="468" y="2846"/>
                </a:lnTo>
                <a:lnTo>
                  <a:pt x="475" y="2856"/>
                </a:lnTo>
                <a:lnTo>
                  <a:pt x="477" y="2868"/>
                </a:lnTo>
                <a:lnTo>
                  <a:pt x="475" y="2880"/>
                </a:lnTo>
                <a:lnTo>
                  <a:pt x="468" y="2890"/>
                </a:lnTo>
                <a:lnTo>
                  <a:pt x="457" y="2897"/>
                </a:lnTo>
                <a:lnTo>
                  <a:pt x="445" y="2899"/>
                </a:lnTo>
                <a:lnTo>
                  <a:pt x="414" y="2903"/>
                </a:lnTo>
                <a:lnTo>
                  <a:pt x="383" y="2912"/>
                </a:lnTo>
                <a:lnTo>
                  <a:pt x="357" y="2926"/>
                </a:lnTo>
                <a:lnTo>
                  <a:pt x="333" y="2946"/>
                </a:lnTo>
                <a:lnTo>
                  <a:pt x="313" y="2970"/>
                </a:lnTo>
                <a:lnTo>
                  <a:pt x="298" y="2997"/>
                </a:lnTo>
                <a:lnTo>
                  <a:pt x="289" y="3027"/>
                </a:lnTo>
                <a:lnTo>
                  <a:pt x="286" y="3058"/>
                </a:lnTo>
                <a:lnTo>
                  <a:pt x="286" y="3060"/>
                </a:lnTo>
                <a:lnTo>
                  <a:pt x="284" y="3072"/>
                </a:lnTo>
                <a:lnTo>
                  <a:pt x="276" y="3082"/>
                </a:lnTo>
                <a:lnTo>
                  <a:pt x="266" y="3089"/>
                </a:lnTo>
                <a:lnTo>
                  <a:pt x="254" y="3091"/>
                </a:lnTo>
                <a:lnTo>
                  <a:pt x="241" y="3089"/>
                </a:lnTo>
                <a:lnTo>
                  <a:pt x="231" y="3082"/>
                </a:lnTo>
                <a:lnTo>
                  <a:pt x="225" y="3072"/>
                </a:lnTo>
                <a:lnTo>
                  <a:pt x="222" y="3058"/>
                </a:lnTo>
                <a:lnTo>
                  <a:pt x="226" y="3023"/>
                </a:lnTo>
                <a:lnTo>
                  <a:pt x="234" y="2989"/>
                </a:lnTo>
                <a:lnTo>
                  <a:pt x="247" y="2957"/>
                </a:lnTo>
                <a:lnTo>
                  <a:pt x="266" y="2927"/>
                </a:lnTo>
                <a:lnTo>
                  <a:pt x="288" y="2902"/>
                </a:lnTo>
                <a:lnTo>
                  <a:pt x="314" y="2879"/>
                </a:lnTo>
                <a:lnTo>
                  <a:pt x="343" y="2861"/>
                </a:lnTo>
                <a:lnTo>
                  <a:pt x="374" y="2848"/>
                </a:lnTo>
                <a:lnTo>
                  <a:pt x="409" y="2839"/>
                </a:lnTo>
                <a:lnTo>
                  <a:pt x="445" y="2836"/>
                </a:lnTo>
                <a:close/>
                <a:moveTo>
                  <a:pt x="445" y="2740"/>
                </a:moveTo>
                <a:lnTo>
                  <a:pt x="398" y="2744"/>
                </a:lnTo>
                <a:lnTo>
                  <a:pt x="353" y="2754"/>
                </a:lnTo>
                <a:lnTo>
                  <a:pt x="311" y="2770"/>
                </a:lnTo>
                <a:lnTo>
                  <a:pt x="272" y="2792"/>
                </a:lnTo>
                <a:lnTo>
                  <a:pt x="236" y="2819"/>
                </a:lnTo>
                <a:lnTo>
                  <a:pt x="205" y="2850"/>
                </a:lnTo>
                <a:lnTo>
                  <a:pt x="178" y="2885"/>
                </a:lnTo>
                <a:lnTo>
                  <a:pt x="156" y="2924"/>
                </a:lnTo>
                <a:lnTo>
                  <a:pt x="141" y="2967"/>
                </a:lnTo>
                <a:lnTo>
                  <a:pt x="131" y="3011"/>
                </a:lnTo>
                <a:lnTo>
                  <a:pt x="127" y="3058"/>
                </a:lnTo>
                <a:lnTo>
                  <a:pt x="131" y="3107"/>
                </a:lnTo>
                <a:lnTo>
                  <a:pt x="141" y="3151"/>
                </a:lnTo>
                <a:lnTo>
                  <a:pt x="156" y="3194"/>
                </a:lnTo>
                <a:lnTo>
                  <a:pt x="178" y="3233"/>
                </a:lnTo>
                <a:lnTo>
                  <a:pt x="205" y="3268"/>
                </a:lnTo>
                <a:lnTo>
                  <a:pt x="236" y="3299"/>
                </a:lnTo>
                <a:lnTo>
                  <a:pt x="272" y="3326"/>
                </a:lnTo>
                <a:lnTo>
                  <a:pt x="311" y="3349"/>
                </a:lnTo>
                <a:lnTo>
                  <a:pt x="353" y="3364"/>
                </a:lnTo>
                <a:lnTo>
                  <a:pt x="398" y="3374"/>
                </a:lnTo>
                <a:lnTo>
                  <a:pt x="445" y="3378"/>
                </a:lnTo>
                <a:lnTo>
                  <a:pt x="492" y="3374"/>
                </a:lnTo>
                <a:lnTo>
                  <a:pt x="538" y="3364"/>
                </a:lnTo>
                <a:lnTo>
                  <a:pt x="580" y="3349"/>
                </a:lnTo>
                <a:lnTo>
                  <a:pt x="618" y="3326"/>
                </a:lnTo>
                <a:lnTo>
                  <a:pt x="654" y="3299"/>
                </a:lnTo>
                <a:lnTo>
                  <a:pt x="685" y="3268"/>
                </a:lnTo>
                <a:lnTo>
                  <a:pt x="712" y="3233"/>
                </a:lnTo>
                <a:lnTo>
                  <a:pt x="733" y="3194"/>
                </a:lnTo>
                <a:lnTo>
                  <a:pt x="750" y="3151"/>
                </a:lnTo>
                <a:lnTo>
                  <a:pt x="760" y="3107"/>
                </a:lnTo>
                <a:lnTo>
                  <a:pt x="763" y="3058"/>
                </a:lnTo>
                <a:lnTo>
                  <a:pt x="760" y="3011"/>
                </a:lnTo>
                <a:lnTo>
                  <a:pt x="750" y="2967"/>
                </a:lnTo>
                <a:lnTo>
                  <a:pt x="733" y="2924"/>
                </a:lnTo>
                <a:lnTo>
                  <a:pt x="712" y="2885"/>
                </a:lnTo>
                <a:lnTo>
                  <a:pt x="685" y="2850"/>
                </a:lnTo>
                <a:lnTo>
                  <a:pt x="654" y="2819"/>
                </a:lnTo>
                <a:lnTo>
                  <a:pt x="618" y="2792"/>
                </a:lnTo>
                <a:lnTo>
                  <a:pt x="580" y="2770"/>
                </a:lnTo>
                <a:lnTo>
                  <a:pt x="538" y="2754"/>
                </a:lnTo>
                <a:lnTo>
                  <a:pt x="492" y="2744"/>
                </a:lnTo>
                <a:lnTo>
                  <a:pt x="445" y="2740"/>
                </a:lnTo>
                <a:close/>
                <a:moveTo>
                  <a:pt x="1359" y="1877"/>
                </a:moveTo>
                <a:lnTo>
                  <a:pt x="1370" y="1878"/>
                </a:lnTo>
                <a:lnTo>
                  <a:pt x="1379" y="1883"/>
                </a:lnTo>
                <a:lnTo>
                  <a:pt x="1387" y="1891"/>
                </a:lnTo>
                <a:lnTo>
                  <a:pt x="1391" y="1902"/>
                </a:lnTo>
                <a:lnTo>
                  <a:pt x="1406" y="1954"/>
                </a:lnTo>
                <a:lnTo>
                  <a:pt x="1427" y="2005"/>
                </a:lnTo>
                <a:lnTo>
                  <a:pt x="1452" y="2053"/>
                </a:lnTo>
                <a:lnTo>
                  <a:pt x="1481" y="2096"/>
                </a:lnTo>
                <a:lnTo>
                  <a:pt x="1514" y="2138"/>
                </a:lnTo>
                <a:lnTo>
                  <a:pt x="1551" y="2176"/>
                </a:lnTo>
                <a:lnTo>
                  <a:pt x="1593" y="2210"/>
                </a:lnTo>
                <a:lnTo>
                  <a:pt x="1636" y="2239"/>
                </a:lnTo>
                <a:lnTo>
                  <a:pt x="1683" y="2264"/>
                </a:lnTo>
                <a:lnTo>
                  <a:pt x="1733" y="2285"/>
                </a:lnTo>
                <a:lnTo>
                  <a:pt x="1785" y="2300"/>
                </a:lnTo>
                <a:lnTo>
                  <a:pt x="1838" y="2311"/>
                </a:lnTo>
                <a:lnTo>
                  <a:pt x="1841" y="2311"/>
                </a:lnTo>
                <a:lnTo>
                  <a:pt x="1852" y="2316"/>
                </a:lnTo>
                <a:lnTo>
                  <a:pt x="1861" y="2324"/>
                </a:lnTo>
                <a:lnTo>
                  <a:pt x="1866" y="2335"/>
                </a:lnTo>
                <a:lnTo>
                  <a:pt x="1866" y="2347"/>
                </a:lnTo>
                <a:lnTo>
                  <a:pt x="1862" y="2360"/>
                </a:lnTo>
                <a:lnTo>
                  <a:pt x="1854" y="2369"/>
                </a:lnTo>
                <a:lnTo>
                  <a:pt x="1843" y="2374"/>
                </a:lnTo>
                <a:lnTo>
                  <a:pt x="1829" y="2374"/>
                </a:lnTo>
                <a:lnTo>
                  <a:pt x="1770" y="2363"/>
                </a:lnTo>
                <a:lnTo>
                  <a:pt x="1712" y="2345"/>
                </a:lnTo>
                <a:lnTo>
                  <a:pt x="1656" y="2322"/>
                </a:lnTo>
                <a:lnTo>
                  <a:pt x="1604" y="2294"/>
                </a:lnTo>
                <a:lnTo>
                  <a:pt x="1555" y="2261"/>
                </a:lnTo>
                <a:lnTo>
                  <a:pt x="1509" y="2223"/>
                </a:lnTo>
                <a:lnTo>
                  <a:pt x="1467" y="2180"/>
                </a:lnTo>
                <a:lnTo>
                  <a:pt x="1429" y="2135"/>
                </a:lnTo>
                <a:lnTo>
                  <a:pt x="1397" y="2084"/>
                </a:lnTo>
                <a:lnTo>
                  <a:pt x="1369" y="2031"/>
                </a:lnTo>
                <a:lnTo>
                  <a:pt x="1347" y="1975"/>
                </a:lnTo>
                <a:lnTo>
                  <a:pt x="1329" y="1916"/>
                </a:lnTo>
                <a:lnTo>
                  <a:pt x="1329" y="1909"/>
                </a:lnTo>
                <a:lnTo>
                  <a:pt x="1330" y="1897"/>
                </a:lnTo>
                <a:lnTo>
                  <a:pt x="1337" y="1887"/>
                </a:lnTo>
                <a:lnTo>
                  <a:pt x="1347" y="1879"/>
                </a:lnTo>
                <a:lnTo>
                  <a:pt x="1359" y="1877"/>
                </a:lnTo>
                <a:close/>
                <a:moveTo>
                  <a:pt x="3243" y="1371"/>
                </a:moveTo>
                <a:lnTo>
                  <a:pt x="3244" y="1371"/>
                </a:lnTo>
                <a:lnTo>
                  <a:pt x="3257" y="1373"/>
                </a:lnTo>
                <a:lnTo>
                  <a:pt x="3267" y="1380"/>
                </a:lnTo>
                <a:lnTo>
                  <a:pt x="3272" y="1390"/>
                </a:lnTo>
                <a:lnTo>
                  <a:pt x="3276" y="1403"/>
                </a:lnTo>
                <a:lnTo>
                  <a:pt x="3272" y="1415"/>
                </a:lnTo>
                <a:lnTo>
                  <a:pt x="3266" y="1426"/>
                </a:lnTo>
                <a:lnTo>
                  <a:pt x="3255" y="1432"/>
                </a:lnTo>
                <a:lnTo>
                  <a:pt x="3243" y="1435"/>
                </a:lnTo>
                <a:lnTo>
                  <a:pt x="3211" y="1437"/>
                </a:lnTo>
                <a:lnTo>
                  <a:pt x="3181" y="1447"/>
                </a:lnTo>
                <a:lnTo>
                  <a:pt x="3154" y="1461"/>
                </a:lnTo>
                <a:lnTo>
                  <a:pt x="3130" y="1480"/>
                </a:lnTo>
                <a:lnTo>
                  <a:pt x="3111" y="1504"/>
                </a:lnTo>
                <a:lnTo>
                  <a:pt x="3097" y="1531"/>
                </a:lnTo>
                <a:lnTo>
                  <a:pt x="3087" y="1561"/>
                </a:lnTo>
                <a:lnTo>
                  <a:pt x="3083" y="1594"/>
                </a:lnTo>
                <a:lnTo>
                  <a:pt x="3083" y="1595"/>
                </a:lnTo>
                <a:lnTo>
                  <a:pt x="3081" y="1607"/>
                </a:lnTo>
                <a:lnTo>
                  <a:pt x="3074" y="1617"/>
                </a:lnTo>
                <a:lnTo>
                  <a:pt x="3064" y="1624"/>
                </a:lnTo>
                <a:lnTo>
                  <a:pt x="3052" y="1626"/>
                </a:lnTo>
                <a:lnTo>
                  <a:pt x="3040" y="1623"/>
                </a:lnTo>
                <a:lnTo>
                  <a:pt x="3030" y="1616"/>
                </a:lnTo>
                <a:lnTo>
                  <a:pt x="3023" y="1606"/>
                </a:lnTo>
                <a:lnTo>
                  <a:pt x="3021" y="1594"/>
                </a:lnTo>
                <a:lnTo>
                  <a:pt x="3023" y="1558"/>
                </a:lnTo>
                <a:lnTo>
                  <a:pt x="3032" y="1523"/>
                </a:lnTo>
                <a:lnTo>
                  <a:pt x="3045" y="1492"/>
                </a:lnTo>
                <a:lnTo>
                  <a:pt x="3063" y="1461"/>
                </a:lnTo>
                <a:lnTo>
                  <a:pt x="3086" y="1436"/>
                </a:lnTo>
                <a:lnTo>
                  <a:pt x="3111" y="1413"/>
                </a:lnTo>
                <a:lnTo>
                  <a:pt x="3140" y="1395"/>
                </a:lnTo>
                <a:lnTo>
                  <a:pt x="3173" y="1382"/>
                </a:lnTo>
                <a:lnTo>
                  <a:pt x="3207" y="1373"/>
                </a:lnTo>
                <a:lnTo>
                  <a:pt x="3243" y="1371"/>
                </a:lnTo>
                <a:close/>
                <a:moveTo>
                  <a:pt x="3243" y="1274"/>
                </a:moveTo>
                <a:lnTo>
                  <a:pt x="3196" y="1278"/>
                </a:lnTo>
                <a:lnTo>
                  <a:pt x="3150" y="1288"/>
                </a:lnTo>
                <a:lnTo>
                  <a:pt x="3108" y="1305"/>
                </a:lnTo>
                <a:lnTo>
                  <a:pt x="3070" y="1326"/>
                </a:lnTo>
                <a:lnTo>
                  <a:pt x="3034" y="1353"/>
                </a:lnTo>
                <a:lnTo>
                  <a:pt x="3003" y="1384"/>
                </a:lnTo>
                <a:lnTo>
                  <a:pt x="2976" y="1420"/>
                </a:lnTo>
                <a:lnTo>
                  <a:pt x="2955" y="1459"/>
                </a:lnTo>
                <a:lnTo>
                  <a:pt x="2938" y="1501"/>
                </a:lnTo>
                <a:lnTo>
                  <a:pt x="2928" y="1547"/>
                </a:lnTo>
                <a:lnTo>
                  <a:pt x="2925" y="1594"/>
                </a:lnTo>
                <a:lnTo>
                  <a:pt x="2928" y="1641"/>
                </a:lnTo>
                <a:lnTo>
                  <a:pt x="2938" y="1685"/>
                </a:lnTo>
                <a:lnTo>
                  <a:pt x="2955" y="1728"/>
                </a:lnTo>
                <a:lnTo>
                  <a:pt x="2976" y="1767"/>
                </a:lnTo>
                <a:lnTo>
                  <a:pt x="3003" y="1803"/>
                </a:lnTo>
                <a:lnTo>
                  <a:pt x="3034" y="1834"/>
                </a:lnTo>
                <a:lnTo>
                  <a:pt x="3070" y="1861"/>
                </a:lnTo>
                <a:lnTo>
                  <a:pt x="3108" y="1883"/>
                </a:lnTo>
                <a:lnTo>
                  <a:pt x="3150" y="1898"/>
                </a:lnTo>
                <a:lnTo>
                  <a:pt x="3196" y="1908"/>
                </a:lnTo>
                <a:lnTo>
                  <a:pt x="3243" y="1912"/>
                </a:lnTo>
                <a:lnTo>
                  <a:pt x="3290" y="1908"/>
                </a:lnTo>
                <a:lnTo>
                  <a:pt x="3335" y="1898"/>
                </a:lnTo>
                <a:lnTo>
                  <a:pt x="3377" y="1883"/>
                </a:lnTo>
                <a:lnTo>
                  <a:pt x="3416" y="1861"/>
                </a:lnTo>
                <a:lnTo>
                  <a:pt x="3452" y="1834"/>
                </a:lnTo>
                <a:lnTo>
                  <a:pt x="3483" y="1803"/>
                </a:lnTo>
                <a:lnTo>
                  <a:pt x="3510" y="1767"/>
                </a:lnTo>
                <a:lnTo>
                  <a:pt x="3532" y="1728"/>
                </a:lnTo>
                <a:lnTo>
                  <a:pt x="3547" y="1685"/>
                </a:lnTo>
                <a:lnTo>
                  <a:pt x="3557" y="1641"/>
                </a:lnTo>
                <a:lnTo>
                  <a:pt x="3561" y="1594"/>
                </a:lnTo>
                <a:lnTo>
                  <a:pt x="3557" y="1547"/>
                </a:lnTo>
                <a:lnTo>
                  <a:pt x="3547" y="1501"/>
                </a:lnTo>
                <a:lnTo>
                  <a:pt x="3532" y="1459"/>
                </a:lnTo>
                <a:lnTo>
                  <a:pt x="3510" y="1420"/>
                </a:lnTo>
                <a:lnTo>
                  <a:pt x="3483" y="1384"/>
                </a:lnTo>
                <a:lnTo>
                  <a:pt x="3452" y="1353"/>
                </a:lnTo>
                <a:lnTo>
                  <a:pt x="3416" y="1326"/>
                </a:lnTo>
                <a:lnTo>
                  <a:pt x="3377" y="1305"/>
                </a:lnTo>
                <a:lnTo>
                  <a:pt x="3335" y="1288"/>
                </a:lnTo>
                <a:lnTo>
                  <a:pt x="3290" y="1278"/>
                </a:lnTo>
                <a:lnTo>
                  <a:pt x="3243" y="1274"/>
                </a:lnTo>
                <a:close/>
                <a:moveTo>
                  <a:pt x="1844" y="1274"/>
                </a:moveTo>
                <a:lnTo>
                  <a:pt x="1781" y="1278"/>
                </a:lnTo>
                <a:lnTo>
                  <a:pt x="1721" y="1288"/>
                </a:lnTo>
                <a:lnTo>
                  <a:pt x="1663" y="1304"/>
                </a:lnTo>
                <a:lnTo>
                  <a:pt x="1607" y="1326"/>
                </a:lnTo>
                <a:lnTo>
                  <a:pt x="1555" y="1353"/>
                </a:lnTo>
                <a:lnTo>
                  <a:pt x="1505" y="1385"/>
                </a:lnTo>
                <a:lnTo>
                  <a:pt x="1461" y="1422"/>
                </a:lnTo>
                <a:lnTo>
                  <a:pt x="1419" y="1464"/>
                </a:lnTo>
                <a:lnTo>
                  <a:pt x="1382" y="1510"/>
                </a:lnTo>
                <a:lnTo>
                  <a:pt x="1350" y="1559"/>
                </a:lnTo>
                <a:lnTo>
                  <a:pt x="1322" y="1611"/>
                </a:lnTo>
                <a:lnTo>
                  <a:pt x="1301" y="1666"/>
                </a:lnTo>
                <a:lnTo>
                  <a:pt x="1285" y="1725"/>
                </a:lnTo>
                <a:lnTo>
                  <a:pt x="1275" y="1786"/>
                </a:lnTo>
                <a:lnTo>
                  <a:pt x="1272" y="1848"/>
                </a:lnTo>
                <a:lnTo>
                  <a:pt x="1275" y="1911"/>
                </a:lnTo>
                <a:lnTo>
                  <a:pt x="1285" y="1972"/>
                </a:lnTo>
                <a:lnTo>
                  <a:pt x="1301" y="2030"/>
                </a:lnTo>
                <a:lnTo>
                  <a:pt x="1322" y="2085"/>
                </a:lnTo>
                <a:lnTo>
                  <a:pt x="1350" y="2138"/>
                </a:lnTo>
                <a:lnTo>
                  <a:pt x="1382" y="2187"/>
                </a:lnTo>
                <a:lnTo>
                  <a:pt x="1419" y="2233"/>
                </a:lnTo>
                <a:lnTo>
                  <a:pt x="1461" y="2274"/>
                </a:lnTo>
                <a:lnTo>
                  <a:pt x="1505" y="2311"/>
                </a:lnTo>
                <a:lnTo>
                  <a:pt x="1555" y="2344"/>
                </a:lnTo>
                <a:lnTo>
                  <a:pt x="1607" y="2371"/>
                </a:lnTo>
                <a:lnTo>
                  <a:pt x="1663" y="2392"/>
                </a:lnTo>
                <a:lnTo>
                  <a:pt x="1721" y="2409"/>
                </a:lnTo>
                <a:lnTo>
                  <a:pt x="1781" y="2419"/>
                </a:lnTo>
                <a:lnTo>
                  <a:pt x="1844" y="2422"/>
                </a:lnTo>
                <a:lnTo>
                  <a:pt x="1907" y="2419"/>
                </a:lnTo>
                <a:lnTo>
                  <a:pt x="1967" y="2409"/>
                </a:lnTo>
                <a:lnTo>
                  <a:pt x="2025" y="2392"/>
                </a:lnTo>
                <a:lnTo>
                  <a:pt x="2081" y="2371"/>
                </a:lnTo>
                <a:lnTo>
                  <a:pt x="2133" y="2344"/>
                </a:lnTo>
                <a:lnTo>
                  <a:pt x="2183" y="2311"/>
                </a:lnTo>
                <a:lnTo>
                  <a:pt x="2227" y="2274"/>
                </a:lnTo>
                <a:lnTo>
                  <a:pt x="2269" y="2233"/>
                </a:lnTo>
                <a:lnTo>
                  <a:pt x="2306" y="2187"/>
                </a:lnTo>
                <a:lnTo>
                  <a:pt x="2338" y="2138"/>
                </a:lnTo>
                <a:lnTo>
                  <a:pt x="2366" y="2085"/>
                </a:lnTo>
                <a:lnTo>
                  <a:pt x="2387" y="2030"/>
                </a:lnTo>
                <a:lnTo>
                  <a:pt x="2403" y="1972"/>
                </a:lnTo>
                <a:lnTo>
                  <a:pt x="2413" y="1911"/>
                </a:lnTo>
                <a:lnTo>
                  <a:pt x="2416" y="1848"/>
                </a:lnTo>
                <a:lnTo>
                  <a:pt x="2413" y="1786"/>
                </a:lnTo>
                <a:lnTo>
                  <a:pt x="2403" y="1725"/>
                </a:lnTo>
                <a:lnTo>
                  <a:pt x="2387" y="1666"/>
                </a:lnTo>
                <a:lnTo>
                  <a:pt x="2366" y="1611"/>
                </a:lnTo>
                <a:lnTo>
                  <a:pt x="2338" y="1559"/>
                </a:lnTo>
                <a:lnTo>
                  <a:pt x="2306" y="1510"/>
                </a:lnTo>
                <a:lnTo>
                  <a:pt x="2269" y="1464"/>
                </a:lnTo>
                <a:lnTo>
                  <a:pt x="2227" y="1422"/>
                </a:lnTo>
                <a:lnTo>
                  <a:pt x="2183" y="1385"/>
                </a:lnTo>
                <a:lnTo>
                  <a:pt x="2133" y="1353"/>
                </a:lnTo>
                <a:lnTo>
                  <a:pt x="2081" y="1326"/>
                </a:lnTo>
                <a:lnTo>
                  <a:pt x="2025" y="1304"/>
                </a:lnTo>
                <a:lnTo>
                  <a:pt x="1967" y="1288"/>
                </a:lnTo>
                <a:lnTo>
                  <a:pt x="1907" y="1278"/>
                </a:lnTo>
                <a:lnTo>
                  <a:pt x="1844" y="1274"/>
                </a:lnTo>
                <a:close/>
                <a:moveTo>
                  <a:pt x="445" y="733"/>
                </a:moveTo>
                <a:lnTo>
                  <a:pt x="446" y="733"/>
                </a:lnTo>
                <a:lnTo>
                  <a:pt x="458" y="736"/>
                </a:lnTo>
                <a:lnTo>
                  <a:pt x="468" y="742"/>
                </a:lnTo>
                <a:lnTo>
                  <a:pt x="475" y="752"/>
                </a:lnTo>
                <a:lnTo>
                  <a:pt x="477" y="766"/>
                </a:lnTo>
                <a:lnTo>
                  <a:pt x="475" y="778"/>
                </a:lnTo>
                <a:lnTo>
                  <a:pt x="468" y="788"/>
                </a:lnTo>
                <a:lnTo>
                  <a:pt x="457" y="795"/>
                </a:lnTo>
                <a:lnTo>
                  <a:pt x="445" y="797"/>
                </a:lnTo>
                <a:lnTo>
                  <a:pt x="414" y="801"/>
                </a:lnTo>
                <a:lnTo>
                  <a:pt x="383" y="810"/>
                </a:lnTo>
                <a:lnTo>
                  <a:pt x="357" y="824"/>
                </a:lnTo>
                <a:lnTo>
                  <a:pt x="333" y="843"/>
                </a:lnTo>
                <a:lnTo>
                  <a:pt x="313" y="867"/>
                </a:lnTo>
                <a:lnTo>
                  <a:pt x="298" y="894"/>
                </a:lnTo>
                <a:lnTo>
                  <a:pt x="289" y="924"/>
                </a:lnTo>
                <a:lnTo>
                  <a:pt x="286" y="956"/>
                </a:lnTo>
                <a:lnTo>
                  <a:pt x="286" y="957"/>
                </a:lnTo>
                <a:lnTo>
                  <a:pt x="284" y="970"/>
                </a:lnTo>
                <a:lnTo>
                  <a:pt x="276" y="980"/>
                </a:lnTo>
                <a:lnTo>
                  <a:pt x="266" y="987"/>
                </a:lnTo>
                <a:lnTo>
                  <a:pt x="254" y="989"/>
                </a:lnTo>
                <a:lnTo>
                  <a:pt x="241" y="985"/>
                </a:lnTo>
                <a:lnTo>
                  <a:pt x="231" y="979"/>
                </a:lnTo>
                <a:lnTo>
                  <a:pt x="225" y="969"/>
                </a:lnTo>
                <a:lnTo>
                  <a:pt x="222" y="956"/>
                </a:lnTo>
                <a:lnTo>
                  <a:pt x="226" y="920"/>
                </a:lnTo>
                <a:lnTo>
                  <a:pt x="234" y="886"/>
                </a:lnTo>
                <a:lnTo>
                  <a:pt x="247" y="854"/>
                </a:lnTo>
                <a:lnTo>
                  <a:pt x="266" y="824"/>
                </a:lnTo>
                <a:lnTo>
                  <a:pt x="288" y="798"/>
                </a:lnTo>
                <a:lnTo>
                  <a:pt x="314" y="776"/>
                </a:lnTo>
                <a:lnTo>
                  <a:pt x="343" y="758"/>
                </a:lnTo>
                <a:lnTo>
                  <a:pt x="374" y="745"/>
                </a:lnTo>
                <a:lnTo>
                  <a:pt x="409" y="736"/>
                </a:lnTo>
                <a:lnTo>
                  <a:pt x="445" y="733"/>
                </a:lnTo>
                <a:close/>
                <a:moveTo>
                  <a:pt x="445" y="637"/>
                </a:moveTo>
                <a:lnTo>
                  <a:pt x="398" y="640"/>
                </a:lnTo>
                <a:lnTo>
                  <a:pt x="353" y="651"/>
                </a:lnTo>
                <a:lnTo>
                  <a:pt x="311" y="667"/>
                </a:lnTo>
                <a:lnTo>
                  <a:pt x="272" y="689"/>
                </a:lnTo>
                <a:lnTo>
                  <a:pt x="236" y="716"/>
                </a:lnTo>
                <a:lnTo>
                  <a:pt x="205" y="747"/>
                </a:lnTo>
                <a:lnTo>
                  <a:pt x="178" y="783"/>
                </a:lnTo>
                <a:lnTo>
                  <a:pt x="156" y="822"/>
                </a:lnTo>
                <a:lnTo>
                  <a:pt x="141" y="863"/>
                </a:lnTo>
                <a:lnTo>
                  <a:pt x="131" y="909"/>
                </a:lnTo>
                <a:lnTo>
                  <a:pt x="127" y="956"/>
                </a:lnTo>
                <a:lnTo>
                  <a:pt x="131" y="1003"/>
                </a:lnTo>
                <a:lnTo>
                  <a:pt x="141" y="1048"/>
                </a:lnTo>
                <a:lnTo>
                  <a:pt x="156" y="1091"/>
                </a:lnTo>
                <a:lnTo>
                  <a:pt x="178" y="1130"/>
                </a:lnTo>
                <a:lnTo>
                  <a:pt x="205" y="1166"/>
                </a:lnTo>
                <a:lnTo>
                  <a:pt x="236" y="1197"/>
                </a:lnTo>
                <a:lnTo>
                  <a:pt x="272" y="1224"/>
                </a:lnTo>
                <a:lnTo>
                  <a:pt x="311" y="1245"/>
                </a:lnTo>
                <a:lnTo>
                  <a:pt x="353" y="1261"/>
                </a:lnTo>
                <a:lnTo>
                  <a:pt x="398" y="1271"/>
                </a:lnTo>
                <a:lnTo>
                  <a:pt x="445" y="1274"/>
                </a:lnTo>
                <a:lnTo>
                  <a:pt x="492" y="1271"/>
                </a:lnTo>
                <a:lnTo>
                  <a:pt x="538" y="1261"/>
                </a:lnTo>
                <a:lnTo>
                  <a:pt x="580" y="1245"/>
                </a:lnTo>
                <a:lnTo>
                  <a:pt x="618" y="1224"/>
                </a:lnTo>
                <a:lnTo>
                  <a:pt x="654" y="1197"/>
                </a:lnTo>
                <a:lnTo>
                  <a:pt x="685" y="1166"/>
                </a:lnTo>
                <a:lnTo>
                  <a:pt x="712" y="1130"/>
                </a:lnTo>
                <a:lnTo>
                  <a:pt x="733" y="1091"/>
                </a:lnTo>
                <a:lnTo>
                  <a:pt x="750" y="1048"/>
                </a:lnTo>
                <a:lnTo>
                  <a:pt x="760" y="1003"/>
                </a:lnTo>
                <a:lnTo>
                  <a:pt x="763" y="956"/>
                </a:lnTo>
                <a:lnTo>
                  <a:pt x="760" y="909"/>
                </a:lnTo>
                <a:lnTo>
                  <a:pt x="750" y="863"/>
                </a:lnTo>
                <a:lnTo>
                  <a:pt x="733" y="822"/>
                </a:lnTo>
                <a:lnTo>
                  <a:pt x="712" y="783"/>
                </a:lnTo>
                <a:lnTo>
                  <a:pt x="685" y="747"/>
                </a:lnTo>
                <a:lnTo>
                  <a:pt x="654" y="716"/>
                </a:lnTo>
                <a:lnTo>
                  <a:pt x="618" y="689"/>
                </a:lnTo>
                <a:lnTo>
                  <a:pt x="580" y="667"/>
                </a:lnTo>
                <a:lnTo>
                  <a:pt x="538" y="651"/>
                </a:lnTo>
                <a:lnTo>
                  <a:pt x="492" y="640"/>
                </a:lnTo>
                <a:lnTo>
                  <a:pt x="445" y="637"/>
                </a:lnTo>
                <a:close/>
                <a:moveTo>
                  <a:pt x="1844" y="224"/>
                </a:moveTo>
                <a:lnTo>
                  <a:pt x="1845" y="224"/>
                </a:lnTo>
                <a:lnTo>
                  <a:pt x="1857" y="226"/>
                </a:lnTo>
                <a:lnTo>
                  <a:pt x="1867" y="233"/>
                </a:lnTo>
                <a:lnTo>
                  <a:pt x="1874" y="243"/>
                </a:lnTo>
                <a:lnTo>
                  <a:pt x="1876" y="255"/>
                </a:lnTo>
                <a:lnTo>
                  <a:pt x="1873" y="268"/>
                </a:lnTo>
                <a:lnTo>
                  <a:pt x="1866" y="278"/>
                </a:lnTo>
                <a:lnTo>
                  <a:pt x="1856" y="284"/>
                </a:lnTo>
                <a:lnTo>
                  <a:pt x="1844" y="287"/>
                </a:lnTo>
                <a:lnTo>
                  <a:pt x="1812" y="290"/>
                </a:lnTo>
                <a:lnTo>
                  <a:pt x="1781" y="300"/>
                </a:lnTo>
                <a:lnTo>
                  <a:pt x="1755" y="315"/>
                </a:lnTo>
                <a:lnTo>
                  <a:pt x="1731" y="334"/>
                </a:lnTo>
                <a:lnTo>
                  <a:pt x="1712" y="357"/>
                </a:lnTo>
                <a:lnTo>
                  <a:pt x="1698" y="384"/>
                </a:lnTo>
                <a:lnTo>
                  <a:pt x="1689" y="414"/>
                </a:lnTo>
                <a:lnTo>
                  <a:pt x="1685" y="447"/>
                </a:lnTo>
                <a:lnTo>
                  <a:pt x="1685" y="448"/>
                </a:lnTo>
                <a:lnTo>
                  <a:pt x="1682" y="460"/>
                </a:lnTo>
                <a:lnTo>
                  <a:pt x="1675" y="470"/>
                </a:lnTo>
                <a:lnTo>
                  <a:pt x="1665" y="476"/>
                </a:lnTo>
                <a:lnTo>
                  <a:pt x="1653" y="479"/>
                </a:lnTo>
                <a:lnTo>
                  <a:pt x="1641" y="476"/>
                </a:lnTo>
                <a:lnTo>
                  <a:pt x="1631" y="469"/>
                </a:lnTo>
                <a:lnTo>
                  <a:pt x="1624" y="459"/>
                </a:lnTo>
                <a:lnTo>
                  <a:pt x="1622" y="447"/>
                </a:lnTo>
                <a:lnTo>
                  <a:pt x="1624" y="411"/>
                </a:lnTo>
                <a:lnTo>
                  <a:pt x="1633" y="376"/>
                </a:lnTo>
                <a:lnTo>
                  <a:pt x="1646" y="344"/>
                </a:lnTo>
                <a:lnTo>
                  <a:pt x="1664" y="315"/>
                </a:lnTo>
                <a:lnTo>
                  <a:pt x="1686" y="289"/>
                </a:lnTo>
                <a:lnTo>
                  <a:pt x="1713" y="266"/>
                </a:lnTo>
                <a:lnTo>
                  <a:pt x="1742" y="249"/>
                </a:lnTo>
                <a:lnTo>
                  <a:pt x="1774" y="235"/>
                </a:lnTo>
                <a:lnTo>
                  <a:pt x="1808" y="226"/>
                </a:lnTo>
                <a:lnTo>
                  <a:pt x="1844" y="224"/>
                </a:lnTo>
                <a:close/>
                <a:moveTo>
                  <a:pt x="1844" y="128"/>
                </a:moveTo>
                <a:lnTo>
                  <a:pt x="1797" y="131"/>
                </a:lnTo>
                <a:lnTo>
                  <a:pt x="1752" y="141"/>
                </a:lnTo>
                <a:lnTo>
                  <a:pt x="1710" y="158"/>
                </a:lnTo>
                <a:lnTo>
                  <a:pt x="1671" y="179"/>
                </a:lnTo>
                <a:lnTo>
                  <a:pt x="1635" y="206"/>
                </a:lnTo>
                <a:lnTo>
                  <a:pt x="1604" y="237"/>
                </a:lnTo>
                <a:lnTo>
                  <a:pt x="1577" y="273"/>
                </a:lnTo>
                <a:lnTo>
                  <a:pt x="1556" y="311"/>
                </a:lnTo>
                <a:lnTo>
                  <a:pt x="1540" y="354"/>
                </a:lnTo>
                <a:lnTo>
                  <a:pt x="1530" y="400"/>
                </a:lnTo>
                <a:lnTo>
                  <a:pt x="1527" y="447"/>
                </a:lnTo>
                <a:lnTo>
                  <a:pt x="1530" y="494"/>
                </a:lnTo>
                <a:lnTo>
                  <a:pt x="1540" y="539"/>
                </a:lnTo>
                <a:lnTo>
                  <a:pt x="1556" y="581"/>
                </a:lnTo>
                <a:lnTo>
                  <a:pt x="1577" y="620"/>
                </a:lnTo>
                <a:lnTo>
                  <a:pt x="1604" y="656"/>
                </a:lnTo>
                <a:lnTo>
                  <a:pt x="1635" y="688"/>
                </a:lnTo>
                <a:lnTo>
                  <a:pt x="1671" y="714"/>
                </a:lnTo>
                <a:lnTo>
                  <a:pt x="1710" y="736"/>
                </a:lnTo>
                <a:lnTo>
                  <a:pt x="1752" y="751"/>
                </a:lnTo>
                <a:lnTo>
                  <a:pt x="1797" y="761"/>
                </a:lnTo>
                <a:lnTo>
                  <a:pt x="1844" y="765"/>
                </a:lnTo>
                <a:lnTo>
                  <a:pt x="1891" y="761"/>
                </a:lnTo>
                <a:lnTo>
                  <a:pt x="1936" y="751"/>
                </a:lnTo>
                <a:lnTo>
                  <a:pt x="1978" y="736"/>
                </a:lnTo>
                <a:lnTo>
                  <a:pt x="2017" y="714"/>
                </a:lnTo>
                <a:lnTo>
                  <a:pt x="2053" y="688"/>
                </a:lnTo>
                <a:lnTo>
                  <a:pt x="2084" y="656"/>
                </a:lnTo>
                <a:lnTo>
                  <a:pt x="2111" y="620"/>
                </a:lnTo>
                <a:lnTo>
                  <a:pt x="2132" y="581"/>
                </a:lnTo>
                <a:lnTo>
                  <a:pt x="2148" y="539"/>
                </a:lnTo>
                <a:lnTo>
                  <a:pt x="2158" y="494"/>
                </a:lnTo>
                <a:lnTo>
                  <a:pt x="2161" y="447"/>
                </a:lnTo>
                <a:lnTo>
                  <a:pt x="2158" y="400"/>
                </a:lnTo>
                <a:lnTo>
                  <a:pt x="2148" y="354"/>
                </a:lnTo>
                <a:lnTo>
                  <a:pt x="2132" y="311"/>
                </a:lnTo>
                <a:lnTo>
                  <a:pt x="2111" y="273"/>
                </a:lnTo>
                <a:lnTo>
                  <a:pt x="2084" y="237"/>
                </a:lnTo>
                <a:lnTo>
                  <a:pt x="2053" y="206"/>
                </a:lnTo>
                <a:lnTo>
                  <a:pt x="2017" y="179"/>
                </a:lnTo>
                <a:lnTo>
                  <a:pt x="1978" y="158"/>
                </a:lnTo>
                <a:lnTo>
                  <a:pt x="1936" y="141"/>
                </a:lnTo>
                <a:lnTo>
                  <a:pt x="1891" y="131"/>
                </a:lnTo>
                <a:lnTo>
                  <a:pt x="1844" y="128"/>
                </a:lnTo>
                <a:close/>
                <a:moveTo>
                  <a:pt x="1844" y="0"/>
                </a:moveTo>
                <a:lnTo>
                  <a:pt x="1900" y="4"/>
                </a:lnTo>
                <a:lnTo>
                  <a:pt x="1954" y="14"/>
                </a:lnTo>
                <a:lnTo>
                  <a:pt x="2005" y="30"/>
                </a:lnTo>
                <a:lnTo>
                  <a:pt x="2053" y="53"/>
                </a:lnTo>
                <a:lnTo>
                  <a:pt x="2098" y="81"/>
                </a:lnTo>
                <a:lnTo>
                  <a:pt x="2139" y="113"/>
                </a:lnTo>
                <a:lnTo>
                  <a:pt x="2177" y="150"/>
                </a:lnTo>
                <a:lnTo>
                  <a:pt x="2209" y="191"/>
                </a:lnTo>
                <a:lnTo>
                  <a:pt x="2236" y="237"/>
                </a:lnTo>
                <a:lnTo>
                  <a:pt x="2259" y="285"/>
                </a:lnTo>
                <a:lnTo>
                  <a:pt x="2275" y="337"/>
                </a:lnTo>
                <a:lnTo>
                  <a:pt x="2285" y="391"/>
                </a:lnTo>
                <a:lnTo>
                  <a:pt x="2289" y="447"/>
                </a:lnTo>
                <a:lnTo>
                  <a:pt x="2285" y="502"/>
                </a:lnTo>
                <a:lnTo>
                  <a:pt x="2275" y="554"/>
                </a:lnTo>
                <a:lnTo>
                  <a:pt x="2260" y="606"/>
                </a:lnTo>
                <a:lnTo>
                  <a:pt x="2239" y="654"/>
                </a:lnTo>
                <a:lnTo>
                  <a:pt x="2211" y="699"/>
                </a:lnTo>
                <a:lnTo>
                  <a:pt x="2179" y="739"/>
                </a:lnTo>
                <a:lnTo>
                  <a:pt x="2142" y="777"/>
                </a:lnTo>
                <a:lnTo>
                  <a:pt x="2102" y="810"/>
                </a:lnTo>
                <a:lnTo>
                  <a:pt x="2057" y="838"/>
                </a:lnTo>
                <a:lnTo>
                  <a:pt x="2011" y="860"/>
                </a:lnTo>
                <a:lnTo>
                  <a:pt x="1960" y="877"/>
                </a:lnTo>
                <a:lnTo>
                  <a:pt x="1908" y="888"/>
                </a:lnTo>
                <a:lnTo>
                  <a:pt x="1908" y="1150"/>
                </a:lnTo>
                <a:lnTo>
                  <a:pt x="1974" y="1160"/>
                </a:lnTo>
                <a:lnTo>
                  <a:pt x="2037" y="1175"/>
                </a:lnTo>
                <a:lnTo>
                  <a:pt x="2100" y="1196"/>
                </a:lnTo>
                <a:lnTo>
                  <a:pt x="2158" y="1223"/>
                </a:lnTo>
                <a:lnTo>
                  <a:pt x="2214" y="1254"/>
                </a:lnTo>
                <a:lnTo>
                  <a:pt x="2266" y="1291"/>
                </a:lnTo>
                <a:lnTo>
                  <a:pt x="2316" y="1332"/>
                </a:lnTo>
                <a:lnTo>
                  <a:pt x="2361" y="1377"/>
                </a:lnTo>
                <a:lnTo>
                  <a:pt x="2402" y="1427"/>
                </a:lnTo>
                <a:lnTo>
                  <a:pt x="2437" y="1479"/>
                </a:lnTo>
                <a:lnTo>
                  <a:pt x="2470" y="1535"/>
                </a:lnTo>
                <a:lnTo>
                  <a:pt x="2496" y="1595"/>
                </a:lnTo>
                <a:lnTo>
                  <a:pt x="2517" y="1656"/>
                </a:lnTo>
                <a:lnTo>
                  <a:pt x="2798" y="1609"/>
                </a:lnTo>
                <a:lnTo>
                  <a:pt x="2797" y="1594"/>
                </a:lnTo>
                <a:lnTo>
                  <a:pt x="2802" y="1538"/>
                </a:lnTo>
                <a:lnTo>
                  <a:pt x="2812" y="1484"/>
                </a:lnTo>
                <a:lnTo>
                  <a:pt x="2827" y="1432"/>
                </a:lnTo>
                <a:lnTo>
                  <a:pt x="2850" y="1384"/>
                </a:lnTo>
                <a:lnTo>
                  <a:pt x="2878" y="1339"/>
                </a:lnTo>
                <a:lnTo>
                  <a:pt x="2910" y="1298"/>
                </a:lnTo>
                <a:lnTo>
                  <a:pt x="2947" y="1260"/>
                </a:lnTo>
                <a:lnTo>
                  <a:pt x="2988" y="1227"/>
                </a:lnTo>
                <a:lnTo>
                  <a:pt x="3034" y="1199"/>
                </a:lnTo>
                <a:lnTo>
                  <a:pt x="3082" y="1177"/>
                </a:lnTo>
                <a:lnTo>
                  <a:pt x="3134" y="1161"/>
                </a:lnTo>
                <a:lnTo>
                  <a:pt x="3187" y="1151"/>
                </a:lnTo>
                <a:lnTo>
                  <a:pt x="3243" y="1148"/>
                </a:lnTo>
                <a:lnTo>
                  <a:pt x="3299" y="1151"/>
                </a:lnTo>
                <a:lnTo>
                  <a:pt x="3353" y="1161"/>
                </a:lnTo>
                <a:lnTo>
                  <a:pt x="3403" y="1177"/>
                </a:lnTo>
                <a:lnTo>
                  <a:pt x="3452" y="1199"/>
                </a:lnTo>
                <a:lnTo>
                  <a:pt x="3497" y="1227"/>
                </a:lnTo>
                <a:lnTo>
                  <a:pt x="3538" y="1260"/>
                </a:lnTo>
                <a:lnTo>
                  <a:pt x="3575" y="1298"/>
                </a:lnTo>
                <a:lnTo>
                  <a:pt x="3608" y="1339"/>
                </a:lnTo>
                <a:lnTo>
                  <a:pt x="3635" y="1384"/>
                </a:lnTo>
                <a:lnTo>
                  <a:pt x="3658" y="1432"/>
                </a:lnTo>
                <a:lnTo>
                  <a:pt x="3675" y="1484"/>
                </a:lnTo>
                <a:lnTo>
                  <a:pt x="3685" y="1538"/>
                </a:lnTo>
                <a:lnTo>
                  <a:pt x="3688" y="1594"/>
                </a:lnTo>
                <a:lnTo>
                  <a:pt x="3685" y="1650"/>
                </a:lnTo>
                <a:lnTo>
                  <a:pt x="3675" y="1703"/>
                </a:lnTo>
                <a:lnTo>
                  <a:pt x="3658" y="1755"/>
                </a:lnTo>
                <a:lnTo>
                  <a:pt x="3635" y="1803"/>
                </a:lnTo>
                <a:lnTo>
                  <a:pt x="3608" y="1848"/>
                </a:lnTo>
                <a:lnTo>
                  <a:pt x="3575" y="1889"/>
                </a:lnTo>
                <a:lnTo>
                  <a:pt x="3538" y="1926"/>
                </a:lnTo>
                <a:lnTo>
                  <a:pt x="3497" y="1960"/>
                </a:lnTo>
                <a:lnTo>
                  <a:pt x="3452" y="1987"/>
                </a:lnTo>
                <a:lnTo>
                  <a:pt x="3403" y="2009"/>
                </a:lnTo>
                <a:lnTo>
                  <a:pt x="3353" y="2026"/>
                </a:lnTo>
                <a:lnTo>
                  <a:pt x="3299" y="2036"/>
                </a:lnTo>
                <a:lnTo>
                  <a:pt x="3243" y="2039"/>
                </a:lnTo>
                <a:lnTo>
                  <a:pt x="3191" y="2036"/>
                </a:lnTo>
                <a:lnTo>
                  <a:pt x="3139" y="2027"/>
                </a:lnTo>
                <a:lnTo>
                  <a:pt x="3091" y="2012"/>
                </a:lnTo>
                <a:lnTo>
                  <a:pt x="3044" y="1992"/>
                </a:lnTo>
                <a:lnTo>
                  <a:pt x="3001" y="1968"/>
                </a:lnTo>
                <a:lnTo>
                  <a:pt x="2960" y="1939"/>
                </a:lnTo>
                <a:lnTo>
                  <a:pt x="2925" y="1904"/>
                </a:lnTo>
                <a:lnTo>
                  <a:pt x="2892" y="1867"/>
                </a:lnTo>
                <a:lnTo>
                  <a:pt x="2863" y="1825"/>
                </a:lnTo>
                <a:lnTo>
                  <a:pt x="2840" y="1782"/>
                </a:lnTo>
                <a:lnTo>
                  <a:pt x="2821" y="1735"/>
                </a:lnTo>
                <a:lnTo>
                  <a:pt x="2540" y="1782"/>
                </a:lnTo>
                <a:lnTo>
                  <a:pt x="2542" y="1814"/>
                </a:lnTo>
                <a:lnTo>
                  <a:pt x="2544" y="1848"/>
                </a:lnTo>
                <a:lnTo>
                  <a:pt x="2540" y="1918"/>
                </a:lnTo>
                <a:lnTo>
                  <a:pt x="2530" y="1986"/>
                </a:lnTo>
                <a:lnTo>
                  <a:pt x="2513" y="2051"/>
                </a:lnTo>
                <a:lnTo>
                  <a:pt x="2491" y="2114"/>
                </a:lnTo>
                <a:lnTo>
                  <a:pt x="2463" y="2174"/>
                </a:lnTo>
                <a:lnTo>
                  <a:pt x="2430" y="2231"/>
                </a:lnTo>
                <a:lnTo>
                  <a:pt x="2392" y="2283"/>
                </a:lnTo>
                <a:lnTo>
                  <a:pt x="2968" y="2836"/>
                </a:lnTo>
                <a:lnTo>
                  <a:pt x="3007" y="2808"/>
                </a:lnTo>
                <a:lnTo>
                  <a:pt x="3050" y="2784"/>
                </a:lnTo>
                <a:lnTo>
                  <a:pt x="3096" y="2766"/>
                </a:lnTo>
                <a:lnTo>
                  <a:pt x="3143" y="2752"/>
                </a:lnTo>
                <a:lnTo>
                  <a:pt x="3192" y="2744"/>
                </a:lnTo>
                <a:lnTo>
                  <a:pt x="3243" y="2740"/>
                </a:lnTo>
                <a:lnTo>
                  <a:pt x="3299" y="2744"/>
                </a:lnTo>
                <a:lnTo>
                  <a:pt x="3353" y="2754"/>
                </a:lnTo>
                <a:lnTo>
                  <a:pt x="3403" y="2771"/>
                </a:lnTo>
                <a:lnTo>
                  <a:pt x="3452" y="2793"/>
                </a:lnTo>
                <a:lnTo>
                  <a:pt x="3497" y="2821"/>
                </a:lnTo>
                <a:lnTo>
                  <a:pt x="3538" y="2854"/>
                </a:lnTo>
                <a:lnTo>
                  <a:pt x="3575" y="2890"/>
                </a:lnTo>
                <a:lnTo>
                  <a:pt x="3608" y="2932"/>
                </a:lnTo>
                <a:lnTo>
                  <a:pt x="3635" y="2977"/>
                </a:lnTo>
                <a:lnTo>
                  <a:pt x="3658" y="3026"/>
                </a:lnTo>
                <a:lnTo>
                  <a:pt x="3675" y="3076"/>
                </a:lnTo>
                <a:lnTo>
                  <a:pt x="3685" y="3130"/>
                </a:lnTo>
                <a:lnTo>
                  <a:pt x="3688" y="3186"/>
                </a:lnTo>
                <a:lnTo>
                  <a:pt x="3685" y="3242"/>
                </a:lnTo>
                <a:lnTo>
                  <a:pt x="3675" y="3296"/>
                </a:lnTo>
                <a:lnTo>
                  <a:pt x="3658" y="3347"/>
                </a:lnTo>
                <a:lnTo>
                  <a:pt x="3635" y="3396"/>
                </a:lnTo>
                <a:lnTo>
                  <a:pt x="3608" y="3441"/>
                </a:lnTo>
                <a:lnTo>
                  <a:pt x="3575" y="3483"/>
                </a:lnTo>
                <a:lnTo>
                  <a:pt x="3538" y="3520"/>
                </a:lnTo>
                <a:lnTo>
                  <a:pt x="3497" y="3552"/>
                </a:lnTo>
                <a:lnTo>
                  <a:pt x="3452" y="3580"/>
                </a:lnTo>
                <a:lnTo>
                  <a:pt x="3403" y="3603"/>
                </a:lnTo>
                <a:lnTo>
                  <a:pt x="3353" y="3618"/>
                </a:lnTo>
                <a:lnTo>
                  <a:pt x="3299" y="3629"/>
                </a:lnTo>
                <a:lnTo>
                  <a:pt x="3243" y="3633"/>
                </a:lnTo>
                <a:lnTo>
                  <a:pt x="3187" y="3629"/>
                </a:lnTo>
                <a:lnTo>
                  <a:pt x="3134" y="3618"/>
                </a:lnTo>
                <a:lnTo>
                  <a:pt x="3082" y="3603"/>
                </a:lnTo>
                <a:lnTo>
                  <a:pt x="3034" y="3580"/>
                </a:lnTo>
                <a:lnTo>
                  <a:pt x="2988" y="3552"/>
                </a:lnTo>
                <a:lnTo>
                  <a:pt x="2947" y="3520"/>
                </a:lnTo>
                <a:lnTo>
                  <a:pt x="2910" y="3483"/>
                </a:lnTo>
                <a:lnTo>
                  <a:pt x="2878" y="3441"/>
                </a:lnTo>
                <a:lnTo>
                  <a:pt x="2850" y="3396"/>
                </a:lnTo>
                <a:lnTo>
                  <a:pt x="2827" y="3347"/>
                </a:lnTo>
                <a:lnTo>
                  <a:pt x="2812" y="3296"/>
                </a:lnTo>
                <a:lnTo>
                  <a:pt x="2802" y="3242"/>
                </a:lnTo>
                <a:lnTo>
                  <a:pt x="2797" y="3186"/>
                </a:lnTo>
                <a:lnTo>
                  <a:pt x="2801" y="3139"/>
                </a:lnTo>
                <a:lnTo>
                  <a:pt x="2807" y="3093"/>
                </a:lnTo>
                <a:lnTo>
                  <a:pt x="2820" y="3048"/>
                </a:lnTo>
                <a:lnTo>
                  <a:pt x="2836" y="3006"/>
                </a:lnTo>
                <a:lnTo>
                  <a:pt x="2857" y="2966"/>
                </a:lnTo>
                <a:lnTo>
                  <a:pt x="2881" y="2929"/>
                </a:lnTo>
                <a:lnTo>
                  <a:pt x="2303" y="2376"/>
                </a:lnTo>
                <a:lnTo>
                  <a:pt x="2255" y="2414"/>
                </a:lnTo>
                <a:lnTo>
                  <a:pt x="2205" y="2448"/>
                </a:lnTo>
                <a:lnTo>
                  <a:pt x="2150" y="2478"/>
                </a:lnTo>
                <a:lnTo>
                  <a:pt x="2093" y="2503"/>
                </a:lnTo>
                <a:lnTo>
                  <a:pt x="2034" y="2523"/>
                </a:lnTo>
                <a:lnTo>
                  <a:pt x="1973" y="2538"/>
                </a:lnTo>
                <a:lnTo>
                  <a:pt x="1909" y="2547"/>
                </a:lnTo>
                <a:lnTo>
                  <a:pt x="1844" y="2549"/>
                </a:lnTo>
                <a:lnTo>
                  <a:pt x="1775" y="2546"/>
                </a:lnTo>
                <a:lnTo>
                  <a:pt x="1707" y="2535"/>
                </a:lnTo>
                <a:lnTo>
                  <a:pt x="1641" y="2519"/>
                </a:lnTo>
                <a:lnTo>
                  <a:pt x="1578" y="2496"/>
                </a:lnTo>
                <a:lnTo>
                  <a:pt x="1518" y="2468"/>
                </a:lnTo>
                <a:lnTo>
                  <a:pt x="1462" y="2435"/>
                </a:lnTo>
                <a:lnTo>
                  <a:pt x="1408" y="2395"/>
                </a:lnTo>
                <a:lnTo>
                  <a:pt x="1359" y="2353"/>
                </a:lnTo>
                <a:lnTo>
                  <a:pt x="820" y="2819"/>
                </a:lnTo>
                <a:lnTo>
                  <a:pt x="844" y="2862"/>
                </a:lnTo>
                <a:lnTo>
                  <a:pt x="864" y="2908"/>
                </a:lnTo>
                <a:lnTo>
                  <a:pt x="878" y="2957"/>
                </a:lnTo>
                <a:lnTo>
                  <a:pt x="887" y="3007"/>
                </a:lnTo>
                <a:lnTo>
                  <a:pt x="891" y="3058"/>
                </a:lnTo>
                <a:lnTo>
                  <a:pt x="886" y="3114"/>
                </a:lnTo>
                <a:lnTo>
                  <a:pt x="876" y="3168"/>
                </a:lnTo>
                <a:lnTo>
                  <a:pt x="861" y="3220"/>
                </a:lnTo>
                <a:lnTo>
                  <a:pt x="838" y="3268"/>
                </a:lnTo>
                <a:lnTo>
                  <a:pt x="810" y="3314"/>
                </a:lnTo>
                <a:lnTo>
                  <a:pt x="778" y="3355"/>
                </a:lnTo>
                <a:lnTo>
                  <a:pt x="741" y="3392"/>
                </a:lnTo>
                <a:lnTo>
                  <a:pt x="700" y="3425"/>
                </a:lnTo>
                <a:lnTo>
                  <a:pt x="654" y="3453"/>
                </a:lnTo>
                <a:lnTo>
                  <a:pt x="606" y="3475"/>
                </a:lnTo>
                <a:lnTo>
                  <a:pt x="554" y="3492"/>
                </a:lnTo>
                <a:lnTo>
                  <a:pt x="501" y="3502"/>
                </a:lnTo>
                <a:lnTo>
                  <a:pt x="445" y="3505"/>
                </a:lnTo>
                <a:lnTo>
                  <a:pt x="389" y="3502"/>
                </a:lnTo>
                <a:lnTo>
                  <a:pt x="335" y="3492"/>
                </a:lnTo>
                <a:lnTo>
                  <a:pt x="285" y="3475"/>
                </a:lnTo>
                <a:lnTo>
                  <a:pt x="236" y="3453"/>
                </a:lnTo>
                <a:lnTo>
                  <a:pt x="191" y="3425"/>
                </a:lnTo>
                <a:lnTo>
                  <a:pt x="150" y="3392"/>
                </a:lnTo>
                <a:lnTo>
                  <a:pt x="113" y="3355"/>
                </a:lnTo>
                <a:lnTo>
                  <a:pt x="80" y="3314"/>
                </a:lnTo>
                <a:lnTo>
                  <a:pt x="53" y="3268"/>
                </a:lnTo>
                <a:lnTo>
                  <a:pt x="30" y="3220"/>
                </a:lnTo>
                <a:lnTo>
                  <a:pt x="13" y="3168"/>
                </a:lnTo>
                <a:lnTo>
                  <a:pt x="3" y="3114"/>
                </a:lnTo>
                <a:lnTo>
                  <a:pt x="0" y="3058"/>
                </a:lnTo>
                <a:lnTo>
                  <a:pt x="3" y="3004"/>
                </a:lnTo>
                <a:lnTo>
                  <a:pt x="13" y="2950"/>
                </a:lnTo>
                <a:lnTo>
                  <a:pt x="30" y="2898"/>
                </a:lnTo>
                <a:lnTo>
                  <a:pt x="53" y="2850"/>
                </a:lnTo>
                <a:lnTo>
                  <a:pt x="80" y="2804"/>
                </a:lnTo>
                <a:lnTo>
                  <a:pt x="113" y="2763"/>
                </a:lnTo>
                <a:lnTo>
                  <a:pt x="150" y="2726"/>
                </a:lnTo>
                <a:lnTo>
                  <a:pt x="191" y="2693"/>
                </a:lnTo>
                <a:lnTo>
                  <a:pt x="236" y="2665"/>
                </a:lnTo>
                <a:lnTo>
                  <a:pt x="285" y="2643"/>
                </a:lnTo>
                <a:lnTo>
                  <a:pt x="335" y="2626"/>
                </a:lnTo>
                <a:lnTo>
                  <a:pt x="389" y="2616"/>
                </a:lnTo>
                <a:lnTo>
                  <a:pt x="445" y="2613"/>
                </a:lnTo>
                <a:lnTo>
                  <a:pt x="500" y="2616"/>
                </a:lnTo>
                <a:lnTo>
                  <a:pt x="553" y="2626"/>
                </a:lnTo>
                <a:lnTo>
                  <a:pt x="603" y="2642"/>
                </a:lnTo>
                <a:lnTo>
                  <a:pt x="650" y="2664"/>
                </a:lnTo>
                <a:lnTo>
                  <a:pt x="695" y="2691"/>
                </a:lnTo>
                <a:lnTo>
                  <a:pt x="736" y="2722"/>
                </a:lnTo>
                <a:lnTo>
                  <a:pt x="1275" y="2257"/>
                </a:lnTo>
                <a:lnTo>
                  <a:pt x="1243" y="2205"/>
                </a:lnTo>
                <a:lnTo>
                  <a:pt x="1214" y="2151"/>
                </a:lnTo>
                <a:lnTo>
                  <a:pt x="1189" y="2095"/>
                </a:lnTo>
                <a:lnTo>
                  <a:pt x="1170" y="2036"/>
                </a:lnTo>
                <a:lnTo>
                  <a:pt x="1156" y="1975"/>
                </a:lnTo>
                <a:lnTo>
                  <a:pt x="1148" y="1913"/>
                </a:lnTo>
                <a:lnTo>
                  <a:pt x="1144" y="1848"/>
                </a:lnTo>
                <a:lnTo>
                  <a:pt x="1148" y="1779"/>
                </a:lnTo>
                <a:lnTo>
                  <a:pt x="1158" y="1713"/>
                </a:lnTo>
                <a:lnTo>
                  <a:pt x="1173" y="1648"/>
                </a:lnTo>
                <a:lnTo>
                  <a:pt x="1196" y="1587"/>
                </a:lnTo>
                <a:lnTo>
                  <a:pt x="1223" y="1527"/>
                </a:lnTo>
                <a:lnTo>
                  <a:pt x="782" y="1246"/>
                </a:lnTo>
                <a:lnTo>
                  <a:pt x="750" y="1281"/>
                </a:lnTo>
                <a:lnTo>
                  <a:pt x="714" y="1311"/>
                </a:lnTo>
                <a:lnTo>
                  <a:pt x="675" y="1338"/>
                </a:lnTo>
                <a:lnTo>
                  <a:pt x="634" y="1361"/>
                </a:lnTo>
                <a:lnTo>
                  <a:pt x="589" y="1379"/>
                </a:lnTo>
                <a:lnTo>
                  <a:pt x="543" y="1391"/>
                </a:lnTo>
                <a:lnTo>
                  <a:pt x="495" y="1400"/>
                </a:lnTo>
                <a:lnTo>
                  <a:pt x="445" y="1402"/>
                </a:lnTo>
                <a:lnTo>
                  <a:pt x="389" y="1399"/>
                </a:lnTo>
                <a:lnTo>
                  <a:pt x="335" y="1389"/>
                </a:lnTo>
                <a:lnTo>
                  <a:pt x="285" y="1372"/>
                </a:lnTo>
                <a:lnTo>
                  <a:pt x="236" y="1349"/>
                </a:lnTo>
                <a:lnTo>
                  <a:pt x="191" y="1323"/>
                </a:lnTo>
                <a:lnTo>
                  <a:pt x="150" y="1289"/>
                </a:lnTo>
                <a:lnTo>
                  <a:pt x="113" y="1252"/>
                </a:lnTo>
                <a:lnTo>
                  <a:pt x="80" y="1211"/>
                </a:lnTo>
                <a:lnTo>
                  <a:pt x="53" y="1166"/>
                </a:lnTo>
                <a:lnTo>
                  <a:pt x="30" y="1118"/>
                </a:lnTo>
                <a:lnTo>
                  <a:pt x="13" y="1066"/>
                </a:lnTo>
                <a:lnTo>
                  <a:pt x="3" y="1012"/>
                </a:lnTo>
                <a:lnTo>
                  <a:pt x="0" y="956"/>
                </a:lnTo>
                <a:lnTo>
                  <a:pt x="3" y="900"/>
                </a:lnTo>
                <a:lnTo>
                  <a:pt x="13" y="847"/>
                </a:lnTo>
                <a:lnTo>
                  <a:pt x="30" y="795"/>
                </a:lnTo>
                <a:lnTo>
                  <a:pt x="53" y="747"/>
                </a:lnTo>
                <a:lnTo>
                  <a:pt x="80" y="702"/>
                </a:lnTo>
                <a:lnTo>
                  <a:pt x="113" y="661"/>
                </a:lnTo>
                <a:lnTo>
                  <a:pt x="150" y="623"/>
                </a:lnTo>
                <a:lnTo>
                  <a:pt x="191" y="590"/>
                </a:lnTo>
                <a:lnTo>
                  <a:pt x="236" y="562"/>
                </a:lnTo>
                <a:lnTo>
                  <a:pt x="285" y="541"/>
                </a:lnTo>
                <a:lnTo>
                  <a:pt x="335" y="524"/>
                </a:lnTo>
                <a:lnTo>
                  <a:pt x="389" y="514"/>
                </a:lnTo>
                <a:lnTo>
                  <a:pt x="445" y="511"/>
                </a:lnTo>
                <a:lnTo>
                  <a:pt x="501" y="514"/>
                </a:lnTo>
                <a:lnTo>
                  <a:pt x="554" y="524"/>
                </a:lnTo>
                <a:lnTo>
                  <a:pt x="606" y="541"/>
                </a:lnTo>
                <a:lnTo>
                  <a:pt x="654" y="562"/>
                </a:lnTo>
                <a:lnTo>
                  <a:pt x="700" y="590"/>
                </a:lnTo>
                <a:lnTo>
                  <a:pt x="741" y="623"/>
                </a:lnTo>
                <a:lnTo>
                  <a:pt x="778" y="661"/>
                </a:lnTo>
                <a:lnTo>
                  <a:pt x="810" y="702"/>
                </a:lnTo>
                <a:lnTo>
                  <a:pt x="838" y="747"/>
                </a:lnTo>
                <a:lnTo>
                  <a:pt x="861" y="795"/>
                </a:lnTo>
                <a:lnTo>
                  <a:pt x="876" y="847"/>
                </a:lnTo>
                <a:lnTo>
                  <a:pt x="886" y="900"/>
                </a:lnTo>
                <a:lnTo>
                  <a:pt x="891" y="956"/>
                </a:lnTo>
                <a:lnTo>
                  <a:pt x="887" y="1004"/>
                </a:lnTo>
                <a:lnTo>
                  <a:pt x="880" y="1052"/>
                </a:lnTo>
                <a:lnTo>
                  <a:pt x="867" y="1096"/>
                </a:lnTo>
                <a:lnTo>
                  <a:pt x="850" y="1139"/>
                </a:lnTo>
                <a:lnTo>
                  <a:pt x="1291" y="1420"/>
                </a:lnTo>
                <a:lnTo>
                  <a:pt x="1332" y="1372"/>
                </a:lnTo>
                <a:lnTo>
                  <a:pt x="1377" y="1328"/>
                </a:lnTo>
                <a:lnTo>
                  <a:pt x="1425" y="1288"/>
                </a:lnTo>
                <a:lnTo>
                  <a:pt x="1477" y="1252"/>
                </a:lnTo>
                <a:lnTo>
                  <a:pt x="1532" y="1221"/>
                </a:lnTo>
                <a:lnTo>
                  <a:pt x="1591" y="1195"/>
                </a:lnTo>
                <a:lnTo>
                  <a:pt x="1652" y="1175"/>
                </a:lnTo>
                <a:lnTo>
                  <a:pt x="1715" y="1159"/>
                </a:lnTo>
                <a:lnTo>
                  <a:pt x="1780" y="1150"/>
                </a:lnTo>
                <a:lnTo>
                  <a:pt x="1780" y="888"/>
                </a:lnTo>
                <a:lnTo>
                  <a:pt x="1728" y="877"/>
                </a:lnTo>
                <a:lnTo>
                  <a:pt x="1677" y="860"/>
                </a:lnTo>
                <a:lnTo>
                  <a:pt x="1631" y="838"/>
                </a:lnTo>
                <a:lnTo>
                  <a:pt x="1586" y="810"/>
                </a:lnTo>
                <a:lnTo>
                  <a:pt x="1546" y="777"/>
                </a:lnTo>
                <a:lnTo>
                  <a:pt x="1509" y="739"/>
                </a:lnTo>
                <a:lnTo>
                  <a:pt x="1477" y="699"/>
                </a:lnTo>
                <a:lnTo>
                  <a:pt x="1449" y="654"/>
                </a:lnTo>
                <a:lnTo>
                  <a:pt x="1428" y="606"/>
                </a:lnTo>
                <a:lnTo>
                  <a:pt x="1413" y="554"/>
                </a:lnTo>
                <a:lnTo>
                  <a:pt x="1403" y="502"/>
                </a:lnTo>
                <a:lnTo>
                  <a:pt x="1399" y="447"/>
                </a:lnTo>
                <a:lnTo>
                  <a:pt x="1403" y="391"/>
                </a:lnTo>
                <a:lnTo>
                  <a:pt x="1413" y="337"/>
                </a:lnTo>
                <a:lnTo>
                  <a:pt x="1429" y="285"/>
                </a:lnTo>
                <a:lnTo>
                  <a:pt x="1452" y="237"/>
                </a:lnTo>
                <a:lnTo>
                  <a:pt x="1479" y="191"/>
                </a:lnTo>
                <a:lnTo>
                  <a:pt x="1511" y="150"/>
                </a:lnTo>
                <a:lnTo>
                  <a:pt x="1549" y="113"/>
                </a:lnTo>
                <a:lnTo>
                  <a:pt x="1590" y="81"/>
                </a:lnTo>
                <a:lnTo>
                  <a:pt x="1635" y="53"/>
                </a:lnTo>
                <a:lnTo>
                  <a:pt x="1683" y="30"/>
                </a:lnTo>
                <a:lnTo>
                  <a:pt x="1734" y="14"/>
                </a:lnTo>
                <a:lnTo>
                  <a:pt x="1788" y="4"/>
                </a:lnTo>
                <a:lnTo>
                  <a:pt x="1843" y="0"/>
                </a:lnTo>
                <a:lnTo>
                  <a:pt x="184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1"/>
          <p:cNvSpPr>
            <a:spLocks noEditPoints="1"/>
          </p:cNvSpPr>
          <p:nvPr/>
        </p:nvSpPr>
        <p:spPr bwMode="auto">
          <a:xfrm>
            <a:off x="8301038" y="3957638"/>
            <a:ext cx="714375" cy="714375"/>
          </a:xfrm>
          <a:custGeom>
            <a:avLst/>
            <a:gdLst>
              <a:gd name="T0" fmla="*/ 385 w 3602"/>
              <a:gd name="T1" fmla="*/ 2078 h 3603"/>
              <a:gd name="T2" fmla="*/ 277 w 3602"/>
              <a:gd name="T3" fmla="*/ 2186 h 3603"/>
              <a:gd name="T4" fmla="*/ 230 w 3602"/>
              <a:gd name="T5" fmla="*/ 2113 h 3603"/>
              <a:gd name="T6" fmla="*/ 307 w 3602"/>
              <a:gd name="T7" fmla="*/ 1999 h 3603"/>
              <a:gd name="T8" fmla="*/ 197 w 3602"/>
              <a:gd name="T9" fmla="*/ 2237 h 3603"/>
              <a:gd name="T10" fmla="*/ 373 w 3602"/>
              <a:gd name="T11" fmla="*/ 2360 h 3603"/>
              <a:gd name="T12" fmla="*/ 559 w 3602"/>
              <a:gd name="T13" fmla="*/ 2174 h 3603"/>
              <a:gd name="T14" fmla="*/ 434 w 3602"/>
              <a:gd name="T15" fmla="*/ 1998 h 3603"/>
              <a:gd name="T16" fmla="*/ 1457 w 3602"/>
              <a:gd name="T17" fmla="*/ 1379 h 3603"/>
              <a:gd name="T18" fmla="*/ 1286 w 3602"/>
              <a:gd name="T19" fmla="*/ 1493 h 3603"/>
              <a:gd name="T20" fmla="*/ 1220 w 3602"/>
              <a:gd name="T21" fmla="*/ 1575 h 3603"/>
              <a:gd name="T22" fmla="*/ 1329 w 3602"/>
              <a:gd name="T23" fmla="*/ 1360 h 3603"/>
              <a:gd name="T24" fmla="*/ 1224 w 3602"/>
              <a:gd name="T25" fmla="*/ 1318 h 3603"/>
              <a:gd name="T26" fmla="*/ 1139 w 3602"/>
              <a:gd name="T27" fmla="*/ 1667 h 3603"/>
              <a:gd name="T28" fmla="*/ 1311 w 3602"/>
              <a:gd name="T29" fmla="*/ 1706 h 3603"/>
              <a:gd name="T30" fmla="*/ 1633 w 3602"/>
              <a:gd name="T31" fmla="*/ 1785 h 3603"/>
              <a:gd name="T32" fmla="*/ 1729 w 3602"/>
              <a:gd name="T33" fmla="*/ 1475 h 3603"/>
              <a:gd name="T34" fmla="*/ 1516 w 3602"/>
              <a:gd name="T35" fmla="*/ 1255 h 3603"/>
              <a:gd name="T36" fmla="*/ 2692 w 3602"/>
              <a:gd name="T37" fmla="*/ 1016 h 3603"/>
              <a:gd name="T38" fmla="*/ 2577 w 3602"/>
              <a:gd name="T39" fmla="*/ 1120 h 3603"/>
              <a:gd name="T40" fmla="*/ 2518 w 3602"/>
              <a:gd name="T41" fmla="*/ 1087 h 3603"/>
              <a:gd name="T42" fmla="*/ 2670 w 3602"/>
              <a:gd name="T43" fmla="*/ 931 h 3603"/>
              <a:gd name="T44" fmla="*/ 2484 w 3602"/>
              <a:gd name="T45" fmla="*/ 1119 h 3603"/>
              <a:gd name="T46" fmla="*/ 2609 w 3602"/>
              <a:gd name="T47" fmla="*/ 1295 h 3603"/>
              <a:gd name="T48" fmla="*/ 2845 w 3602"/>
              <a:gd name="T49" fmla="*/ 1183 h 3603"/>
              <a:gd name="T50" fmla="*/ 2799 w 3602"/>
              <a:gd name="T51" fmla="*/ 983 h 3603"/>
              <a:gd name="T52" fmla="*/ 3591 w 3602"/>
              <a:gd name="T53" fmla="*/ 26 h 3603"/>
              <a:gd name="T54" fmla="*/ 2977 w 3602"/>
              <a:gd name="T55" fmla="*/ 1072 h 3603"/>
              <a:gd name="T56" fmla="*/ 2800 w 3602"/>
              <a:gd name="T57" fmla="*/ 1399 h 3603"/>
              <a:gd name="T58" fmla="*/ 2458 w 3602"/>
              <a:gd name="T59" fmla="*/ 1344 h 3603"/>
              <a:gd name="T60" fmla="*/ 1823 w 3602"/>
              <a:gd name="T61" fmla="*/ 1734 h 3603"/>
              <a:gd name="T62" fmla="*/ 1736 w 3602"/>
              <a:gd name="T63" fmla="*/ 2432 h 3603"/>
              <a:gd name="T64" fmla="*/ 2012 w 3602"/>
              <a:gd name="T65" fmla="*/ 2483 h 3603"/>
              <a:gd name="T66" fmla="*/ 2308 w 3602"/>
              <a:gd name="T67" fmla="*/ 2462 h 3603"/>
              <a:gd name="T68" fmla="*/ 2587 w 3602"/>
              <a:gd name="T69" fmla="*/ 2425 h 3603"/>
              <a:gd name="T70" fmla="*/ 2795 w 3602"/>
              <a:gd name="T71" fmla="*/ 2670 h 3603"/>
              <a:gd name="T72" fmla="*/ 2681 w 3602"/>
              <a:gd name="T73" fmla="*/ 3576 h 3603"/>
              <a:gd name="T74" fmla="*/ 2575 w 3602"/>
              <a:gd name="T75" fmla="*/ 2549 h 3603"/>
              <a:gd name="T76" fmla="*/ 2422 w 3602"/>
              <a:gd name="T77" fmla="*/ 2919 h 3603"/>
              <a:gd name="T78" fmla="*/ 2302 w 3602"/>
              <a:gd name="T79" fmla="*/ 2938 h 3603"/>
              <a:gd name="T80" fmla="*/ 2174 w 3602"/>
              <a:gd name="T81" fmla="*/ 2546 h 3603"/>
              <a:gd name="T82" fmla="*/ 2046 w 3602"/>
              <a:gd name="T83" fmla="*/ 2938 h 3603"/>
              <a:gd name="T84" fmla="*/ 1925 w 3602"/>
              <a:gd name="T85" fmla="*/ 2919 h 3603"/>
              <a:gd name="T86" fmla="*/ 1772 w 3602"/>
              <a:gd name="T87" fmla="*/ 2549 h 3603"/>
              <a:gd name="T88" fmla="*/ 1664 w 3602"/>
              <a:gd name="T89" fmla="*/ 2954 h 3603"/>
              <a:gd name="T90" fmla="*/ 1553 w 3602"/>
              <a:gd name="T91" fmla="*/ 1925 h 3603"/>
              <a:gd name="T92" fmla="*/ 1374 w 3602"/>
              <a:gd name="T93" fmla="*/ 1813 h 3603"/>
              <a:gd name="T94" fmla="*/ 1278 w 3602"/>
              <a:gd name="T95" fmla="*/ 3590 h 3603"/>
              <a:gd name="T96" fmla="*/ 1181 w 3602"/>
              <a:gd name="T97" fmla="*/ 1910 h 3603"/>
              <a:gd name="T98" fmla="*/ 670 w 3602"/>
              <a:gd name="T99" fmla="*/ 2263 h 3603"/>
              <a:gd name="T100" fmla="*/ 373 w 3602"/>
              <a:gd name="T101" fmla="*/ 2484 h 3603"/>
              <a:gd name="T102" fmla="*/ 41 w 3602"/>
              <a:gd name="T103" fmla="*/ 3102 h 3603"/>
              <a:gd name="T104" fmla="*/ 151 w 3602"/>
              <a:gd name="T105" fmla="*/ 2390 h 3603"/>
              <a:gd name="T106" fmla="*/ 91 w 3602"/>
              <a:gd name="T107" fmla="*/ 2043 h 3603"/>
              <a:gd name="T108" fmla="*/ 417 w 3602"/>
              <a:gd name="T109" fmla="*/ 1867 h 3603"/>
              <a:gd name="T110" fmla="*/ 996 w 3602"/>
              <a:gd name="T111" fmla="*/ 1595 h 3603"/>
              <a:gd name="T112" fmla="*/ 1180 w 3602"/>
              <a:gd name="T113" fmla="*/ 1197 h 3603"/>
              <a:gd name="T114" fmla="*/ 1622 w 3602"/>
              <a:gd name="T115" fmla="*/ 1164 h 3603"/>
              <a:gd name="T116" fmla="*/ 2360 w 3602"/>
              <a:gd name="T117" fmla="*/ 1119 h 3603"/>
              <a:gd name="T118" fmla="*/ 2581 w 3602"/>
              <a:gd name="T119" fmla="*/ 821 h 3603"/>
              <a:gd name="T120" fmla="*/ 3514 w 3602"/>
              <a:gd name="T121" fmla="*/ 6 h 3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02" h="3603">
                <a:moveTo>
                  <a:pt x="373" y="2019"/>
                </a:moveTo>
                <a:lnTo>
                  <a:pt x="374" y="2019"/>
                </a:lnTo>
                <a:lnTo>
                  <a:pt x="385" y="2021"/>
                </a:lnTo>
                <a:lnTo>
                  <a:pt x="395" y="2028"/>
                </a:lnTo>
                <a:lnTo>
                  <a:pt x="402" y="2038"/>
                </a:lnTo>
                <a:lnTo>
                  <a:pt x="404" y="2050"/>
                </a:lnTo>
                <a:lnTo>
                  <a:pt x="402" y="2062"/>
                </a:lnTo>
                <a:lnTo>
                  <a:pt x="395" y="2072"/>
                </a:lnTo>
                <a:lnTo>
                  <a:pt x="385" y="2078"/>
                </a:lnTo>
                <a:lnTo>
                  <a:pt x="373" y="2080"/>
                </a:lnTo>
                <a:lnTo>
                  <a:pt x="348" y="2084"/>
                </a:lnTo>
                <a:lnTo>
                  <a:pt x="326" y="2093"/>
                </a:lnTo>
                <a:lnTo>
                  <a:pt x="307" y="2108"/>
                </a:lnTo>
                <a:lnTo>
                  <a:pt x="293" y="2127"/>
                </a:lnTo>
                <a:lnTo>
                  <a:pt x="283" y="2149"/>
                </a:lnTo>
                <a:lnTo>
                  <a:pt x="279" y="2174"/>
                </a:lnTo>
                <a:lnTo>
                  <a:pt x="279" y="2174"/>
                </a:lnTo>
                <a:lnTo>
                  <a:pt x="277" y="2186"/>
                </a:lnTo>
                <a:lnTo>
                  <a:pt x="271" y="2196"/>
                </a:lnTo>
                <a:lnTo>
                  <a:pt x="260" y="2203"/>
                </a:lnTo>
                <a:lnTo>
                  <a:pt x="248" y="2205"/>
                </a:lnTo>
                <a:lnTo>
                  <a:pt x="237" y="2203"/>
                </a:lnTo>
                <a:lnTo>
                  <a:pt x="227" y="2196"/>
                </a:lnTo>
                <a:lnTo>
                  <a:pt x="220" y="2186"/>
                </a:lnTo>
                <a:lnTo>
                  <a:pt x="218" y="2174"/>
                </a:lnTo>
                <a:lnTo>
                  <a:pt x="221" y="2142"/>
                </a:lnTo>
                <a:lnTo>
                  <a:pt x="230" y="2113"/>
                </a:lnTo>
                <a:lnTo>
                  <a:pt x="244" y="2087"/>
                </a:lnTo>
                <a:lnTo>
                  <a:pt x="263" y="2064"/>
                </a:lnTo>
                <a:lnTo>
                  <a:pt x="286" y="2045"/>
                </a:lnTo>
                <a:lnTo>
                  <a:pt x="313" y="2031"/>
                </a:lnTo>
                <a:lnTo>
                  <a:pt x="341" y="2021"/>
                </a:lnTo>
                <a:lnTo>
                  <a:pt x="373" y="2019"/>
                </a:lnTo>
                <a:close/>
                <a:moveTo>
                  <a:pt x="373" y="1987"/>
                </a:moveTo>
                <a:lnTo>
                  <a:pt x="339" y="1990"/>
                </a:lnTo>
                <a:lnTo>
                  <a:pt x="307" y="1999"/>
                </a:lnTo>
                <a:lnTo>
                  <a:pt x="278" y="2012"/>
                </a:lnTo>
                <a:lnTo>
                  <a:pt x="252" y="2031"/>
                </a:lnTo>
                <a:lnTo>
                  <a:pt x="230" y="2053"/>
                </a:lnTo>
                <a:lnTo>
                  <a:pt x="211" y="2079"/>
                </a:lnTo>
                <a:lnTo>
                  <a:pt x="198" y="2108"/>
                </a:lnTo>
                <a:lnTo>
                  <a:pt x="189" y="2140"/>
                </a:lnTo>
                <a:lnTo>
                  <a:pt x="187" y="2174"/>
                </a:lnTo>
                <a:lnTo>
                  <a:pt x="189" y="2206"/>
                </a:lnTo>
                <a:lnTo>
                  <a:pt x="197" y="2237"/>
                </a:lnTo>
                <a:lnTo>
                  <a:pt x="210" y="2264"/>
                </a:lnTo>
                <a:lnTo>
                  <a:pt x="227" y="2291"/>
                </a:lnTo>
                <a:lnTo>
                  <a:pt x="248" y="2313"/>
                </a:lnTo>
                <a:lnTo>
                  <a:pt x="272" y="2330"/>
                </a:lnTo>
                <a:lnTo>
                  <a:pt x="299" y="2345"/>
                </a:lnTo>
                <a:lnTo>
                  <a:pt x="310" y="2348"/>
                </a:lnTo>
                <a:lnTo>
                  <a:pt x="320" y="2352"/>
                </a:lnTo>
                <a:lnTo>
                  <a:pt x="346" y="2358"/>
                </a:lnTo>
                <a:lnTo>
                  <a:pt x="373" y="2360"/>
                </a:lnTo>
                <a:lnTo>
                  <a:pt x="406" y="2357"/>
                </a:lnTo>
                <a:lnTo>
                  <a:pt x="438" y="2348"/>
                </a:lnTo>
                <a:lnTo>
                  <a:pt x="467" y="2335"/>
                </a:lnTo>
                <a:lnTo>
                  <a:pt x="493" y="2316"/>
                </a:lnTo>
                <a:lnTo>
                  <a:pt x="515" y="2294"/>
                </a:lnTo>
                <a:lnTo>
                  <a:pt x="534" y="2268"/>
                </a:lnTo>
                <a:lnTo>
                  <a:pt x="547" y="2239"/>
                </a:lnTo>
                <a:lnTo>
                  <a:pt x="556" y="2207"/>
                </a:lnTo>
                <a:lnTo>
                  <a:pt x="559" y="2174"/>
                </a:lnTo>
                <a:lnTo>
                  <a:pt x="557" y="2143"/>
                </a:lnTo>
                <a:lnTo>
                  <a:pt x="550" y="2116"/>
                </a:lnTo>
                <a:lnTo>
                  <a:pt x="539" y="2089"/>
                </a:lnTo>
                <a:lnTo>
                  <a:pt x="532" y="2079"/>
                </a:lnTo>
                <a:lnTo>
                  <a:pt x="527" y="2068"/>
                </a:lnTo>
                <a:lnTo>
                  <a:pt x="508" y="2045"/>
                </a:lnTo>
                <a:lnTo>
                  <a:pt x="486" y="2025"/>
                </a:lnTo>
                <a:lnTo>
                  <a:pt x="461" y="2010"/>
                </a:lnTo>
                <a:lnTo>
                  <a:pt x="434" y="1998"/>
                </a:lnTo>
                <a:lnTo>
                  <a:pt x="404" y="1990"/>
                </a:lnTo>
                <a:lnTo>
                  <a:pt x="373" y="1987"/>
                </a:lnTo>
                <a:close/>
                <a:moveTo>
                  <a:pt x="1429" y="1335"/>
                </a:moveTo>
                <a:lnTo>
                  <a:pt x="1430" y="1335"/>
                </a:lnTo>
                <a:lnTo>
                  <a:pt x="1441" y="1338"/>
                </a:lnTo>
                <a:lnTo>
                  <a:pt x="1451" y="1345"/>
                </a:lnTo>
                <a:lnTo>
                  <a:pt x="1457" y="1355"/>
                </a:lnTo>
                <a:lnTo>
                  <a:pt x="1460" y="1367"/>
                </a:lnTo>
                <a:lnTo>
                  <a:pt x="1457" y="1379"/>
                </a:lnTo>
                <a:lnTo>
                  <a:pt x="1451" y="1389"/>
                </a:lnTo>
                <a:lnTo>
                  <a:pt x="1441" y="1395"/>
                </a:lnTo>
                <a:lnTo>
                  <a:pt x="1429" y="1398"/>
                </a:lnTo>
                <a:lnTo>
                  <a:pt x="1397" y="1400"/>
                </a:lnTo>
                <a:lnTo>
                  <a:pt x="1368" y="1410"/>
                </a:lnTo>
                <a:lnTo>
                  <a:pt x="1342" y="1424"/>
                </a:lnTo>
                <a:lnTo>
                  <a:pt x="1319" y="1443"/>
                </a:lnTo>
                <a:lnTo>
                  <a:pt x="1300" y="1466"/>
                </a:lnTo>
                <a:lnTo>
                  <a:pt x="1286" y="1493"/>
                </a:lnTo>
                <a:lnTo>
                  <a:pt x="1277" y="1521"/>
                </a:lnTo>
                <a:lnTo>
                  <a:pt x="1273" y="1553"/>
                </a:lnTo>
                <a:lnTo>
                  <a:pt x="1273" y="1553"/>
                </a:lnTo>
                <a:lnTo>
                  <a:pt x="1270" y="1565"/>
                </a:lnTo>
                <a:lnTo>
                  <a:pt x="1264" y="1575"/>
                </a:lnTo>
                <a:lnTo>
                  <a:pt x="1254" y="1582"/>
                </a:lnTo>
                <a:lnTo>
                  <a:pt x="1242" y="1584"/>
                </a:lnTo>
                <a:lnTo>
                  <a:pt x="1229" y="1582"/>
                </a:lnTo>
                <a:lnTo>
                  <a:pt x="1220" y="1575"/>
                </a:lnTo>
                <a:lnTo>
                  <a:pt x="1213" y="1565"/>
                </a:lnTo>
                <a:lnTo>
                  <a:pt x="1211" y="1553"/>
                </a:lnTo>
                <a:lnTo>
                  <a:pt x="1214" y="1518"/>
                </a:lnTo>
                <a:lnTo>
                  <a:pt x="1222" y="1484"/>
                </a:lnTo>
                <a:lnTo>
                  <a:pt x="1235" y="1453"/>
                </a:lnTo>
                <a:lnTo>
                  <a:pt x="1253" y="1424"/>
                </a:lnTo>
                <a:lnTo>
                  <a:pt x="1275" y="1399"/>
                </a:lnTo>
                <a:lnTo>
                  <a:pt x="1300" y="1377"/>
                </a:lnTo>
                <a:lnTo>
                  <a:pt x="1329" y="1360"/>
                </a:lnTo>
                <a:lnTo>
                  <a:pt x="1359" y="1346"/>
                </a:lnTo>
                <a:lnTo>
                  <a:pt x="1393" y="1339"/>
                </a:lnTo>
                <a:lnTo>
                  <a:pt x="1429" y="1335"/>
                </a:lnTo>
                <a:close/>
                <a:moveTo>
                  <a:pt x="1429" y="1242"/>
                </a:moveTo>
                <a:lnTo>
                  <a:pt x="1382" y="1246"/>
                </a:lnTo>
                <a:lnTo>
                  <a:pt x="1338" y="1255"/>
                </a:lnTo>
                <a:lnTo>
                  <a:pt x="1298" y="1272"/>
                </a:lnTo>
                <a:lnTo>
                  <a:pt x="1259" y="1292"/>
                </a:lnTo>
                <a:lnTo>
                  <a:pt x="1224" y="1318"/>
                </a:lnTo>
                <a:lnTo>
                  <a:pt x="1194" y="1349"/>
                </a:lnTo>
                <a:lnTo>
                  <a:pt x="1168" y="1384"/>
                </a:lnTo>
                <a:lnTo>
                  <a:pt x="1147" y="1421"/>
                </a:lnTo>
                <a:lnTo>
                  <a:pt x="1131" y="1463"/>
                </a:lnTo>
                <a:lnTo>
                  <a:pt x="1122" y="1507"/>
                </a:lnTo>
                <a:lnTo>
                  <a:pt x="1118" y="1553"/>
                </a:lnTo>
                <a:lnTo>
                  <a:pt x="1120" y="1592"/>
                </a:lnTo>
                <a:lnTo>
                  <a:pt x="1128" y="1630"/>
                </a:lnTo>
                <a:lnTo>
                  <a:pt x="1139" y="1667"/>
                </a:lnTo>
                <a:lnTo>
                  <a:pt x="1156" y="1701"/>
                </a:lnTo>
                <a:lnTo>
                  <a:pt x="1162" y="1710"/>
                </a:lnTo>
                <a:lnTo>
                  <a:pt x="1167" y="1719"/>
                </a:lnTo>
                <a:lnTo>
                  <a:pt x="1183" y="1743"/>
                </a:lnTo>
                <a:lnTo>
                  <a:pt x="1202" y="1766"/>
                </a:lnTo>
                <a:lnTo>
                  <a:pt x="1223" y="1785"/>
                </a:lnTo>
                <a:lnTo>
                  <a:pt x="1248" y="1755"/>
                </a:lnTo>
                <a:lnTo>
                  <a:pt x="1278" y="1728"/>
                </a:lnTo>
                <a:lnTo>
                  <a:pt x="1311" y="1706"/>
                </a:lnTo>
                <a:lnTo>
                  <a:pt x="1347" y="1691"/>
                </a:lnTo>
                <a:lnTo>
                  <a:pt x="1387" y="1681"/>
                </a:lnTo>
                <a:lnTo>
                  <a:pt x="1429" y="1677"/>
                </a:lnTo>
                <a:lnTo>
                  <a:pt x="1469" y="1681"/>
                </a:lnTo>
                <a:lnTo>
                  <a:pt x="1509" y="1691"/>
                </a:lnTo>
                <a:lnTo>
                  <a:pt x="1545" y="1706"/>
                </a:lnTo>
                <a:lnTo>
                  <a:pt x="1579" y="1728"/>
                </a:lnTo>
                <a:lnTo>
                  <a:pt x="1608" y="1755"/>
                </a:lnTo>
                <a:lnTo>
                  <a:pt x="1633" y="1785"/>
                </a:lnTo>
                <a:lnTo>
                  <a:pt x="1660" y="1759"/>
                </a:lnTo>
                <a:lnTo>
                  <a:pt x="1683" y="1729"/>
                </a:lnTo>
                <a:lnTo>
                  <a:pt x="1703" y="1697"/>
                </a:lnTo>
                <a:lnTo>
                  <a:pt x="1718" y="1664"/>
                </a:lnTo>
                <a:lnTo>
                  <a:pt x="1729" y="1628"/>
                </a:lnTo>
                <a:lnTo>
                  <a:pt x="1737" y="1591"/>
                </a:lnTo>
                <a:lnTo>
                  <a:pt x="1739" y="1553"/>
                </a:lnTo>
                <a:lnTo>
                  <a:pt x="1737" y="1514"/>
                </a:lnTo>
                <a:lnTo>
                  <a:pt x="1729" y="1475"/>
                </a:lnTo>
                <a:lnTo>
                  <a:pt x="1725" y="1464"/>
                </a:lnTo>
                <a:lnTo>
                  <a:pt x="1723" y="1452"/>
                </a:lnTo>
                <a:lnTo>
                  <a:pt x="1706" y="1412"/>
                </a:lnTo>
                <a:lnTo>
                  <a:pt x="1684" y="1376"/>
                </a:lnTo>
                <a:lnTo>
                  <a:pt x="1658" y="1343"/>
                </a:lnTo>
                <a:lnTo>
                  <a:pt x="1628" y="1314"/>
                </a:lnTo>
                <a:lnTo>
                  <a:pt x="1594" y="1289"/>
                </a:lnTo>
                <a:lnTo>
                  <a:pt x="1556" y="1269"/>
                </a:lnTo>
                <a:lnTo>
                  <a:pt x="1516" y="1255"/>
                </a:lnTo>
                <a:lnTo>
                  <a:pt x="1473" y="1245"/>
                </a:lnTo>
                <a:lnTo>
                  <a:pt x="1429" y="1242"/>
                </a:lnTo>
                <a:close/>
                <a:moveTo>
                  <a:pt x="2671" y="963"/>
                </a:moveTo>
                <a:lnTo>
                  <a:pt x="2684" y="966"/>
                </a:lnTo>
                <a:lnTo>
                  <a:pt x="2693" y="972"/>
                </a:lnTo>
                <a:lnTo>
                  <a:pt x="2699" y="982"/>
                </a:lnTo>
                <a:lnTo>
                  <a:pt x="2702" y="994"/>
                </a:lnTo>
                <a:lnTo>
                  <a:pt x="2699" y="1006"/>
                </a:lnTo>
                <a:lnTo>
                  <a:pt x="2692" y="1016"/>
                </a:lnTo>
                <a:lnTo>
                  <a:pt x="2682" y="1023"/>
                </a:lnTo>
                <a:lnTo>
                  <a:pt x="2670" y="1025"/>
                </a:lnTo>
                <a:lnTo>
                  <a:pt x="2645" y="1028"/>
                </a:lnTo>
                <a:lnTo>
                  <a:pt x="2623" y="1038"/>
                </a:lnTo>
                <a:lnTo>
                  <a:pt x="2604" y="1052"/>
                </a:lnTo>
                <a:lnTo>
                  <a:pt x="2590" y="1071"/>
                </a:lnTo>
                <a:lnTo>
                  <a:pt x="2580" y="1093"/>
                </a:lnTo>
                <a:lnTo>
                  <a:pt x="2577" y="1119"/>
                </a:lnTo>
                <a:lnTo>
                  <a:pt x="2577" y="1120"/>
                </a:lnTo>
                <a:lnTo>
                  <a:pt x="2575" y="1131"/>
                </a:lnTo>
                <a:lnTo>
                  <a:pt x="2568" y="1141"/>
                </a:lnTo>
                <a:lnTo>
                  <a:pt x="2558" y="1147"/>
                </a:lnTo>
                <a:lnTo>
                  <a:pt x="2546" y="1149"/>
                </a:lnTo>
                <a:lnTo>
                  <a:pt x="2534" y="1147"/>
                </a:lnTo>
                <a:lnTo>
                  <a:pt x="2524" y="1141"/>
                </a:lnTo>
                <a:lnTo>
                  <a:pt x="2517" y="1131"/>
                </a:lnTo>
                <a:lnTo>
                  <a:pt x="2515" y="1119"/>
                </a:lnTo>
                <a:lnTo>
                  <a:pt x="2518" y="1087"/>
                </a:lnTo>
                <a:lnTo>
                  <a:pt x="2527" y="1058"/>
                </a:lnTo>
                <a:lnTo>
                  <a:pt x="2542" y="1032"/>
                </a:lnTo>
                <a:lnTo>
                  <a:pt x="2560" y="1008"/>
                </a:lnTo>
                <a:lnTo>
                  <a:pt x="2583" y="990"/>
                </a:lnTo>
                <a:lnTo>
                  <a:pt x="2610" y="975"/>
                </a:lnTo>
                <a:lnTo>
                  <a:pt x="2640" y="967"/>
                </a:lnTo>
                <a:lnTo>
                  <a:pt x="2670" y="963"/>
                </a:lnTo>
                <a:lnTo>
                  <a:pt x="2671" y="963"/>
                </a:lnTo>
                <a:close/>
                <a:moveTo>
                  <a:pt x="2670" y="931"/>
                </a:moveTo>
                <a:lnTo>
                  <a:pt x="2636" y="935"/>
                </a:lnTo>
                <a:lnTo>
                  <a:pt x="2605" y="944"/>
                </a:lnTo>
                <a:lnTo>
                  <a:pt x="2576" y="957"/>
                </a:lnTo>
                <a:lnTo>
                  <a:pt x="2550" y="975"/>
                </a:lnTo>
                <a:lnTo>
                  <a:pt x="2527" y="997"/>
                </a:lnTo>
                <a:lnTo>
                  <a:pt x="2510" y="1024"/>
                </a:lnTo>
                <a:lnTo>
                  <a:pt x="2495" y="1052"/>
                </a:lnTo>
                <a:lnTo>
                  <a:pt x="2487" y="1084"/>
                </a:lnTo>
                <a:lnTo>
                  <a:pt x="2484" y="1119"/>
                </a:lnTo>
                <a:lnTo>
                  <a:pt x="2487" y="1148"/>
                </a:lnTo>
                <a:lnTo>
                  <a:pt x="2493" y="1177"/>
                </a:lnTo>
                <a:lnTo>
                  <a:pt x="2504" y="1203"/>
                </a:lnTo>
                <a:lnTo>
                  <a:pt x="2511" y="1213"/>
                </a:lnTo>
                <a:lnTo>
                  <a:pt x="2516" y="1223"/>
                </a:lnTo>
                <a:lnTo>
                  <a:pt x="2534" y="1246"/>
                </a:lnTo>
                <a:lnTo>
                  <a:pt x="2556" y="1266"/>
                </a:lnTo>
                <a:lnTo>
                  <a:pt x="2581" y="1283"/>
                </a:lnTo>
                <a:lnTo>
                  <a:pt x="2609" y="1295"/>
                </a:lnTo>
                <a:lnTo>
                  <a:pt x="2638" y="1302"/>
                </a:lnTo>
                <a:lnTo>
                  <a:pt x="2670" y="1305"/>
                </a:lnTo>
                <a:lnTo>
                  <a:pt x="2704" y="1301"/>
                </a:lnTo>
                <a:lnTo>
                  <a:pt x="2735" y="1292"/>
                </a:lnTo>
                <a:lnTo>
                  <a:pt x="2765" y="1279"/>
                </a:lnTo>
                <a:lnTo>
                  <a:pt x="2790" y="1261"/>
                </a:lnTo>
                <a:lnTo>
                  <a:pt x="2813" y="1238"/>
                </a:lnTo>
                <a:lnTo>
                  <a:pt x="2831" y="1212"/>
                </a:lnTo>
                <a:lnTo>
                  <a:pt x="2845" y="1183"/>
                </a:lnTo>
                <a:lnTo>
                  <a:pt x="2853" y="1152"/>
                </a:lnTo>
                <a:lnTo>
                  <a:pt x="2856" y="1119"/>
                </a:lnTo>
                <a:lnTo>
                  <a:pt x="2853" y="1084"/>
                </a:lnTo>
                <a:lnTo>
                  <a:pt x="2845" y="1054"/>
                </a:lnTo>
                <a:lnTo>
                  <a:pt x="2832" y="1025"/>
                </a:lnTo>
                <a:lnTo>
                  <a:pt x="2813" y="999"/>
                </a:lnTo>
                <a:lnTo>
                  <a:pt x="2808" y="994"/>
                </a:lnTo>
                <a:lnTo>
                  <a:pt x="2802" y="989"/>
                </a:lnTo>
                <a:lnTo>
                  <a:pt x="2799" y="983"/>
                </a:lnTo>
                <a:lnTo>
                  <a:pt x="2777" y="966"/>
                </a:lnTo>
                <a:lnTo>
                  <a:pt x="2753" y="951"/>
                </a:lnTo>
                <a:lnTo>
                  <a:pt x="2728" y="941"/>
                </a:lnTo>
                <a:lnTo>
                  <a:pt x="2700" y="935"/>
                </a:lnTo>
                <a:lnTo>
                  <a:pt x="2670" y="931"/>
                </a:lnTo>
                <a:close/>
                <a:moveTo>
                  <a:pt x="3543" y="0"/>
                </a:moveTo>
                <a:lnTo>
                  <a:pt x="3562" y="4"/>
                </a:lnTo>
                <a:lnTo>
                  <a:pt x="3578" y="14"/>
                </a:lnTo>
                <a:lnTo>
                  <a:pt x="3591" y="26"/>
                </a:lnTo>
                <a:lnTo>
                  <a:pt x="3598" y="40"/>
                </a:lnTo>
                <a:lnTo>
                  <a:pt x="3602" y="55"/>
                </a:lnTo>
                <a:lnTo>
                  <a:pt x="3602" y="71"/>
                </a:lnTo>
                <a:lnTo>
                  <a:pt x="3597" y="86"/>
                </a:lnTo>
                <a:lnTo>
                  <a:pt x="3588" y="100"/>
                </a:lnTo>
                <a:lnTo>
                  <a:pt x="2929" y="948"/>
                </a:lnTo>
                <a:lnTo>
                  <a:pt x="2951" y="986"/>
                </a:lnTo>
                <a:lnTo>
                  <a:pt x="2968" y="1028"/>
                </a:lnTo>
                <a:lnTo>
                  <a:pt x="2977" y="1072"/>
                </a:lnTo>
                <a:lnTo>
                  <a:pt x="2981" y="1119"/>
                </a:lnTo>
                <a:lnTo>
                  <a:pt x="2977" y="1164"/>
                </a:lnTo>
                <a:lnTo>
                  <a:pt x="2968" y="1208"/>
                </a:lnTo>
                <a:lnTo>
                  <a:pt x="2952" y="1248"/>
                </a:lnTo>
                <a:lnTo>
                  <a:pt x="2930" y="1287"/>
                </a:lnTo>
                <a:lnTo>
                  <a:pt x="2905" y="1321"/>
                </a:lnTo>
                <a:lnTo>
                  <a:pt x="2874" y="1352"/>
                </a:lnTo>
                <a:lnTo>
                  <a:pt x="2839" y="1378"/>
                </a:lnTo>
                <a:lnTo>
                  <a:pt x="2800" y="1399"/>
                </a:lnTo>
                <a:lnTo>
                  <a:pt x="2760" y="1416"/>
                </a:lnTo>
                <a:lnTo>
                  <a:pt x="2715" y="1426"/>
                </a:lnTo>
                <a:lnTo>
                  <a:pt x="2670" y="1429"/>
                </a:lnTo>
                <a:lnTo>
                  <a:pt x="2630" y="1426"/>
                </a:lnTo>
                <a:lnTo>
                  <a:pt x="2591" y="1418"/>
                </a:lnTo>
                <a:lnTo>
                  <a:pt x="2555" y="1406"/>
                </a:lnTo>
                <a:lnTo>
                  <a:pt x="2520" y="1389"/>
                </a:lnTo>
                <a:lnTo>
                  <a:pt x="2488" y="1368"/>
                </a:lnTo>
                <a:lnTo>
                  <a:pt x="2458" y="1344"/>
                </a:lnTo>
                <a:lnTo>
                  <a:pt x="2431" y="1317"/>
                </a:lnTo>
                <a:lnTo>
                  <a:pt x="1858" y="1488"/>
                </a:lnTo>
                <a:lnTo>
                  <a:pt x="1861" y="1520"/>
                </a:lnTo>
                <a:lnTo>
                  <a:pt x="1863" y="1553"/>
                </a:lnTo>
                <a:lnTo>
                  <a:pt x="1863" y="1553"/>
                </a:lnTo>
                <a:lnTo>
                  <a:pt x="1860" y="1601"/>
                </a:lnTo>
                <a:lnTo>
                  <a:pt x="1852" y="1646"/>
                </a:lnTo>
                <a:lnTo>
                  <a:pt x="1840" y="1691"/>
                </a:lnTo>
                <a:lnTo>
                  <a:pt x="1823" y="1734"/>
                </a:lnTo>
                <a:lnTo>
                  <a:pt x="1802" y="1774"/>
                </a:lnTo>
                <a:lnTo>
                  <a:pt x="1777" y="1813"/>
                </a:lnTo>
                <a:lnTo>
                  <a:pt x="1747" y="1848"/>
                </a:lnTo>
                <a:lnTo>
                  <a:pt x="1713" y="1880"/>
                </a:lnTo>
                <a:lnTo>
                  <a:pt x="1676" y="1909"/>
                </a:lnTo>
                <a:lnTo>
                  <a:pt x="1676" y="1925"/>
                </a:lnTo>
                <a:lnTo>
                  <a:pt x="1676" y="2457"/>
                </a:lnTo>
                <a:lnTo>
                  <a:pt x="1705" y="2443"/>
                </a:lnTo>
                <a:lnTo>
                  <a:pt x="1736" y="2432"/>
                </a:lnTo>
                <a:lnTo>
                  <a:pt x="1768" y="2424"/>
                </a:lnTo>
                <a:lnTo>
                  <a:pt x="1801" y="2422"/>
                </a:lnTo>
                <a:lnTo>
                  <a:pt x="1837" y="2425"/>
                </a:lnTo>
                <a:lnTo>
                  <a:pt x="1872" y="2433"/>
                </a:lnTo>
                <a:lnTo>
                  <a:pt x="1905" y="2446"/>
                </a:lnTo>
                <a:lnTo>
                  <a:pt x="1935" y="2462"/>
                </a:lnTo>
                <a:lnTo>
                  <a:pt x="1963" y="2483"/>
                </a:lnTo>
                <a:lnTo>
                  <a:pt x="1987" y="2509"/>
                </a:lnTo>
                <a:lnTo>
                  <a:pt x="2012" y="2483"/>
                </a:lnTo>
                <a:lnTo>
                  <a:pt x="2040" y="2462"/>
                </a:lnTo>
                <a:lnTo>
                  <a:pt x="2069" y="2446"/>
                </a:lnTo>
                <a:lnTo>
                  <a:pt x="2102" y="2433"/>
                </a:lnTo>
                <a:lnTo>
                  <a:pt x="2138" y="2425"/>
                </a:lnTo>
                <a:lnTo>
                  <a:pt x="2174" y="2422"/>
                </a:lnTo>
                <a:lnTo>
                  <a:pt x="2210" y="2425"/>
                </a:lnTo>
                <a:lnTo>
                  <a:pt x="2244" y="2433"/>
                </a:lnTo>
                <a:lnTo>
                  <a:pt x="2277" y="2446"/>
                </a:lnTo>
                <a:lnTo>
                  <a:pt x="2308" y="2462"/>
                </a:lnTo>
                <a:lnTo>
                  <a:pt x="2336" y="2483"/>
                </a:lnTo>
                <a:lnTo>
                  <a:pt x="2360" y="2509"/>
                </a:lnTo>
                <a:lnTo>
                  <a:pt x="2384" y="2483"/>
                </a:lnTo>
                <a:lnTo>
                  <a:pt x="2412" y="2462"/>
                </a:lnTo>
                <a:lnTo>
                  <a:pt x="2442" y="2446"/>
                </a:lnTo>
                <a:lnTo>
                  <a:pt x="2474" y="2433"/>
                </a:lnTo>
                <a:lnTo>
                  <a:pt x="2510" y="2425"/>
                </a:lnTo>
                <a:lnTo>
                  <a:pt x="2546" y="2422"/>
                </a:lnTo>
                <a:lnTo>
                  <a:pt x="2587" y="2425"/>
                </a:lnTo>
                <a:lnTo>
                  <a:pt x="2624" y="2435"/>
                </a:lnTo>
                <a:lnTo>
                  <a:pt x="2660" y="2450"/>
                </a:lnTo>
                <a:lnTo>
                  <a:pt x="2692" y="2470"/>
                </a:lnTo>
                <a:lnTo>
                  <a:pt x="2721" y="2495"/>
                </a:lnTo>
                <a:lnTo>
                  <a:pt x="2746" y="2524"/>
                </a:lnTo>
                <a:lnTo>
                  <a:pt x="2766" y="2557"/>
                </a:lnTo>
                <a:lnTo>
                  <a:pt x="2782" y="2592"/>
                </a:lnTo>
                <a:lnTo>
                  <a:pt x="2791" y="2630"/>
                </a:lnTo>
                <a:lnTo>
                  <a:pt x="2795" y="2670"/>
                </a:lnTo>
                <a:lnTo>
                  <a:pt x="2795" y="3541"/>
                </a:lnTo>
                <a:lnTo>
                  <a:pt x="2791" y="3561"/>
                </a:lnTo>
                <a:lnTo>
                  <a:pt x="2782" y="3577"/>
                </a:lnTo>
                <a:lnTo>
                  <a:pt x="2768" y="3590"/>
                </a:lnTo>
                <a:lnTo>
                  <a:pt x="2751" y="3599"/>
                </a:lnTo>
                <a:lnTo>
                  <a:pt x="2732" y="3603"/>
                </a:lnTo>
                <a:lnTo>
                  <a:pt x="2712" y="3599"/>
                </a:lnTo>
                <a:lnTo>
                  <a:pt x="2695" y="3590"/>
                </a:lnTo>
                <a:lnTo>
                  <a:pt x="2681" y="3576"/>
                </a:lnTo>
                <a:lnTo>
                  <a:pt x="2674" y="3560"/>
                </a:lnTo>
                <a:lnTo>
                  <a:pt x="2670" y="3540"/>
                </a:lnTo>
                <a:lnTo>
                  <a:pt x="2670" y="2670"/>
                </a:lnTo>
                <a:lnTo>
                  <a:pt x="2667" y="2642"/>
                </a:lnTo>
                <a:lnTo>
                  <a:pt x="2658" y="2615"/>
                </a:lnTo>
                <a:lnTo>
                  <a:pt x="2643" y="2592"/>
                </a:lnTo>
                <a:lnTo>
                  <a:pt x="2624" y="2574"/>
                </a:lnTo>
                <a:lnTo>
                  <a:pt x="2601" y="2558"/>
                </a:lnTo>
                <a:lnTo>
                  <a:pt x="2575" y="2549"/>
                </a:lnTo>
                <a:lnTo>
                  <a:pt x="2546" y="2546"/>
                </a:lnTo>
                <a:lnTo>
                  <a:pt x="2517" y="2549"/>
                </a:lnTo>
                <a:lnTo>
                  <a:pt x="2491" y="2558"/>
                </a:lnTo>
                <a:lnTo>
                  <a:pt x="2468" y="2574"/>
                </a:lnTo>
                <a:lnTo>
                  <a:pt x="2449" y="2592"/>
                </a:lnTo>
                <a:lnTo>
                  <a:pt x="2435" y="2615"/>
                </a:lnTo>
                <a:lnTo>
                  <a:pt x="2425" y="2642"/>
                </a:lnTo>
                <a:lnTo>
                  <a:pt x="2422" y="2670"/>
                </a:lnTo>
                <a:lnTo>
                  <a:pt x="2422" y="2919"/>
                </a:lnTo>
                <a:lnTo>
                  <a:pt x="2418" y="2938"/>
                </a:lnTo>
                <a:lnTo>
                  <a:pt x="2409" y="2954"/>
                </a:lnTo>
                <a:lnTo>
                  <a:pt x="2396" y="2968"/>
                </a:lnTo>
                <a:lnTo>
                  <a:pt x="2380" y="2976"/>
                </a:lnTo>
                <a:lnTo>
                  <a:pt x="2361" y="2980"/>
                </a:lnTo>
                <a:lnTo>
                  <a:pt x="2341" y="2977"/>
                </a:lnTo>
                <a:lnTo>
                  <a:pt x="2324" y="2969"/>
                </a:lnTo>
                <a:lnTo>
                  <a:pt x="2310" y="2955"/>
                </a:lnTo>
                <a:lnTo>
                  <a:pt x="2302" y="2938"/>
                </a:lnTo>
                <a:lnTo>
                  <a:pt x="2297" y="2919"/>
                </a:lnTo>
                <a:lnTo>
                  <a:pt x="2297" y="2670"/>
                </a:lnTo>
                <a:lnTo>
                  <a:pt x="2295" y="2642"/>
                </a:lnTo>
                <a:lnTo>
                  <a:pt x="2285" y="2615"/>
                </a:lnTo>
                <a:lnTo>
                  <a:pt x="2271" y="2592"/>
                </a:lnTo>
                <a:lnTo>
                  <a:pt x="2252" y="2574"/>
                </a:lnTo>
                <a:lnTo>
                  <a:pt x="2229" y="2558"/>
                </a:lnTo>
                <a:lnTo>
                  <a:pt x="2203" y="2549"/>
                </a:lnTo>
                <a:lnTo>
                  <a:pt x="2174" y="2546"/>
                </a:lnTo>
                <a:lnTo>
                  <a:pt x="2144" y="2549"/>
                </a:lnTo>
                <a:lnTo>
                  <a:pt x="2119" y="2558"/>
                </a:lnTo>
                <a:lnTo>
                  <a:pt x="2096" y="2574"/>
                </a:lnTo>
                <a:lnTo>
                  <a:pt x="2076" y="2592"/>
                </a:lnTo>
                <a:lnTo>
                  <a:pt x="2062" y="2615"/>
                </a:lnTo>
                <a:lnTo>
                  <a:pt x="2053" y="2642"/>
                </a:lnTo>
                <a:lnTo>
                  <a:pt x="2050" y="2670"/>
                </a:lnTo>
                <a:lnTo>
                  <a:pt x="2050" y="2919"/>
                </a:lnTo>
                <a:lnTo>
                  <a:pt x="2046" y="2938"/>
                </a:lnTo>
                <a:lnTo>
                  <a:pt x="2037" y="2954"/>
                </a:lnTo>
                <a:lnTo>
                  <a:pt x="2024" y="2968"/>
                </a:lnTo>
                <a:lnTo>
                  <a:pt x="2008" y="2976"/>
                </a:lnTo>
                <a:lnTo>
                  <a:pt x="1988" y="2980"/>
                </a:lnTo>
                <a:lnTo>
                  <a:pt x="1968" y="2977"/>
                </a:lnTo>
                <a:lnTo>
                  <a:pt x="1952" y="2969"/>
                </a:lnTo>
                <a:lnTo>
                  <a:pt x="1937" y="2955"/>
                </a:lnTo>
                <a:lnTo>
                  <a:pt x="1928" y="2938"/>
                </a:lnTo>
                <a:lnTo>
                  <a:pt x="1925" y="2919"/>
                </a:lnTo>
                <a:lnTo>
                  <a:pt x="1925" y="2670"/>
                </a:lnTo>
                <a:lnTo>
                  <a:pt x="1922" y="2642"/>
                </a:lnTo>
                <a:lnTo>
                  <a:pt x="1913" y="2615"/>
                </a:lnTo>
                <a:lnTo>
                  <a:pt x="1899" y="2592"/>
                </a:lnTo>
                <a:lnTo>
                  <a:pt x="1879" y="2574"/>
                </a:lnTo>
                <a:lnTo>
                  <a:pt x="1856" y="2558"/>
                </a:lnTo>
                <a:lnTo>
                  <a:pt x="1829" y="2549"/>
                </a:lnTo>
                <a:lnTo>
                  <a:pt x="1801" y="2546"/>
                </a:lnTo>
                <a:lnTo>
                  <a:pt x="1772" y="2549"/>
                </a:lnTo>
                <a:lnTo>
                  <a:pt x="1746" y="2558"/>
                </a:lnTo>
                <a:lnTo>
                  <a:pt x="1723" y="2574"/>
                </a:lnTo>
                <a:lnTo>
                  <a:pt x="1704" y="2592"/>
                </a:lnTo>
                <a:lnTo>
                  <a:pt x="1690" y="2615"/>
                </a:lnTo>
                <a:lnTo>
                  <a:pt x="1680" y="2642"/>
                </a:lnTo>
                <a:lnTo>
                  <a:pt x="1676" y="2670"/>
                </a:lnTo>
                <a:lnTo>
                  <a:pt x="1676" y="2919"/>
                </a:lnTo>
                <a:lnTo>
                  <a:pt x="1673" y="2938"/>
                </a:lnTo>
                <a:lnTo>
                  <a:pt x="1664" y="2954"/>
                </a:lnTo>
                <a:lnTo>
                  <a:pt x="1651" y="2968"/>
                </a:lnTo>
                <a:lnTo>
                  <a:pt x="1635" y="2976"/>
                </a:lnTo>
                <a:lnTo>
                  <a:pt x="1616" y="2980"/>
                </a:lnTo>
                <a:lnTo>
                  <a:pt x="1596" y="2977"/>
                </a:lnTo>
                <a:lnTo>
                  <a:pt x="1578" y="2969"/>
                </a:lnTo>
                <a:lnTo>
                  <a:pt x="1565" y="2955"/>
                </a:lnTo>
                <a:lnTo>
                  <a:pt x="1556" y="2938"/>
                </a:lnTo>
                <a:lnTo>
                  <a:pt x="1553" y="2919"/>
                </a:lnTo>
                <a:lnTo>
                  <a:pt x="1553" y="1925"/>
                </a:lnTo>
                <a:lnTo>
                  <a:pt x="1550" y="1897"/>
                </a:lnTo>
                <a:lnTo>
                  <a:pt x="1540" y="1870"/>
                </a:lnTo>
                <a:lnTo>
                  <a:pt x="1526" y="1847"/>
                </a:lnTo>
                <a:lnTo>
                  <a:pt x="1507" y="1828"/>
                </a:lnTo>
                <a:lnTo>
                  <a:pt x="1484" y="1813"/>
                </a:lnTo>
                <a:lnTo>
                  <a:pt x="1457" y="1804"/>
                </a:lnTo>
                <a:lnTo>
                  <a:pt x="1429" y="1801"/>
                </a:lnTo>
                <a:lnTo>
                  <a:pt x="1399" y="1804"/>
                </a:lnTo>
                <a:lnTo>
                  <a:pt x="1374" y="1813"/>
                </a:lnTo>
                <a:lnTo>
                  <a:pt x="1351" y="1828"/>
                </a:lnTo>
                <a:lnTo>
                  <a:pt x="1331" y="1847"/>
                </a:lnTo>
                <a:lnTo>
                  <a:pt x="1316" y="1870"/>
                </a:lnTo>
                <a:lnTo>
                  <a:pt x="1308" y="1897"/>
                </a:lnTo>
                <a:lnTo>
                  <a:pt x="1304" y="1925"/>
                </a:lnTo>
                <a:lnTo>
                  <a:pt x="1304" y="3541"/>
                </a:lnTo>
                <a:lnTo>
                  <a:pt x="1301" y="3561"/>
                </a:lnTo>
                <a:lnTo>
                  <a:pt x="1292" y="3577"/>
                </a:lnTo>
                <a:lnTo>
                  <a:pt x="1278" y="3590"/>
                </a:lnTo>
                <a:lnTo>
                  <a:pt x="1261" y="3599"/>
                </a:lnTo>
                <a:lnTo>
                  <a:pt x="1242" y="3603"/>
                </a:lnTo>
                <a:lnTo>
                  <a:pt x="1222" y="3599"/>
                </a:lnTo>
                <a:lnTo>
                  <a:pt x="1205" y="3590"/>
                </a:lnTo>
                <a:lnTo>
                  <a:pt x="1191" y="3576"/>
                </a:lnTo>
                <a:lnTo>
                  <a:pt x="1183" y="3560"/>
                </a:lnTo>
                <a:lnTo>
                  <a:pt x="1180" y="3540"/>
                </a:lnTo>
                <a:lnTo>
                  <a:pt x="1180" y="1925"/>
                </a:lnTo>
                <a:lnTo>
                  <a:pt x="1181" y="1910"/>
                </a:lnTo>
                <a:lnTo>
                  <a:pt x="1147" y="1883"/>
                </a:lnTo>
                <a:lnTo>
                  <a:pt x="1117" y="1855"/>
                </a:lnTo>
                <a:lnTo>
                  <a:pt x="1090" y="1824"/>
                </a:lnTo>
                <a:lnTo>
                  <a:pt x="666" y="2073"/>
                </a:lnTo>
                <a:lnTo>
                  <a:pt x="676" y="2106"/>
                </a:lnTo>
                <a:lnTo>
                  <a:pt x="681" y="2139"/>
                </a:lnTo>
                <a:lnTo>
                  <a:pt x="683" y="2174"/>
                </a:lnTo>
                <a:lnTo>
                  <a:pt x="680" y="2219"/>
                </a:lnTo>
                <a:lnTo>
                  <a:pt x="670" y="2263"/>
                </a:lnTo>
                <a:lnTo>
                  <a:pt x="654" y="2304"/>
                </a:lnTo>
                <a:lnTo>
                  <a:pt x="633" y="2342"/>
                </a:lnTo>
                <a:lnTo>
                  <a:pt x="606" y="2377"/>
                </a:lnTo>
                <a:lnTo>
                  <a:pt x="576" y="2407"/>
                </a:lnTo>
                <a:lnTo>
                  <a:pt x="541" y="2434"/>
                </a:lnTo>
                <a:lnTo>
                  <a:pt x="503" y="2455"/>
                </a:lnTo>
                <a:lnTo>
                  <a:pt x="462" y="2471"/>
                </a:lnTo>
                <a:lnTo>
                  <a:pt x="418" y="2481"/>
                </a:lnTo>
                <a:lnTo>
                  <a:pt x="373" y="2484"/>
                </a:lnTo>
                <a:lnTo>
                  <a:pt x="329" y="2481"/>
                </a:lnTo>
                <a:lnTo>
                  <a:pt x="121" y="3063"/>
                </a:lnTo>
                <a:lnTo>
                  <a:pt x="120" y="3064"/>
                </a:lnTo>
                <a:lnTo>
                  <a:pt x="112" y="3080"/>
                </a:lnTo>
                <a:lnTo>
                  <a:pt x="101" y="3091"/>
                </a:lnTo>
                <a:lnTo>
                  <a:pt x="88" y="3100"/>
                </a:lnTo>
                <a:lnTo>
                  <a:pt x="73" y="3104"/>
                </a:lnTo>
                <a:lnTo>
                  <a:pt x="57" y="3105"/>
                </a:lnTo>
                <a:lnTo>
                  <a:pt x="41" y="3102"/>
                </a:lnTo>
                <a:lnTo>
                  <a:pt x="26" y="3094"/>
                </a:lnTo>
                <a:lnTo>
                  <a:pt x="14" y="3083"/>
                </a:lnTo>
                <a:lnTo>
                  <a:pt x="5" y="3070"/>
                </a:lnTo>
                <a:lnTo>
                  <a:pt x="1" y="3054"/>
                </a:lnTo>
                <a:lnTo>
                  <a:pt x="0" y="3038"/>
                </a:lnTo>
                <a:lnTo>
                  <a:pt x="4" y="3021"/>
                </a:lnTo>
                <a:lnTo>
                  <a:pt x="212" y="2439"/>
                </a:lnTo>
                <a:lnTo>
                  <a:pt x="180" y="2416"/>
                </a:lnTo>
                <a:lnTo>
                  <a:pt x="151" y="2390"/>
                </a:lnTo>
                <a:lnTo>
                  <a:pt x="125" y="2360"/>
                </a:lnTo>
                <a:lnTo>
                  <a:pt x="103" y="2328"/>
                </a:lnTo>
                <a:lnTo>
                  <a:pt x="86" y="2293"/>
                </a:lnTo>
                <a:lnTo>
                  <a:pt x="73" y="2254"/>
                </a:lnTo>
                <a:lnTo>
                  <a:pt x="65" y="2215"/>
                </a:lnTo>
                <a:lnTo>
                  <a:pt x="63" y="2174"/>
                </a:lnTo>
                <a:lnTo>
                  <a:pt x="66" y="2128"/>
                </a:lnTo>
                <a:lnTo>
                  <a:pt x="76" y="2084"/>
                </a:lnTo>
                <a:lnTo>
                  <a:pt x="91" y="2043"/>
                </a:lnTo>
                <a:lnTo>
                  <a:pt x="112" y="2005"/>
                </a:lnTo>
                <a:lnTo>
                  <a:pt x="139" y="1970"/>
                </a:lnTo>
                <a:lnTo>
                  <a:pt x="169" y="1940"/>
                </a:lnTo>
                <a:lnTo>
                  <a:pt x="204" y="1913"/>
                </a:lnTo>
                <a:lnTo>
                  <a:pt x="242" y="1892"/>
                </a:lnTo>
                <a:lnTo>
                  <a:pt x="283" y="1877"/>
                </a:lnTo>
                <a:lnTo>
                  <a:pt x="327" y="1867"/>
                </a:lnTo>
                <a:lnTo>
                  <a:pt x="373" y="1864"/>
                </a:lnTo>
                <a:lnTo>
                  <a:pt x="417" y="1867"/>
                </a:lnTo>
                <a:lnTo>
                  <a:pt x="460" y="1876"/>
                </a:lnTo>
                <a:lnTo>
                  <a:pt x="501" y="1891"/>
                </a:lnTo>
                <a:lnTo>
                  <a:pt x="538" y="1911"/>
                </a:lnTo>
                <a:lnTo>
                  <a:pt x="572" y="1936"/>
                </a:lnTo>
                <a:lnTo>
                  <a:pt x="603" y="1966"/>
                </a:lnTo>
                <a:lnTo>
                  <a:pt x="1026" y="1717"/>
                </a:lnTo>
                <a:lnTo>
                  <a:pt x="1013" y="1678"/>
                </a:lnTo>
                <a:lnTo>
                  <a:pt x="1002" y="1637"/>
                </a:lnTo>
                <a:lnTo>
                  <a:pt x="996" y="1595"/>
                </a:lnTo>
                <a:lnTo>
                  <a:pt x="994" y="1553"/>
                </a:lnTo>
                <a:lnTo>
                  <a:pt x="997" y="1498"/>
                </a:lnTo>
                <a:lnTo>
                  <a:pt x="1007" y="1447"/>
                </a:lnTo>
                <a:lnTo>
                  <a:pt x="1024" y="1396"/>
                </a:lnTo>
                <a:lnTo>
                  <a:pt x="1045" y="1349"/>
                </a:lnTo>
                <a:lnTo>
                  <a:pt x="1072" y="1305"/>
                </a:lnTo>
                <a:lnTo>
                  <a:pt x="1104" y="1265"/>
                </a:lnTo>
                <a:lnTo>
                  <a:pt x="1140" y="1229"/>
                </a:lnTo>
                <a:lnTo>
                  <a:pt x="1180" y="1197"/>
                </a:lnTo>
                <a:lnTo>
                  <a:pt x="1224" y="1169"/>
                </a:lnTo>
                <a:lnTo>
                  <a:pt x="1271" y="1147"/>
                </a:lnTo>
                <a:lnTo>
                  <a:pt x="1322" y="1132"/>
                </a:lnTo>
                <a:lnTo>
                  <a:pt x="1374" y="1122"/>
                </a:lnTo>
                <a:lnTo>
                  <a:pt x="1429" y="1119"/>
                </a:lnTo>
                <a:lnTo>
                  <a:pt x="1479" y="1121"/>
                </a:lnTo>
                <a:lnTo>
                  <a:pt x="1530" y="1131"/>
                </a:lnTo>
                <a:lnTo>
                  <a:pt x="1577" y="1145"/>
                </a:lnTo>
                <a:lnTo>
                  <a:pt x="1622" y="1164"/>
                </a:lnTo>
                <a:lnTo>
                  <a:pt x="1664" y="1188"/>
                </a:lnTo>
                <a:lnTo>
                  <a:pt x="1704" y="1218"/>
                </a:lnTo>
                <a:lnTo>
                  <a:pt x="1739" y="1249"/>
                </a:lnTo>
                <a:lnTo>
                  <a:pt x="1771" y="1287"/>
                </a:lnTo>
                <a:lnTo>
                  <a:pt x="1800" y="1327"/>
                </a:lnTo>
                <a:lnTo>
                  <a:pt x="1823" y="1369"/>
                </a:lnTo>
                <a:lnTo>
                  <a:pt x="2372" y="1204"/>
                </a:lnTo>
                <a:lnTo>
                  <a:pt x="2363" y="1163"/>
                </a:lnTo>
                <a:lnTo>
                  <a:pt x="2360" y="1119"/>
                </a:lnTo>
                <a:lnTo>
                  <a:pt x="2363" y="1072"/>
                </a:lnTo>
                <a:lnTo>
                  <a:pt x="2373" y="1029"/>
                </a:lnTo>
                <a:lnTo>
                  <a:pt x="2389" y="988"/>
                </a:lnTo>
                <a:lnTo>
                  <a:pt x="2409" y="949"/>
                </a:lnTo>
                <a:lnTo>
                  <a:pt x="2436" y="915"/>
                </a:lnTo>
                <a:lnTo>
                  <a:pt x="2467" y="884"/>
                </a:lnTo>
                <a:lnTo>
                  <a:pt x="2502" y="858"/>
                </a:lnTo>
                <a:lnTo>
                  <a:pt x="2539" y="837"/>
                </a:lnTo>
                <a:lnTo>
                  <a:pt x="2581" y="821"/>
                </a:lnTo>
                <a:lnTo>
                  <a:pt x="2624" y="811"/>
                </a:lnTo>
                <a:lnTo>
                  <a:pt x="2670" y="808"/>
                </a:lnTo>
                <a:lnTo>
                  <a:pt x="2717" y="811"/>
                </a:lnTo>
                <a:lnTo>
                  <a:pt x="2761" y="821"/>
                </a:lnTo>
                <a:lnTo>
                  <a:pt x="2802" y="838"/>
                </a:lnTo>
                <a:lnTo>
                  <a:pt x="2841" y="860"/>
                </a:lnTo>
                <a:lnTo>
                  <a:pt x="3490" y="25"/>
                </a:lnTo>
                <a:lnTo>
                  <a:pt x="3501" y="14"/>
                </a:lnTo>
                <a:lnTo>
                  <a:pt x="3514" y="6"/>
                </a:lnTo>
                <a:lnTo>
                  <a:pt x="3528" y="1"/>
                </a:lnTo>
                <a:lnTo>
                  <a:pt x="35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95887" y="3318743"/>
            <a:ext cx="2936397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一技之长就是才，能工巧匠堪为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师。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利用互联网连接的广泛性，借助手机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使用的便捷性，有一技之长且有意愿教授自己才能的人，都可以在“好老师”平台上开设课程。与此同时，想学习的人也可以在平台上找到自己所需的课程。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95887" y="2616145"/>
            <a:ext cx="2742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607E"/>
                </a:solidFill>
              </a:rPr>
              <a:t>师者</a:t>
            </a:r>
            <a:r>
              <a:rPr lang="en-US" altLang="zh-CN" b="1" dirty="0" smtClean="0">
                <a:solidFill>
                  <a:srgbClr val="11607E"/>
                </a:solidFill>
              </a:rPr>
              <a:t>,</a:t>
            </a:r>
          </a:p>
          <a:p>
            <a:r>
              <a:rPr lang="zh-CN" altLang="en-US" b="1" dirty="0" smtClean="0">
                <a:solidFill>
                  <a:srgbClr val="11607E"/>
                </a:solidFill>
              </a:rPr>
              <a:t>传道</a:t>
            </a:r>
            <a:r>
              <a:rPr lang="zh-CN" altLang="en-US" b="1" dirty="0">
                <a:solidFill>
                  <a:srgbClr val="11607E"/>
                </a:solidFill>
              </a:rPr>
              <a:t>授业解惑也</a:t>
            </a:r>
          </a:p>
        </p:txBody>
      </p:sp>
      <p:sp>
        <p:nvSpPr>
          <p:cNvPr id="59" name="矩形 58"/>
          <p:cNvSpPr/>
          <p:nvPr/>
        </p:nvSpPr>
        <p:spPr>
          <a:xfrm>
            <a:off x="6434375" y="310550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兴趣匹配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981645" y="310550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资源共享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06819" y="488333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信用保障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49139" y="4883337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移动互联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94331" y="1768739"/>
            <a:ext cx="2939507" cy="710276"/>
          </a:xfrm>
          <a:prstGeom prst="roundRect">
            <a:avLst>
              <a:gd name="adj" fmla="val 29541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好老师</a:t>
            </a:r>
            <a:endParaRPr lang="zh-CN" altLang="en-US" sz="3200" b="1" dirty="0"/>
          </a:p>
        </p:txBody>
      </p:sp>
      <p:pic>
        <p:nvPicPr>
          <p:cNvPr id="1026" name="Picture 2" descr="http://image.s1979.com/allimg/130529/1151552962-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79" y="1947672"/>
            <a:ext cx="1751023" cy="17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1.51cto.com/wyfs02/M00/5B/BA/wKioL1USKV-wvVhIAACtl8-s2cw80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3"/>
          <a:stretch/>
        </p:blipFill>
        <p:spPr bwMode="auto">
          <a:xfrm>
            <a:off x="6031277" y="3713016"/>
            <a:ext cx="1714997" cy="17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youshang.com/club/cms/uploadfile/2012/0228/2012022803404836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08" y="1965437"/>
            <a:ext cx="1740432" cy="1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jpk.gync.cn/selfcenter/ewebeditor/uploadfile/2011052013384217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02" y="3713015"/>
            <a:ext cx="1742323" cy="17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3838C"/>
                </a:solidFill>
              </a:rPr>
              <a:t>SWOT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分析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3221038" y="3082244"/>
            <a:ext cx="2941638" cy="2911475"/>
          </a:xfrm>
          <a:custGeom>
            <a:avLst/>
            <a:gdLst>
              <a:gd name="T0" fmla="*/ 872 w 972"/>
              <a:gd name="T1" fmla="*/ 297 h 964"/>
              <a:gd name="T2" fmla="*/ 914 w 972"/>
              <a:gd name="T3" fmla="*/ 244 h 964"/>
              <a:gd name="T4" fmla="*/ 852 w 972"/>
              <a:gd name="T5" fmla="*/ 157 h 964"/>
              <a:gd name="T6" fmla="*/ 764 w 972"/>
              <a:gd name="T7" fmla="*/ 179 h 964"/>
              <a:gd name="T8" fmla="*/ 710 w 972"/>
              <a:gd name="T9" fmla="*/ 153 h 964"/>
              <a:gd name="T10" fmla="*/ 690 w 972"/>
              <a:gd name="T11" fmla="*/ 118 h 964"/>
              <a:gd name="T12" fmla="*/ 694 w 972"/>
              <a:gd name="T13" fmla="*/ 65 h 964"/>
              <a:gd name="T14" fmla="*/ 684 w 972"/>
              <a:gd name="T15" fmla="*/ 35 h 964"/>
              <a:gd name="T16" fmla="*/ 581 w 972"/>
              <a:gd name="T17" fmla="*/ 2 h 964"/>
              <a:gd name="T18" fmla="*/ 532 w 972"/>
              <a:gd name="T19" fmla="*/ 78 h 964"/>
              <a:gd name="T20" fmla="*/ 459 w 972"/>
              <a:gd name="T21" fmla="*/ 87 h 964"/>
              <a:gd name="T22" fmla="*/ 402 w 972"/>
              <a:gd name="T23" fmla="*/ 7 h 964"/>
              <a:gd name="T24" fmla="*/ 291 w 972"/>
              <a:gd name="T25" fmla="*/ 35 h 964"/>
              <a:gd name="T26" fmla="*/ 282 w 972"/>
              <a:gd name="T27" fmla="*/ 113 h 964"/>
              <a:gd name="T28" fmla="*/ 281 w 972"/>
              <a:gd name="T29" fmla="*/ 143 h 964"/>
              <a:gd name="T30" fmla="*/ 219 w 972"/>
              <a:gd name="T31" fmla="*/ 183 h 964"/>
              <a:gd name="T32" fmla="*/ 122 w 972"/>
              <a:gd name="T33" fmla="*/ 156 h 964"/>
              <a:gd name="T34" fmla="*/ 60 w 972"/>
              <a:gd name="T35" fmla="*/ 253 h 964"/>
              <a:gd name="T36" fmla="*/ 121 w 972"/>
              <a:gd name="T37" fmla="*/ 320 h 964"/>
              <a:gd name="T38" fmla="*/ 97 w 972"/>
              <a:gd name="T39" fmla="*/ 398 h 964"/>
              <a:gd name="T40" fmla="*/ 1 w 972"/>
              <a:gd name="T41" fmla="*/ 540 h 964"/>
              <a:gd name="T42" fmla="*/ 26 w 972"/>
              <a:gd name="T43" fmla="*/ 552 h 964"/>
              <a:gd name="T44" fmla="*/ 100 w 972"/>
              <a:gd name="T45" fmla="*/ 573 h 964"/>
              <a:gd name="T46" fmla="*/ 122 w 972"/>
              <a:gd name="T47" fmla="*/ 641 h 964"/>
              <a:gd name="T48" fmla="*/ 64 w 972"/>
              <a:gd name="T49" fmla="*/ 706 h 964"/>
              <a:gd name="T50" fmla="*/ 59 w 972"/>
              <a:gd name="T51" fmla="*/ 720 h 964"/>
              <a:gd name="T52" fmla="*/ 127 w 972"/>
              <a:gd name="T53" fmla="*/ 815 h 964"/>
              <a:gd name="T54" fmla="*/ 213 w 972"/>
              <a:gd name="T55" fmla="*/ 782 h 964"/>
              <a:gd name="T56" fmla="*/ 276 w 972"/>
              <a:gd name="T57" fmla="*/ 817 h 964"/>
              <a:gd name="T58" fmla="*/ 285 w 972"/>
              <a:gd name="T59" fmla="*/ 852 h 964"/>
              <a:gd name="T60" fmla="*/ 277 w 972"/>
              <a:gd name="T61" fmla="*/ 914 h 964"/>
              <a:gd name="T62" fmla="*/ 326 w 972"/>
              <a:gd name="T63" fmla="*/ 939 h 964"/>
              <a:gd name="T64" fmla="*/ 399 w 972"/>
              <a:gd name="T65" fmla="*/ 959 h 964"/>
              <a:gd name="T66" fmla="*/ 445 w 972"/>
              <a:gd name="T67" fmla="*/ 880 h 964"/>
              <a:gd name="T68" fmla="*/ 527 w 972"/>
              <a:gd name="T69" fmla="*/ 878 h 964"/>
              <a:gd name="T70" fmla="*/ 571 w 972"/>
              <a:gd name="T71" fmla="*/ 955 h 964"/>
              <a:gd name="T72" fmla="*/ 689 w 972"/>
              <a:gd name="T73" fmla="*/ 927 h 964"/>
              <a:gd name="T74" fmla="*/ 694 w 972"/>
              <a:gd name="T75" fmla="*/ 888 h 964"/>
              <a:gd name="T76" fmla="*/ 689 w 972"/>
              <a:gd name="T77" fmla="*/ 837 h 964"/>
              <a:gd name="T78" fmla="*/ 737 w 972"/>
              <a:gd name="T79" fmla="*/ 789 h 964"/>
              <a:gd name="T80" fmla="*/ 782 w 972"/>
              <a:gd name="T81" fmla="*/ 791 h 964"/>
              <a:gd name="T82" fmla="*/ 918 w 972"/>
              <a:gd name="T83" fmla="*/ 716 h 964"/>
              <a:gd name="T84" fmla="*/ 855 w 972"/>
              <a:gd name="T85" fmla="*/ 630 h 964"/>
              <a:gd name="T86" fmla="*/ 881 w 972"/>
              <a:gd name="T87" fmla="*/ 564 h 964"/>
              <a:gd name="T88" fmla="*/ 972 w 972"/>
              <a:gd name="T89" fmla="*/ 545 h 964"/>
              <a:gd name="T90" fmla="*/ 947 w 972"/>
              <a:gd name="T91" fmla="*/ 413 h 964"/>
              <a:gd name="T92" fmla="*/ 870 w 972"/>
              <a:gd name="T93" fmla="*/ 383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2" h="964">
                <a:moveTo>
                  <a:pt x="852" y="320"/>
                </a:moveTo>
                <a:cubicBezTo>
                  <a:pt x="858" y="314"/>
                  <a:pt x="865" y="305"/>
                  <a:pt x="872" y="297"/>
                </a:cubicBezTo>
                <a:cubicBezTo>
                  <a:pt x="885" y="282"/>
                  <a:pt x="899" y="268"/>
                  <a:pt x="912" y="254"/>
                </a:cubicBezTo>
                <a:cubicBezTo>
                  <a:pt x="914" y="251"/>
                  <a:pt x="916" y="246"/>
                  <a:pt x="914" y="244"/>
                </a:cubicBezTo>
                <a:cubicBezTo>
                  <a:pt x="907" y="233"/>
                  <a:pt x="899" y="222"/>
                  <a:pt x="892" y="211"/>
                </a:cubicBezTo>
                <a:cubicBezTo>
                  <a:pt x="878" y="193"/>
                  <a:pt x="865" y="175"/>
                  <a:pt x="852" y="157"/>
                </a:cubicBezTo>
                <a:cubicBezTo>
                  <a:pt x="848" y="152"/>
                  <a:pt x="845" y="143"/>
                  <a:pt x="836" y="147"/>
                </a:cubicBezTo>
                <a:cubicBezTo>
                  <a:pt x="812" y="158"/>
                  <a:pt x="788" y="168"/>
                  <a:pt x="764" y="179"/>
                </a:cubicBezTo>
                <a:cubicBezTo>
                  <a:pt x="753" y="184"/>
                  <a:pt x="748" y="183"/>
                  <a:pt x="738" y="175"/>
                </a:cubicBezTo>
                <a:cubicBezTo>
                  <a:pt x="729" y="167"/>
                  <a:pt x="720" y="160"/>
                  <a:pt x="710" y="153"/>
                </a:cubicBezTo>
                <a:cubicBezTo>
                  <a:pt x="704" y="149"/>
                  <a:pt x="695" y="146"/>
                  <a:pt x="691" y="140"/>
                </a:cubicBezTo>
                <a:cubicBezTo>
                  <a:pt x="688" y="135"/>
                  <a:pt x="690" y="125"/>
                  <a:pt x="690" y="118"/>
                </a:cubicBezTo>
                <a:cubicBezTo>
                  <a:pt x="690" y="117"/>
                  <a:pt x="690" y="116"/>
                  <a:pt x="690" y="116"/>
                </a:cubicBezTo>
                <a:cubicBezTo>
                  <a:pt x="691" y="99"/>
                  <a:pt x="692" y="82"/>
                  <a:pt x="694" y="65"/>
                </a:cubicBezTo>
                <a:cubicBezTo>
                  <a:pt x="694" y="63"/>
                  <a:pt x="695" y="61"/>
                  <a:pt x="696" y="59"/>
                </a:cubicBezTo>
                <a:cubicBezTo>
                  <a:pt x="700" y="47"/>
                  <a:pt x="696" y="39"/>
                  <a:pt x="684" y="35"/>
                </a:cubicBezTo>
                <a:cubicBezTo>
                  <a:pt x="668" y="30"/>
                  <a:pt x="651" y="25"/>
                  <a:pt x="634" y="20"/>
                </a:cubicBezTo>
                <a:cubicBezTo>
                  <a:pt x="616" y="14"/>
                  <a:pt x="599" y="8"/>
                  <a:pt x="581" y="2"/>
                </a:cubicBezTo>
                <a:cubicBezTo>
                  <a:pt x="579" y="2"/>
                  <a:pt x="575" y="2"/>
                  <a:pt x="574" y="4"/>
                </a:cubicBezTo>
                <a:cubicBezTo>
                  <a:pt x="560" y="28"/>
                  <a:pt x="545" y="53"/>
                  <a:pt x="532" y="78"/>
                </a:cubicBezTo>
                <a:cubicBezTo>
                  <a:pt x="527" y="86"/>
                  <a:pt x="523" y="87"/>
                  <a:pt x="515" y="86"/>
                </a:cubicBezTo>
                <a:cubicBezTo>
                  <a:pt x="496" y="85"/>
                  <a:pt x="478" y="86"/>
                  <a:pt x="459" y="87"/>
                </a:cubicBezTo>
                <a:cubicBezTo>
                  <a:pt x="453" y="87"/>
                  <a:pt x="448" y="87"/>
                  <a:pt x="444" y="80"/>
                </a:cubicBezTo>
                <a:cubicBezTo>
                  <a:pt x="430" y="55"/>
                  <a:pt x="416" y="31"/>
                  <a:pt x="402" y="7"/>
                </a:cubicBezTo>
                <a:cubicBezTo>
                  <a:pt x="400" y="3"/>
                  <a:pt x="397" y="0"/>
                  <a:pt x="391" y="2"/>
                </a:cubicBezTo>
                <a:cubicBezTo>
                  <a:pt x="358" y="14"/>
                  <a:pt x="324" y="24"/>
                  <a:pt x="291" y="35"/>
                </a:cubicBezTo>
                <a:cubicBezTo>
                  <a:pt x="276" y="40"/>
                  <a:pt x="274" y="44"/>
                  <a:pt x="276" y="59"/>
                </a:cubicBezTo>
                <a:cubicBezTo>
                  <a:pt x="279" y="77"/>
                  <a:pt x="280" y="95"/>
                  <a:pt x="282" y="113"/>
                </a:cubicBezTo>
                <a:cubicBezTo>
                  <a:pt x="283" y="115"/>
                  <a:pt x="284" y="118"/>
                  <a:pt x="284" y="121"/>
                </a:cubicBezTo>
                <a:cubicBezTo>
                  <a:pt x="285" y="128"/>
                  <a:pt x="289" y="137"/>
                  <a:pt x="281" y="143"/>
                </a:cubicBezTo>
                <a:cubicBezTo>
                  <a:pt x="264" y="156"/>
                  <a:pt x="247" y="168"/>
                  <a:pt x="229" y="180"/>
                </a:cubicBezTo>
                <a:cubicBezTo>
                  <a:pt x="226" y="182"/>
                  <a:pt x="221" y="184"/>
                  <a:pt x="219" y="183"/>
                </a:cubicBezTo>
                <a:cubicBezTo>
                  <a:pt x="193" y="173"/>
                  <a:pt x="168" y="162"/>
                  <a:pt x="144" y="150"/>
                </a:cubicBezTo>
                <a:cubicBezTo>
                  <a:pt x="132" y="145"/>
                  <a:pt x="129" y="146"/>
                  <a:pt x="122" y="156"/>
                </a:cubicBezTo>
                <a:cubicBezTo>
                  <a:pt x="101" y="184"/>
                  <a:pt x="80" y="213"/>
                  <a:pt x="60" y="242"/>
                </a:cubicBezTo>
                <a:cubicBezTo>
                  <a:pt x="58" y="244"/>
                  <a:pt x="58" y="250"/>
                  <a:pt x="60" y="253"/>
                </a:cubicBezTo>
                <a:cubicBezTo>
                  <a:pt x="66" y="260"/>
                  <a:pt x="72" y="267"/>
                  <a:pt x="78" y="274"/>
                </a:cubicBezTo>
                <a:cubicBezTo>
                  <a:pt x="92" y="290"/>
                  <a:pt x="107" y="304"/>
                  <a:pt x="121" y="320"/>
                </a:cubicBezTo>
                <a:cubicBezTo>
                  <a:pt x="122" y="321"/>
                  <a:pt x="123" y="322"/>
                  <a:pt x="122" y="322"/>
                </a:cubicBezTo>
                <a:cubicBezTo>
                  <a:pt x="113" y="348"/>
                  <a:pt x="105" y="373"/>
                  <a:pt x="97" y="398"/>
                </a:cubicBezTo>
                <a:cubicBezTo>
                  <a:pt x="66" y="405"/>
                  <a:pt x="33" y="412"/>
                  <a:pt x="0" y="418"/>
                </a:cubicBezTo>
                <a:cubicBezTo>
                  <a:pt x="0" y="459"/>
                  <a:pt x="0" y="500"/>
                  <a:pt x="1" y="540"/>
                </a:cubicBezTo>
                <a:cubicBezTo>
                  <a:pt x="1" y="543"/>
                  <a:pt x="6" y="547"/>
                  <a:pt x="9" y="548"/>
                </a:cubicBezTo>
                <a:cubicBezTo>
                  <a:pt x="14" y="550"/>
                  <a:pt x="21" y="551"/>
                  <a:pt x="26" y="552"/>
                </a:cubicBezTo>
                <a:cubicBezTo>
                  <a:pt x="48" y="556"/>
                  <a:pt x="69" y="560"/>
                  <a:pt x="91" y="564"/>
                </a:cubicBezTo>
                <a:cubicBezTo>
                  <a:pt x="95" y="565"/>
                  <a:pt x="100" y="567"/>
                  <a:pt x="100" y="573"/>
                </a:cubicBezTo>
                <a:cubicBezTo>
                  <a:pt x="100" y="578"/>
                  <a:pt x="101" y="582"/>
                  <a:pt x="103" y="586"/>
                </a:cubicBezTo>
                <a:cubicBezTo>
                  <a:pt x="109" y="604"/>
                  <a:pt x="116" y="623"/>
                  <a:pt x="122" y="641"/>
                </a:cubicBezTo>
                <a:cubicBezTo>
                  <a:pt x="118" y="646"/>
                  <a:pt x="114" y="652"/>
                  <a:pt x="109" y="657"/>
                </a:cubicBezTo>
                <a:cubicBezTo>
                  <a:pt x="94" y="674"/>
                  <a:pt x="79" y="690"/>
                  <a:pt x="64" y="706"/>
                </a:cubicBezTo>
                <a:cubicBezTo>
                  <a:pt x="62" y="708"/>
                  <a:pt x="60" y="711"/>
                  <a:pt x="59" y="714"/>
                </a:cubicBezTo>
                <a:cubicBezTo>
                  <a:pt x="58" y="716"/>
                  <a:pt x="58" y="718"/>
                  <a:pt x="59" y="720"/>
                </a:cubicBezTo>
                <a:cubicBezTo>
                  <a:pt x="66" y="730"/>
                  <a:pt x="73" y="740"/>
                  <a:pt x="81" y="751"/>
                </a:cubicBezTo>
                <a:cubicBezTo>
                  <a:pt x="96" y="772"/>
                  <a:pt x="111" y="793"/>
                  <a:pt x="127" y="815"/>
                </a:cubicBezTo>
                <a:cubicBezTo>
                  <a:pt x="129" y="818"/>
                  <a:pt x="131" y="819"/>
                  <a:pt x="136" y="817"/>
                </a:cubicBezTo>
                <a:cubicBezTo>
                  <a:pt x="162" y="805"/>
                  <a:pt x="187" y="793"/>
                  <a:pt x="213" y="782"/>
                </a:cubicBezTo>
                <a:cubicBezTo>
                  <a:pt x="217" y="780"/>
                  <a:pt x="223" y="781"/>
                  <a:pt x="227" y="783"/>
                </a:cubicBezTo>
                <a:cubicBezTo>
                  <a:pt x="243" y="794"/>
                  <a:pt x="260" y="806"/>
                  <a:pt x="276" y="817"/>
                </a:cubicBezTo>
                <a:cubicBezTo>
                  <a:pt x="279" y="819"/>
                  <a:pt x="284" y="822"/>
                  <a:pt x="285" y="825"/>
                </a:cubicBezTo>
                <a:cubicBezTo>
                  <a:pt x="286" y="834"/>
                  <a:pt x="286" y="843"/>
                  <a:pt x="285" y="852"/>
                </a:cubicBezTo>
                <a:cubicBezTo>
                  <a:pt x="284" y="868"/>
                  <a:pt x="281" y="884"/>
                  <a:pt x="279" y="900"/>
                </a:cubicBezTo>
                <a:cubicBezTo>
                  <a:pt x="279" y="904"/>
                  <a:pt x="278" y="909"/>
                  <a:pt x="277" y="914"/>
                </a:cubicBezTo>
                <a:cubicBezTo>
                  <a:pt x="276" y="920"/>
                  <a:pt x="276" y="925"/>
                  <a:pt x="284" y="927"/>
                </a:cubicBezTo>
                <a:cubicBezTo>
                  <a:pt x="298" y="931"/>
                  <a:pt x="312" y="935"/>
                  <a:pt x="326" y="939"/>
                </a:cubicBezTo>
                <a:cubicBezTo>
                  <a:pt x="348" y="947"/>
                  <a:pt x="370" y="955"/>
                  <a:pt x="392" y="962"/>
                </a:cubicBezTo>
                <a:cubicBezTo>
                  <a:pt x="394" y="963"/>
                  <a:pt x="398" y="961"/>
                  <a:pt x="399" y="959"/>
                </a:cubicBezTo>
                <a:cubicBezTo>
                  <a:pt x="408" y="946"/>
                  <a:pt x="415" y="932"/>
                  <a:pt x="423" y="918"/>
                </a:cubicBezTo>
                <a:cubicBezTo>
                  <a:pt x="431" y="905"/>
                  <a:pt x="438" y="893"/>
                  <a:pt x="445" y="880"/>
                </a:cubicBezTo>
                <a:cubicBezTo>
                  <a:pt x="446" y="878"/>
                  <a:pt x="451" y="878"/>
                  <a:pt x="454" y="878"/>
                </a:cubicBezTo>
                <a:cubicBezTo>
                  <a:pt x="478" y="878"/>
                  <a:pt x="502" y="878"/>
                  <a:pt x="527" y="878"/>
                </a:cubicBezTo>
                <a:cubicBezTo>
                  <a:pt x="532" y="885"/>
                  <a:pt x="537" y="894"/>
                  <a:pt x="542" y="903"/>
                </a:cubicBezTo>
                <a:cubicBezTo>
                  <a:pt x="552" y="921"/>
                  <a:pt x="561" y="938"/>
                  <a:pt x="571" y="955"/>
                </a:cubicBezTo>
                <a:cubicBezTo>
                  <a:pt x="573" y="959"/>
                  <a:pt x="575" y="964"/>
                  <a:pt x="584" y="961"/>
                </a:cubicBezTo>
                <a:cubicBezTo>
                  <a:pt x="618" y="949"/>
                  <a:pt x="653" y="938"/>
                  <a:pt x="689" y="927"/>
                </a:cubicBezTo>
                <a:cubicBezTo>
                  <a:pt x="695" y="925"/>
                  <a:pt x="697" y="922"/>
                  <a:pt x="696" y="916"/>
                </a:cubicBezTo>
                <a:cubicBezTo>
                  <a:pt x="695" y="907"/>
                  <a:pt x="694" y="898"/>
                  <a:pt x="694" y="888"/>
                </a:cubicBezTo>
                <a:cubicBezTo>
                  <a:pt x="692" y="873"/>
                  <a:pt x="692" y="857"/>
                  <a:pt x="690" y="842"/>
                </a:cubicBezTo>
                <a:cubicBezTo>
                  <a:pt x="690" y="840"/>
                  <a:pt x="690" y="838"/>
                  <a:pt x="689" y="837"/>
                </a:cubicBezTo>
                <a:cubicBezTo>
                  <a:pt x="685" y="829"/>
                  <a:pt x="689" y="824"/>
                  <a:pt x="695" y="820"/>
                </a:cubicBezTo>
                <a:cubicBezTo>
                  <a:pt x="709" y="809"/>
                  <a:pt x="723" y="799"/>
                  <a:pt x="737" y="789"/>
                </a:cubicBezTo>
                <a:cubicBezTo>
                  <a:pt x="744" y="785"/>
                  <a:pt x="749" y="777"/>
                  <a:pt x="758" y="781"/>
                </a:cubicBezTo>
                <a:cubicBezTo>
                  <a:pt x="766" y="784"/>
                  <a:pt x="774" y="788"/>
                  <a:pt x="782" y="791"/>
                </a:cubicBezTo>
                <a:cubicBezTo>
                  <a:pt x="802" y="800"/>
                  <a:pt x="822" y="809"/>
                  <a:pt x="843" y="819"/>
                </a:cubicBezTo>
                <a:cubicBezTo>
                  <a:pt x="868" y="784"/>
                  <a:pt x="893" y="750"/>
                  <a:pt x="918" y="716"/>
                </a:cubicBezTo>
                <a:cubicBezTo>
                  <a:pt x="898" y="693"/>
                  <a:pt x="878" y="671"/>
                  <a:pt x="858" y="649"/>
                </a:cubicBezTo>
                <a:cubicBezTo>
                  <a:pt x="852" y="643"/>
                  <a:pt x="852" y="638"/>
                  <a:pt x="855" y="630"/>
                </a:cubicBezTo>
                <a:cubicBezTo>
                  <a:pt x="861" y="615"/>
                  <a:pt x="865" y="598"/>
                  <a:pt x="871" y="583"/>
                </a:cubicBezTo>
                <a:cubicBezTo>
                  <a:pt x="873" y="577"/>
                  <a:pt x="871" y="567"/>
                  <a:pt x="881" y="564"/>
                </a:cubicBezTo>
                <a:cubicBezTo>
                  <a:pt x="897" y="561"/>
                  <a:pt x="912" y="558"/>
                  <a:pt x="927" y="555"/>
                </a:cubicBezTo>
                <a:cubicBezTo>
                  <a:pt x="942" y="552"/>
                  <a:pt x="957" y="548"/>
                  <a:pt x="972" y="545"/>
                </a:cubicBezTo>
                <a:cubicBezTo>
                  <a:pt x="972" y="502"/>
                  <a:pt x="972" y="460"/>
                  <a:pt x="972" y="417"/>
                </a:cubicBezTo>
                <a:cubicBezTo>
                  <a:pt x="963" y="416"/>
                  <a:pt x="955" y="415"/>
                  <a:pt x="947" y="413"/>
                </a:cubicBezTo>
                <a:cubicBezTo>
                  <a:pt x="927" y="408"/>
                  <a:pt x="907" y="403"/>
                  <a:pt x="887" y="399"/>
                </a:cubicBezTo>
                <a:cubicBezTo>
                  <a:pt x="875" y="397"/>
                  <a:pt x="873" y="394"/>
                  <a:pt x="870" y="383"/>
                </a:cubicBezTo>
                <a:cubicBezTo>
                  <a:pt x="865" y="362"/>
                  <a:pt x="859" y="342"/>
                  <a:pt x="852" y="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335588" y="1656669"/>
            <a:ext cx="2192338" cy="2168525"/>
          </a:xfrm>
          <a:custGeom>
            <a:avLst/>
            <a:gdLst>
              <a:gd name="T0" fmla="*/ 52 w 724"/>
              <a:gd name="T1" fmla="*/ 197 h 718"/>
              <a:gd name="T2" fmla="*/ 89 w 724"/>
              <a:gd name="T3" fmla="*/ 246 h 718"/>
              <a:gd name="T4" fmla="*/ 59 w 724"/>
              <a:gd name="T5" fmla="*/ 301 h 718"/>
              <a:gd name="T6" fmla="*/ 0 w 724"/>
              <a:gd name="T7" fmla="*/ 321 h 718"/>
              <a:gd name="T8" fmla="*/ 16 w 724"/>
              <a:gd name="T9" fmla="*/ 412 h 718"/>
              <a:gd name="T10" fmla="*/ 75 w 724"/>
              <a:gd name="T11" fmla="*/ 430 h 718"/>
              <a:gd name="T12" fmla="*/ 80 w 724"/>
              <a:gd name="T13" fmla="*/ 493 h 718"/>
              <a:gd name="T14" fmla="*/ 46 w 724"/>
              <a:gd name="T15" fmla="*/ 540 h 718"/>
              <a:gd name="T16" fmla="*/ 104 w 724"/>
              <a:gd name="T17" fmla="*/ 608 h 718"/>
              <a:gd name="T18" fmla="*/ 170 w 724"/>
              <a:gd name="T19" fmla="*/ 584 h 718"/>
              <a:gd name="T20" fmla="*/ 213 w 724"/>
              <a:gd name="T21" fmla="*/ 625 h 718"/>
              <a:gd name="T22" fmla="*/ 207 w 724"/>
              <a:gd name="T23" fmla="*/ 689 h 718"/>
              <a:gd name="T24" fmla="*/ 299 w 724"/>
              <a:gd name="T25" fmla="*/ 713 h 718"/>
              <a:gd name="T26" fmla="*/ 339 w 724"/>
              <a:gd name="T27" fmla="*/ 655 h 718"/>
              <a:gd name="T28" fmla="*/ 394 w 724"/>
              <a:gd name="T29" fmla="*/ 660 h 718"/>
              <a:gd name="T30" fmla="*/ 435 w 724"/>
              <a:gd name="T31" fmla="*/ 716 h 718"/>
              <a:gd name="T32" fmla="*/ 519 w 724"/>
              <a:gd name="T33" fmla="*/ 672 h 718"/>
              <a:gd name="T34" fmla="*/ 518 w 724"/>
              <a:gd name="T35" fmla="*/ 611 h 718"/>
              <a:gd name="T36" fmla="*/ 622 w 724"/>
              <a:gd name="T37" fmla="*/ 608 h 718"/>
              <a:gd name="T38" fmla="*/ 679 w 724"/>
              <a:gd name="T39" fmla="*/ 540 h 718"/>
              <a:gd name="T40" fmla="*/ 637 w 724"/>
              <a:gd name="T41" fmla="*/ 482 h 718"/>
              <a:gd name="T42" fmla="*/ 654 w 724"/>
              <a:gd name="T43" fmla="*/ 421 h 718"/>
              <a:gd name="T44" fmla="*/ 715 w 724"/>
              <a:gd name="T45" fmla="*/ 409 h 718"/>
              <a:gd name="T46" fmla="*/ 724 w 724"/>
              <a:gd name="T47" fmla="*/ 338 h 718"/>
              <a:gd name="T48" fmla="*/ 654 w 724"/>
              <a:gd name="T49" fmla="*/ 297 h 718"/>
              <a:gd name="T50" fmla="*/ 640 w 724"/>
              <a:gd name="T51" fmla="*/ 232 h 718"/>
              <a:gd name="T52" fmla="*/ 679 w 724"/>
              <a:gd name="T53" fmla="*/ 179 h 718"/>
              <a:gd name="T54" fmla="*/ 627 w 724"/>
              <a:gd name="T55" fmla="*/ 109 h 718"/>
              <a:gd name="T56" fmla="*/ 552 w 724"/>
              <a:gd name="T57" fmla="*/ 134 h 718"/>
              <a:gd name="T58" fmla="*/ 513 w 724"/>
              <a:gd name="T59" fmla="*/ 90 h 718"/>
              <a:gd name="T60" fmla="*/ 518 w 724"/>
              <a:gd name="T61" fmla="*/ 42 h 718"/>
              <a:gd name="T62" fmla="*/ 504 w 724"/>
              <a:gd name="T63" fmla="*/ 26 h 718"/>
              <a:gd name="T64" fmla="*/ 398 w 724"/>
              <a:gd name="T65" fmla="*/ 55 h 718"/>
              <a:gd name="T66" fmla="*/ 341 w 724"/>
              <a:gd name="T67" fmla="*/ 64 h 718"/>
              <a:gd name="T68" fmla="*/ 296 w 724"/>
              <a:gd name="T69" fmla="*/ 0 h 718"/>
              <a:gd name="T70" fmla="*/ 207 w 724"/>
              <a:gd name="T71" fmla="*/ 40 h 718"/>
              <a:gd name="T72" fmla="*/ 213 w 724"/>
              <a:gd name="T73" fmla="*/ 93 h 718"/>
              <a:gd name="T74" fmla="*/ 166 w 724"/>
              <a:gd name="T75" fmla="*/ 139 h 718"/>
              <a:gd name="T76" fmla="*/ 101 w 724"/>
              <a:gd name="T77" fmla="*/ 111 h 718"/>
              <a:gd name="T78" fmla="*/ 79 w 724"/>
              <a:gd name="T79" fmla="*/ 134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718">
                <a:moveTo>
                  <a:pt x="43" y="186"/>
                </a:moveTo>
                <a:cubicBezTo>
                  <a:pt x="46" y="189"/>
                  <a:pt x="48" y="194"/>
                  <a:pt x="52" y="197"/>
                </a:cubicBezTo>
                <a:cubicBezTo>
                  <a:pt x="64" y="210"/>
                  <a:pt x="76" y="223"/>
                  <a:pt x="88" y="237"/>
                </a:cubicBezTo>
                <a:cubicBezTo>
                  <a:pt x="89" y="239"/>
                  <a:pt x="90" y="243"/>
                  <a:pt x="89" y="246"/>
                </a:cubicBezTo>
                <a:cubicBezTo>
                  <a:pt x="86" y="257"/>
                  <a:pt x="82" y="268"/>
                  <a:pt x="79" y="279"/>
                </a:cubicBezTo>
                <a:cubicBezTo>
                  <a:pt x="76" y="290"/>
                  <a:pt x="72" y="299"/>
                  <a:pt x="59" y="301"/>
                </a:cubicBezTo>
                <a:cubicBezTo>
                  <a:pt x="42" y="303"/>
                  <a:pt x="25" y="307"/>
                  <a:pt x="9" y="310"/>
                </a:cubicBezTo>
                <a:cubicBezTo>
                  <a:pt x="4" y="311"/>
                  <a:pt x="0" y="314"/>
                  <a:pt x="0" y="321"/>
                </a:cubicBezTo>
                <a:cubicBezTo>
                  <a:pt x="1" y="345"/>
                  <a:pt x="0" y="369"/>
                  <a:pt x="0" y="392"/>
                </a:cubicBezTo>
                <a:cubicBezTo>
                  <a:pt x="0" y="407"/>
                  <a:pt x="2" y="409"/>
                  <a:pt x="16" y="412"/>
                </a:cubicBezTo>
                <a:cubicBezTo>
                  <a:pt x="33" y="415"/>
                  <a:pt x="50" y="417"/>
                  <a:pt x="66" y="421"/>
                </a:cubicBezTo>
                <a:cubicBezTo>
                  <a:pt x="70" y="422"/>
                  <a:pt x="74" y="426"/>
                  <a:pt x="75" y="430"/>
                </a:cubicBezTo>
                <a:cubicBezTo>
                  <a:pt x="80" y="441"/>
                  <a:pt x="83" y="453"/>
                  <a:pt x="87" y="464"/>
                </a:cubicBezTo>
                <a:cubicBezTo>
                  <a:pt x="92" y="476"/>
                  <a:pt x="89" y="484"/>
                  <a:pt x="80" y="493"/>
                </a:cubicBezTo>
                <a:cubicBezTo>
                  <a:pt x="67" y="506"/>
                  <a:pt x="55" y="520"/>
                  <a:pt x="43" y="533"/>
                </a:cubicBezTo>
                <a:cubicBezTo>
                  <a:pt x="44" y="535"/>
                  <a:pt x="45" y="538"/>
                  <a:pt x="46" y="540"/>
                </a:cubicBezTo>
                <a:cubicBezTo>
                  <a:pt x="62" y="561"/>
                  <a:pt x="77" y="583"/>
                  <a:pt x="93" y="604"/>
                </a:cubicBezTo>
                <a:cubicBezTo>
                  <a:pt x="95" y="608"/>
                  <a:pt x="98" y="611"/>
                  <a:pt x="104" y="608"/>
                </a:cubicBezTo>
                <a:cubicBezTo>
                  <a:pt x="121" y="599"/>
                  <a:pt x="138" y="592"/>
                  <a:pt x="155" y="585"/>
                </a:cubicBezTo>
                <a:cubicBezTo>
                  <a:pt x="160" y="583"/>
                  <a:pt x="167" y="581"/>
                  <a:pt x="170" y="584"/>
                </a:cubicBezTo>
                <a:cubicBezTo>
                  <a:pt x="183" y="592"/>
                  <a:pt x="195" y="603"/>
                  <a:pt x="208" y="611"/>
                </a:cubicBezTo>
                <a:cubicBezTo>
                  <a:pt x="215" y="615"/>
                  <a:pt x="214" y="620"/>
                  <a:pt x="213" y="625"/>
                </a:cubicBezTo>
                <a:cubicBezTo>
                  <a:pt x="213" y="633"/>
                  <a:pt x="211" y="641"/>
                  <a:pt x="211" y="649"/>
                </a:cubicBezTo>
                <a:cubicBezTo>
                  <a:pt x="209" y="662"/>
                  <a:pt x="208" y="676"/>
                  <a:pt x="207" y="689"/>
                </a:cubicBezTo>
                <a:cubicBezTo>
                  <a:pt x="235" y="698"/>
                  <a:pt x="262" y="707"/>
                  <a:pt x="288" y="716"/>
                </a:cubicBezTo>
                <a:cubicBezTo>
                  <a:pt x="293" y="718"/>
                  <a:pt x="296" y="718"/>
                  <a:pt x="299" y="713"/>
                </a:cubicBezTo>
                <a:cubicBezTo>
                  <a:pt x="308" y="696"/>
                  <a:pt x="318" y="679"/>
                  <a:pt x="328" y="662"/>
                </a:cubicBezTo>
                <a:cubicBezTo>
                  <a:pt x="331" y="658"/>
                  <a:pt x="333" y="654"/>
                  <a:pt x="339" y="655"/>
                </a:cubicBezTo>
                <a:cubicBezTo>
                  <a:pt x="355" y="655"/>
                  <a:pt x="371" y="655"/>
                  <a:pt x="386" y="655"/>
                </a:cubicBezTo>
                <a:cubicBezTo>
                  <a:pt x="389" y="655"/>
                  <a:pt x="393" y="657"/>
                  <a:pt x="394" y="660"/>
                </a:cubicBezTo>
                <a:cubicBezTo>
                  <a:pt x="404" y="676"/>
                  <a:pt x="413" y="692"/>
                  <a:pt x="423" y="708"/>
                </a:cubicBezTo>
                <a:cubicBezTo>
                  <a:pt x="426" y="712"/>
                  <a:pt x="432" y="717"/>
                  <a:pt x="435" y="716"/>
                </a:cubicBezTo>
                <a:cubicBezTo>
                  <a:pt x="463" y="708"/>
                  <a:pt x="491" y="698"/>
                  <a:pt x="519" y="689"/>
                </a:cubicBezTo>
                <a:cubicBezTo>
                  <a:pt x="519" y="683"/>
                  <a:pt x="520" y="677"/>
                  <a:pt x="519" y="672"/>
                </a:cubicBezTo>
                <a:cubicBezTo>
                  <a:pt x="517" y="654"/>
                  <a:pt x="515" y="636"/>
                  <a:pt x="514" y="618"/>
                </a:cubicBezTo>
                <a:cubicBezTo>
                  <a:pt x="514" y="616"/>
                  <a:pt x="516" y="612"/>
                  <a:pt x="518" y="611"/>
                </a:cubicBezTo>
                <a:cubicBezTo>
                  <a:pt x="532" y="601"/>
                  <a:pt x="546" y="591"/>
                  <a:pt x="562" y="581"/>
                </a:cubicBezTo>
                <a:cubicBezTo>
                  <a:pt x="581" y="590"/>
                  <a:pt x="601" y="599"/>
                  <a:pt x="622" y="608"/>
                </a:cubicBezTo>
                <a:cubicBezTo>
                  <a:pt x="624" y="609"/>
                  <a:pt x="629" y="608"/>
                  <a:pt x="631" y="606"/>
                </a:cubicBezTo>
                <a:cubicBezTo>
                  <a:pt x="647" y="584"/>
                  <a:pt x="662" y="561"/>
                  <a:pt x="679" y="540"/>
                </a:cubicBezTo>
                <a:cubicBezTo>
                  <a:pt x="683" y="534"/>
                  <a:pt x="682" y="531"/>
                  <a:pt x="678" y="526"/>
                </a:cubicBezTo>
                <a:cubicBezTo>
                  <a:pt x="664" y="512"/>
                  <a:pt x="651" y="497"/>
                  <a:pt x="637" y="482"/>
                </a:cubicBezTo>
                <a:cubicBezTo>
                  <a:pt x="636" y="481"/>
                  <a:pt x="635" y="476"/>
                  <a:pt x="636" y="474"/>
                </a:cubicBezTo>
                <a:cubicBezTo>
                  <a:pt x="642" y="456"/>
                  <a:pt x="648" y="439"/>
                  <a:pt x="654" y="421"/>
                </a:cubicBezTo>
                <a:cubicBezTo>
                  <a:pt x="657" y="421"/>
                  <a:pt x="661" y="421"/>
                  <a:pt x="665" y="420"/>
                </a:cubicBezTo>
                <a:cubicBezTo>
                  <a:pt x="682" y="416"/>
                  <a:pt x="698" y="412"/>
                  <a:pt x="715" y="409"/>
                </a:cubicBezTo>
                <a:cubicBezTo>
                  <a:pt x="722" y="408"/>
                  <a:pt x="724" y="405"/>
                  <a:pt x="724" y="399"/>
                </a:cubicBezTo>
                <a:cubicBezTo>
                  <a:pt x="724" y="379"/>
                  <a:pt x="724" y="358"/>
                  <a:pt x="724" y="338"/>
                </a:cubicBezTo>
                <a:cubicBezTo>
                  <a:pt x="724" y="329"/>
                  <a:pt x="724" y="320"/>
                  <a:pt x="724" y="311"/>
                </a:cubicBezTo>
                <a:cubicBezTo>
                  <a:pt x="699" y="306"/>
                  <a:pt x="676" y="301"/>
                  <a:pt x="654" y="297"/>
                </a:cubicBezTo>
                <a:cubicBezTo>
                  <a:pt x="648" y="282"/>
                  <a:pt x="643" y="266"/>
                  <a:pt x="637" y="251"/>
                </a:cubicBezTo>
                <a:cubicBezTo>
                  <a:pt x="635" y="245"/>
                  <a:pt x="634" y="238"/>
                  <a:pt x="640" y="232"/>
                </a:cubicBezTo>
                <a:cubicBezTo>
                  <a:pt x="653" y="219"/>
                  <a:pt x="665" y="205"/>
                  <a:pt x="678" y="192"/>
                </a:cubicBezTo>
                <a:cubicBezTo>
                  <a:pt x="682" y="188"/>
                  <a:pt x="683" y="185"/>
                  <a:pt x="679" y="179"/>
                </a:cubicBezTo>
                <a:cubicBezTo>
                  <a:pt x="669" y="166"/>
                  <a:pt x="660" y="152"/>
                  <a:pt x="651" y="139"/>
                </a:cubicBezTo>
                <a:cubicBezTo>
                  <a:pt x="643" y="129"/>
                  <a:pt x="635" y="119"/>
                  <a:pt x="627" y="109"/>
                </a:cubicBezTo>
                <a:cubicBezTo>
                  <a:pt x="606" y="118"/>
                  <a:pt x="586" y="126"/>
                  <a:pt x="567" y="136"/>
                </a:cubicBezTo>
                <a:cubicBezTo>
                  <a:pt x="561" y="139"/>
                  <a:pt x="557" y="138"/>
                  <a:pt x="552" y="134"/>
                </a:cubicBezTo>
                <a:cubicBezTo>
                  <a:pt x="544" y="127"/>
                  <a:pt x="535" y="120"/>
                  <a:pt x="526" y="114"/>
                </a:cubicBezTo>
                <a:cubicBezTo>
                  <a:pt x="517" y="108"/>
                  <a:pt x="512" y="102"/>
                  <a:pt x="513" y="90"/>
                </a:cubicBezTo>
                <a:cubicBezTo>
                  <a:pt x="515" y="76"/>
                  <a:pt x="516" y="61"/>
                  <a:pt x="517" y="47"/>
                </a:cubicBezTo>
                <a:cubicBezTo>
                  <a:pt x="517" y="45"/>
                  <a:pt x="518" y="44"/>
                  <a:pt x="518" y="42"/>
                </a:cubicBezTo>
                <a:cubicBezTo>
                  <a:pt x="522" y="35"/>
                  <a:pt x="518" y="30"/>
                  <a:pt x="512" y="28"/>
                </a:cubicBezTo>
                <a:cubicBezTo>
                  <a:pt x="509" y="27"/>
                  <a:pt x="507" y="27"/>
                  <a:pt x="504" y="26"/>
                </a:cubicBezTo>
                <a:cubicBezTo>
                  <a:pt x="480" y="18"/>
                  <a:pt x="455" y="9"/>
                  <a:pt x="430" y="1"/>
                </a:cubicBezTo>
                <a:cubicBezTo>
                  <a:pt x="419" y="19"/>
                  <a:pt x="408" y="37"/>
                  <a:pt x="398" y="55"/>
                </a:cubicBezTo>
                <a:cubicBezTo>
                  <a:pt x="395" y="61"/>
                  <a:pt x="391" y="64"/>
                  <a:pt x="384" y="64"/>
                </a:cubicBezTo>
                <a:cubicBezTo>
                  <a:pt x="370" y="63"/>
                  <a:pt x="355" y="63"/>
                  <a:pt x="341" y="64"/>
                </a:cubicBezTo>
                <a:cubicBezTo>
                  <a:pt x="334" y="64"/>
                  <a:pt x="331" y="62"/>
                  <a:pt x="328" y="57"/>
                </a:cubicBezTo>
                <a:cubicBezTo>
                  <a:pt x="318" y="38"/>
                  <a:pt x="307" y="19"/>
                  <a:pt x="296" y="0"/>
                </a:cubicBezTo>
                <a:cubicBezTo>
                  <a:pt x="265" y="11"/>
                  <a:pt x="234" y="21"/>
                  <a:pt x="203" y="32"/>
                </a:cubicBezTo>
                <a:cubicBezTo>
                  <a:pt x="205" y="36"/>
                  <a:pt x="207" y="38"/>
                  <a:pt x="207" y="40"/>
                </a:cubicBezTo>
                <a:cubicBezTo>
                  <a:pt x="209" y="51"/>
                  <a:pt x="209" y="63"/>
                  <a:pt x="211" y="74"/>
                </a:cubicBezTo>
                <a:cubicBezTo>
                  <a:pt x="211" y="80"/>
                  <a:pt x="213" y="87"/>
                  <a:pt x="213" y="93"/>
                </a:cubicBezTo>
                <a:cubicBezTo>
                  <a:pt x="214" y="98"/>
                  <a:pt x="215" y="103"/>
                  <a:pt x="208" y="107"/>
                </a:cubicBezTo>
                <a:cubicBezTo>
                  <a:pt x="194" y="116"/>
                  <a:pt x="180" y="128"/>
                  <a:pt x="166" y="139"/>
                </a:cubicBezTo>
                <a:cubicBezTo>
                  <a:pt x="160" y="136"/>
                  <a:pt x="153" y="133"/>
                  <a:pt x="147" y="131"/>
                </a:cubicBezTo>
                <a:cubicBezTo>
                  <a:pt x="132" y="124"/>
                  <a:pt x="117" y="118"/>
                  <a:pt x="101" y="111"/>
                </a:cubicBezTo>
                <a:cubicBezTo>
                  <a:pt x="99" y="111"/>
                  <a:pt x="96" y="111"/>
                  <a:pt x="95" y="112"/>
                </a:cubicBezTo>
                <a:cubicBezTo>
                  <a:pt x="89" y="119"/>
                  <a:pt x="84" y="127"/>
                  <a:pt x="79" y="134"/>
                </a:cubicBezTo>
                <a:cubicBezTo>
                  <a:pt x="67" y="151"/>
                  <a:pt x="55" y="168"/>
                  <a:pt x="43" y="1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6175376" y="4012519"/>
            <a:ext cx="1803400" cy="1787525"/>
          </a:xfrm>
          <a:custGeom>
            <a:avLst/>
            <a:gdLst>
              <a:gd name="T0" fmla="*/ 174 w 596"/>
              <a:gd name="T1" fmla="*/ 516 h 592"/>
              <a:gd name="T2" fmla="*/ 174 w 596"/>
              <a:gd name="T3" fmla="*/ 571 h 592"/>
              <a:gd name="T4" fmla="*/ 238 w 596"/>
              <a:gd name="T5" fmla="*/ 591 h 592"/>
              <a:gd name="T6" fmla="*/ 272 w 596"/>
              <a:gd name="T7" fmla="*/ 546 h 592"/>
              <a:gd name="T8" fmla="*/ 313 w 596"/>
              <a:gd name="T9" fmla="*/ 541 h 592"/>
              <a:gd name="T10" fmla="*/ 352 w 596"/>
              <a:gd name="T11" fmla="*/ 588 h 592"/>
              <a:gd name="T12" fmla="*/ 421 w 596"/>
              <a:gd name="T13" fmla="*/ 571 h 592"/>
              <a:gd name="T14" fmla="*/ 426 w 596"/>
              <a:gd name="T15" fmla="*/ 537 h 592"/>
              <a:gd name="T16" fmla="*/ 430 w 596"/>
              <a:gd name="T17" fmla="*/ 502 h 592"/>
              <a:gd name="T18" fmla="*/ 467 w 596"/>
              <a:gd name="T19" fmla="*/ 482 h 592"/>
              <a:gd name="T20" fmla="*/ 523 w 596"/>
              <a:gd name="T21" fmla="*/ 496 h 592"/>
              <a:gd name="T22" fmla="*/ 564 w 596"/>
              <a:gd name="T23" fmla="*/ 440 h 592"/>
              <a:gd name="T24" fmla="*/ 526 w 596"/>
              <a:gd name="T25" fmla="*/ 385 h 592"/>
              <a:gd name="T26" fmla="*/ 596 w 596"/>
              <a:gd name="T27" fmla="*/ 336 h 592"/>
              <a:gd name="T28" fmla="*/ 581 w 596"/>
              <a:gd name="T29" fmla="*/ 254 h 592"/>
              <a:gd name="T30" fmla="*/ 537 w 596"/>
              <a:gd name="T31" fmla="*/ 239 h 592"/>
              <a:gd name="T32" fmla="*/ 533 w 596"/>
              <a:gd name="T33" fmla="*/ 186 h 592"/>
              <a:gd name="T34" fmla="*/ 527 w 596"/>
              <a:gd name="T35" fmla="*/ 101 h 592"/>
              <a:gd name="T36" fmla="*/ 468 w 596"/>
              <a:gd name="T37" fmla="*/ 112 h 592"/>
              <a:gd name="T38" fmla="*/ 436 w 596"/>
              <a:gd name="T39" fmla="*/ 96 h 592"/>
              <a:gd name="T40" fmla="*/ 426 w 596"/>
              <a:gd name="T41" fmla="*/ 40 h 592"/>
              <a:gd name="T42" fmla="*/ 418 w 596"/>
              <a:gd name="T43" fmla="*/ 22 h 592"/>
              <a:gd name="T44" fmla="*/ 351 w 596"/>
              <a:gd name="T45" fmla="*/ 7 h 592"/>
              <a:gd name="T46" fmla="*/ 315 w 596"/>
              <a:gd name="T47" fmla="*/ 53 h 592"/>
              <a:gd name="T48" fmla="*/ 270 w 596"/>
              <a:gd name="T49" fmla="*/ 47 h 592"/>
              <a:gd name="T50" fmla="*/ 244 w 596"/>
              <a:gd name="T51" fmla="*/ 1 h 592"/>
              <a:gd name="T52" fmla="*/ 173 w 596"/>
              <a:gd name="T53" fmla="*/ 85 h 592"/>
              <a:gd name="T54" fmla="*/ 135 w 596"/>
              <a:gd name="T55" fmla="*/ 114 h 592"/>
              <a:gd name="T56" fmla="*/ 76 w 596"/>
              <a:gd name="T57" fmla="*/ 96 h 592"/>
              <a:gd name="T58" fmla="*/ 39 w 596"/>
              <a:gd name="T59" fmla="*/ 158 h 592"/>
              <a:gd name="T60" fmla="*/ 73 w 596"/>
              <a:gd name="T61" fmla="*/ 205 h 592"/>
              <a:gd name="T62" fmla="*/ 53 w 596"/>
              <a:gd name="T63" fmla="*/ 246 h 592"/>
              <a:gd name="T64" fmla="*/ 0 w 596"/>
              <a:gd name="T65" fmla="*/ 336 h 592"/>
              <a:gd name="T66" fmla="*/ 63 w 596"/>
              <a:gd name="T67" fmla="*/ 358 h 592"/>
              <a:gd name="T68" fmla="*/ 42 w 596"/>
              <a:gd name="T69" fmla="*/ 431 h 592"/>
              <a:gd name="T70" fmla="*/ 64 w 596"/>
              <a:gd name="T71" fmla="*/ 481 h 592"/>
              <a:gd name="T72" fmla="*/ 129 w 596"/>
              <a:gd name="T73" fmla="*/ 483 h 592"/>
              <a:gd name="T74" fmla="*/ 176 w 596"/>
              <a:gd name="T75" fmla="*/ 50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96" h="592">
                <a:moveTo>
                  <a:pt x="176" y="508"/>
                </a:moveTo>
                <a:cubicBezTo>
                  <a:pt x="175" y="511"/>
                  <a:pt x="174" y="514"/>
                  <a:pt x="174" y="516"/>
                </a:cubicBezTo>
                <a:cubicBezTo>
                  <a:pt x="172" y="532"/>
                  <a:pt x="170" y="549"/>
                  <a:pt x="169" y="566"/>
                </a:cubicBezTo>
                <a:cubicBezTo>
                  <a:pt x="169" y="567"/>
                  <a:pt x="172" y="570"/>
                  <a:pt x="174" y="571"/>
                </a:cubicBezTo>
                <a:cubicBezTo>
                  <a:pt x="176" y="572"/>
                  <a:pt x="179" y="571"/>
                  <a:pt x="182" y="572"/>
                </a:cubicBezTo>
                <a:cubicBezTo>
                  <a:pt x="201" y="578"/>
                  <a:pt x="219" y="585"/>
                  <a:pt x="238" y="591"/>
                </a:cubicBezTo>
                <a:cubicBezTo>
                  <a:pt x="241" y="592"/>
                  <a:pt x="246" y="589"/>
                  <a:pt x="248" y="587"/>
                </a:cubicBezTo>
                <a:cubicBezTo>
                  <a:pt x="257" y="573"/>
                  <a:pt x="264" y="560"/>
                  <a:pt x="272" y="546"/>
                </a:cubicBezTo>
                <a:cubicBezTo>
                  <a:pt x="274" y="544"/>
                  <a:pt x="277" y="541"/>
                  <a:pt x="280" y="541"/>
                </a:cubicBezTo>
                <a:cubicBezTo>
                  <a:pt x="291" y="540"/>
                  <a:pt x="302" y="541"/>
                  <a:pt x="313" y="541"/>
                </a:cubicBezTo>
                <a:cubicBezTo>
                  <a:pt x="322" y="540"/>
                  <a:pt x="327" y="544"/>
                  <a:pt x="331" y="552"/>
                </a:cubicBezTo>
                <a:cubicBezTo>
                  <a:pt x="337" y="564"/>
                  <a:pt x="344" y="576"/>
                  <a:pt x="352" y="588"/>
                </a:cubicBezTo>
                <a:cubicBezTo>
                  <a:pt x="353" y="590"/>
                  <a:pt x="359" y="592"/>
                  <a:pt x="362" y="591"/>
                </a:cubicBezTo>
                <a:cubicBezTo>
                  <a:pt x="382" y="585"/>
                  <a:pt x="402" y="578"/>
                  <a:pt x="421" y="571"/>
                </a:cubicBezTo>
                <a:cubicBezTo>
                  <a:pt x="424" y="570"/>
                  <a:pt x="428" y="565"/>
                  <a:pt x="428" y="562"/>
                </a:cubicBezTo>
                <a:cubicBezTo>
                  <a:pt x="428" y="554"/>
                  <a:pt x="427" y="545"/>
                  <a:pt x="426" y="537"/>
                </a:cubicBezTo>
                <a:cubicBezTo>
                  <a:pt x="425" y="533"/>
                  <a:pt x="424" y="529"/>
                  <a:pt x="423" y="525"/>
                </a:cubicBezTo>
                <a:cubicBezTo>
                  <a:pt x="423" y="516"/>
                  <a:pt x="420" y="508"/>
                  <a:pt x="430" y="502"/>
                </a:cubicBezTo>
                <a:cubicBezTo>
                  <a:pt x="439" y="496"/>
                  <a:pt x="447" y="489"/>
                  <a:pt x="455" y="483"/>
                </a:cubicBezTo>
                <a:cubicBezTo>
                  <a:pt x="458" y="481"/>
                  <a:pt x="463" y="481"/>
                  <a:pt x="467" y="482"/>
                </a:cubicBezTo>
                <a:cubicBezTo>
                  <a:pt x="481" y="487"/>
                  <a:pt x="495" y="493"/>
                  <a:pt x="508" y="500"/>
                </a:cubicBezTo>
                <a:cubicBezTo>
                  <a:pt x="516" y="504"/>
                  <a:pt x="519" y="500"/>
                  <a:pt x="523" y="496"/>
                </a:cubicBezTo>
                <a:cubicBezTo>
                  <a:pt x="525" y="494"/>
                  <a:pt x="526" y="491"/>
                  <a:pt x="527" y="489"/>
                </a:cubicBezTo>
                <a:cubicBezTo>
                  <a:pt x="539" y="473"/>
                  <a:pt x="551" y="457"/>
                  <a:pt x="564" y="440"/>
                </a:cubicBezTo>
                <a:cubicBezTo>
                  <a:pt x="552" y="427"/>
                  <a:pt x="541" y="415"/>
                  <a:pt x="529" y="403"/>
                </a:cubicBezTo>
                <a:cubicBezTo>
                  <a:pt x="524" y="398"/>
                  <a:pt x="524" y="392"/>
                  <a:pt x="526" y="385"/>
                </a:cubicBezTo>
                <a:cubicBezTo>
                  <a:pt x="530" y="373"/>
                  <a:pt x="534" y="362"/>
                  <a:pt x="538" y="349"/>
                </a:cubicBezTo>
                <a:cubicBezTo>
                  <a:pt x="557" y="345"/>
                  <a:pt x="577" y="341"/>
                  <a:pt x="596" y="336"/>
                </a:cubicBezTo>
                <a:cubicBezTo>
                  <a:pt x="596" y="309"/>
                  <a:pt x="596" y="283"/>
                  <a:pt x="596" y="257"/>
                </a:cubicBezTo>
                <a:cubicBezTo>
                  <a:pt x="590" y="256"/>
                  <a:pt x="586" y="255"/>
                  <a:pt x="581" y="254"/>
                </a:cubicBezTo>
                <a:cubicBezTo>
                  <a:pt x="569" y="251"/>
                  <a:pt x="558" y="249"/>
                  <a:pt x="547" y="246"/>
                </a:cubicBezTo>
                <a:cubicBezTo>
                  <a:pt x="543" y="245"/>
                  <a:pt x="538" y="243"/>
                  <a:pt x="537" y="239"/>
                </a:cubicBezTo>
                <a:cubicBezTo>
                  <a:pt x="533" y="230"/>
                  <a:pt x="532" y="219"/>
                  <a:pt x="527" y="210"/>
                </a:cubicBezTo>
                <a:cubicBezTo>
                  <a:pt x="522" y="200"/>
                  <a:pt x="527" y="193"/>
                  <a:pt x="533" y="186"/>
                </a:cubicBezTo>
                <a:cubicBezTo>
                  <a:pt x="543" y="175"/>
                  <a:pt x="553" y="164"/>
                  <a:pt x="563" y="154"/>
                </a:cubicBezTo>
                <a:cubicBezTo>
                  <a:pt x="551" y="135"/>
                  <a:pt x="539" y="118"/>
                  <a:pt x="527" y="101"/>
                </a:cubicBezTo>
                <a:cubicBezTo>
                  <a:pt x="520" y="90"/>
                  <a:pt x="516" y="89"/>
                  <a:pt x="504" y="95"/>
                </a:cubicBezTo>
                <a:cubicBezTo>
                  <a:pt x="492" y="101"/>
                  <a:pt x="480" y="106"/>
                  <a:pt x="468" y="112"/>
                </a:cubicBezTo>
                <a:cubicBezTo>
                  <a:pt x="463" y="115"/>
                  <a:pt x="459" y="114"/>
                  <a:pt x="454" y="109"/>
                </a:cubicBezTo>
                <a:cubicBezTo>
                  <a:pt x="449" y="104"/>
                  <a:pt x="442" y="101"/>
                  <a:pt x="436" y="96"/>
                </a:cubicBezTo>
                <a:cubicBezTo>
                  <a:pt x="429" y="91"/>
                  <a:pt x="420" y="87"/>
                  <a:pt x="422" y="74"/>
                </a:cubicBezTo>
                <a:cubicBezTo>
                  <a:pt x="425" y="63"/>
                  <a:pt x="425" y="52"/>
                  <a:pt x="426" y="40"/>
                </a:cubicBezTo>
                <a:cubicBezTo>
                  <a:pt x="426" y="40"/>
                  <a:pt x="426" y="39"/>
                  <a:pt x="427" y="38"/>
                </a:cubicBezTo>
                <a:cubicBezTo>
                  <a:pt x="430" y="27"/>
                  <a:pt x="429" y="25"/>
                  <a:pt x="418" y="22"/>
                </a:cubicBezTo>
                <a:cubicBezTo>
                  <a:pt x="399" y="16"/>
                  <a:pt x="380" y="10"/>
                  <a:pt x="362" y="3"/>
                </a:cubicBezTo>
                <a:cubicBezTo>
                  <a:pt x="355" y="0"/>
                  <a:pt x="353" y="2"/>
                  <a:pt x="351" y="7"/>
                </a:cubicBezTo>
                <a:cubicBezTo>
                  <a:pt x="342" y="21"/>
                  <a:pt x="333" y="36"/>
                  <a:pt x="324" y="50"/>
                </a:cubicBezTo>
                <a:cubicBezTo>
                  <a:pt x="323" y="52"/>
                  <a:pt x="318" y="53"/>
                  <a:pt x="315" y="53"/>
                </a:cubicBezTo>
                <a:cubicBezTo>
                  <a:pt x="305" y="54"/>
                  <a:pt x="293" y="51"/>
                  <a:pt x="283" y="53"/>
                </a:cubicBezTo>
                <a:cubicBezTo>
                  <a:pt x="276" y="55"/>
                  <a:pt x="273" y="51"/>
                  <a:pt x="270" y="47"/>
                </a:cubicBezTo>
                <a:cubicBezTo>
                  <a:pt x="265" y="39"/>
                  <a:pt x="261" y="30"/>
                  <a:pt x="256" y="22"/>
                </a:cubicBezTo>
                <a:cubicBezTo>
                  <a:pt x="252" y="15"/>
                  <a:pt x="248" y="8"/>
                  <a:pt x="244" y="1"/>
                </a:cubicBezTo>
                <a:cubicBezTo>
                  <a:pt x="218" y="9"/>
                  <a:pt x="193" y="18"/>
                  <a:pt x="170" y="25"/>
                </a:cubicBezTo>
                <a:cubicBezTo>
                  <a:pt x="171" y="46"/>
                  <a:pt x="172" y="65"/>
                  <a:pt x="173" y="85"/>
                </a:cubicBezTo>
                <a:cubicBezTo>
                  <a:pt x="173" y="86"/>
                  <a:pt x="170" y="89"/>
                  <a:pt x="168" y="91"/>
                </a:cubicBezTo>
                <a:cubicBezTo>
                  <a:pt x="158" y="98"/>
                  <a:pt x="147" y="105"/>
                  <a:pt x="135" y="114"/>
                </a:cubicBezTo>
                <a:cubicBezTo>
                  <a:pt x="120" y="107"/>
                  <a:pt x="104" y="100"/>
                  <a:pt x="88" y="93"/>
                </a:cubicBezTo>
                <a:cubicBezTo>
                  <a:pt x="82" y="90"/>
                  <a:pt x="80" y="90"/>
                  <a:pt x="76" y="96"/>
                </a:cubicBezTo>
                <a:cubicBezTo>
                  <a:pt x="64" y="113"/>
                  <a:pt x="51" y="130"/>
                  <a:pt x="38" y="147"/>
                </a:cubicBezTo>
                <a:cubicBezTo>
                  <a:pt x="37" y="150"/>
                  <a:pt x="37" y="156"/>
                  <a:pt x="39" y="158"/>
                </a:cubicBezTo>
                <a:cubicBezTo>
                  <a:pt x="49" y="171"/>
                  <a:pt x="61" y="182"/>
                  <a:pt x="71" y="194"/>
                </a:cubicBezTo>
                <a:cubicBezTo>
                  <a:pt x="73" y="197"/>
                  <a:pt x="73" y="202"/>
                  <a:pt x="73" y="205"/>
                </a:cubicBezTo>
                <a:cubicBezTo>
                  <a:pt x="70" y="216"/>
                  <a:pt x="67" y="227"/>
                  <a:pt x="62" y="237"/>
                </a:cubicBezTo>
                <a:cubicBezTo>
                  <a:pt x="61" y="241"/>
                  <a:pt x="57" y="245"/>
                  <a:pt x="53" y="246"/>
                </a:cubicBezTo>
                <a:cubicBezTo>
                  <a:pt x="36" y="250"/>
                  <a:pt x="18" y="253"/>
                  <a:pt x="0" y="257"/>
                </a:cubicBezTo>
                <a:cubicBezTo>
                  <a:pt x="0" y="283"/>
                  <a:pt x="0" y="310"/>
                  <a:pt x="0" y="336"/>
                </a:cubicBezTo>
                <a:cubicBezTo>
                  <a:pt x="18" y="340"/>
                  <a:pt x="35" y="343"/>
                  <a:pt x="51" y="347"/>
                </a:cubicBezTo>
                <a:cubicBezTo>
                  <a:pt x="57" y="348"/>
                  <a:pt x="62" y="350"/>
                  <a:pt x="63" y="358"/>
                </a:cubicBezTo>
                <a:cubicBezTo>
                  <a:pt x="65" y="371"/>
                  <a:pt x="70" y="382"/>
                  <a:pt x="74" y="395"/>
                </a:cubicBezTo>
                <a:cubicBezTo>
                  <a:pt x="64" y="407"/>
                  <a:pt x="53" y="419"/>
                  <a:pt x="42" y="431"/>
                </a:cubicBezTo>
                <a:cubicBezTo>
                  <a:pt x="37" y="436"/>
                  <a:pt x="33" y="441"/>
                  <a:pt x="40" y="449"/>
                </a:cubicBezTo>
                <a:cubicBezTo>
                  <a:pt x="49" y="459"/>
                  <a:pt x="56" y="470"/>
                  <a:pt x="64" y="481"/>
                </a:cubicBezTo>
                <a:cubicBezTo>
                  <a:pt x="70" y="489"/>
                  <a:pt x="75" y="497"/>
                  <a:pt x="81" y="505"/>
                </a:cubicBezTo>
                <a:cubicBezTo>
                  <a:pt x="98" y="497"/>
                  <a:pt x="113" y="489"/>
                  <a:pt x="129" y="483"/>
                </a:cubicBezTo>
                <a:cubicBezTo>
                  <a:pt x="132" y="481"/>
                  <a:pt x="137" y="480"/>
                  <a:pt x="139" y="482"/>
                </a:cubicBezTo>
                <a:cubicBezTo>
                  <a:pt x="152" y="490"/>
                  <a:pt x="164" y="499"/>
                  <a:pt x="176" y="5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7310438" y="2756807"/>
            <a:ext cx="1658938" cy="1641475"/>
          </a:xfrm>
          <a:custGeom>
            <a:avLst/>
            <a:gdLst>
              <a:gd name="T0" fmla="*/ 306 w 548"/>
              <a:gd name="T1" fmla="*/ 35 h 544"/>
              <a:gd name="T2" fmla="*/ 259 w 548"/>
              <a:gd name="T3" fmla="*/ 47 h 544"/>
              <a:gd name="T4" fmla="*/ 228 w 548"/>
              <a:gd name="T5" fmla="*/ 4 h 544"/>
              <a:gd name="T6" fmla="*/ 159 w 548"/>
              <a:gd name="T7" fmla="*/ 23 h 544"/>
              <a:gd name="T8" fmla="*/ 161 w 548"/>
              <a:gd name="T9" fmla="*/ 73 h 544"/>
              <a:gd name="T10" fmla="*/ 140 w 548"/>
              <a:gd name="T11" fmla="*/ 95 h 544"/>
              <a:gd name="T12" fmla="*/ 77 w 548"/>
              <a:gd name="T13" fmla="*/ 81 h 544"/>
              <a:gd name="T14" fmla="*/ 37 w 548"/>
              <a:gd name="T15" fmla="*/ 136 h 544"/>
              <a:gd name="T16" fmla="*/ 62 w 548"/>
              <a:gd name="T17" fmla="*/ 171 h 544"/>
              <a:gd name="T18" fmla="*/ 59 w 548"/>
              <a:gd name="T19" fmla="*/ 219 h 544"/>
              <a:gd name="T20" fmla="*/ 27 w 548"/>
              <a:gd name="T21" fmla="*/ 231 h 544"/>
              <a:gd name="T22" fmla="*/ 3 w 548"/>
              <a:gd name="T23" fmla="*/ 308 h 544"/>
              <a:gd name="T24" fmla="*/ 59 w 548"/>
              <a:gd name="T25" fmla="*/ 324 h 544"/>
              <a:gd name="T26" fmla="*/ 41 w 548"/>
              <a:gd name="T27" fmla="*/ 394 h 544"/>
              <a:gd name="T28" fmla="*/ 73 w 548"/>
              <a:gd name="T29" fmla="*/ 459 h 544"/>
              <a:gd name="T30" fmla="*/ 113 w 548"/>
              <a:gd name="T31" fmla="*/ 446 h 544"/>
              <a:gd name="T32" fmla="*/ 160 w 548"/>
              <a:gd name="T33" fmla="*/ 463 h 544"/>
              <a:gd name="T34" fmla="*/ 159 w 548"/>
              <a:gd name="T35" fmla="*/ 514 h 544"/>
              <a:gd name="T36" fmla="*/ 220 w 548"/>
              <a:gd name="T37" fmla="*/ 542 h 544"/>
              <a:gd name="T38" fmla="*/ 249 w 548"/>
              <a:gd name="T39" fmla="*/ 503 h 544"/>
              <a:gd name="T40" fmla="*/ 285 w 548"/>
              <a:gd name="T41" fmla="*/ 495 h 544"/>
              <a:gd name="T42" fmla="*/ 317 w 548"/>
              <a:gd name="T43" fmla="*/ 526 h 544"/>
              <a:gd name="T44" fmla="*/ 346 w 548"/>
              <a:gd name="T45" fmla="*/ 537 h 544"/>
              <a:gd name="T46" fmla="*/ 390 w 548"/>
              <a:gd name="T47" fmla="*/ 466 h 544"/>
              <a:gd name="T48" fmla="*/ 469 w 548"/>
              <a:gd name="T49" fmla="*/ 459 h 544"/>
              <a:gd name="T50" fmla="*/ 501 w 548"/>
              <a:gd name="T51" fmla="*/ 430 h 544"/>
              <a:gd name="T52" fmla="*/ 488 w 548"/>
              <a:gd name="T53" fmla="*/ 369 h 544"/>
              <a:gd name="T54" fmla="*/ 492 w 548"/>
              <a:gd name="T55" fmla="*/ 330 h 544"/>
              <a:gd name="T56" fmla="*/ 548 w 548"/>
              <a:gd name="T57" fmla="*/ 308 h 544"/>
              <a:gd name="T58" fmla="*/ 510 w 548"/>
              <a:gd name="T59" fmla="*/ 228 h 544"/>
              <a:gd name="T60" fmla="*/ 486 w 548"/>
              <a:gd name="T61" fmla="*/ 192 h 544"/>
              <a:gd name="T62" fmla="*/ 518 w 548"/>
              <a:gd name="T63" fmla="*/ 140 h 544"/>
              <a:gd name="T64" fmla="*/ 424 w 548"/>
              <a:gd name="T65" fmla="*/ 103 h 544"/>
              <a:gd name="T66" fmla="*/ 390 w 548"/>
              <a:gd name="T67" fmla="*/ 77 h 544"/>
              <a:gd name="T68" fmla="*/ 394 w 548"/>
              <a:gd name="T69" fmla="*/ 22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8" h="544">
                <a:moveTo>
                  <a:pt x="325" y="0"/>
                </a:moveTo>
                <a:cubicBezTo>
                  <a:pt x="319" y="12"/>
                  <a:pt x="312" y="23"/>
                  <a:pt x="306" y="35"/>
                </a:cubicBezTo>
                <a:cubicBezTo>
                  <a:pt x="302" y="43"/>
                  <a:pt x="297" y="49"/>
                  <a:pt x="286" y="48"/>
                </a:cubicBezTo>
                <a:cubicBezTo>
                  <a:pt x="277" y="47"/>
                  <a:pt x="268" y="48"/>
                  <a:pt x="259" y="47"/>
                </a:cubicBezTo>
                <a:cubicBezTo>
                  <a:pt x="256" y="47"/>
                  <a:pt x="253" y="45"/>
                  <a:pt x="251" y="43"/>
                </a:cubicBezTo>
                <a:cubicBezTo>
                  <a:pt x="243" y="30"/>
                  <a:pt x="236" y="17"/>
                  <a:pt x="228" y="4"/>
                </a:cubicBezTo>
                <a:cubicBezTo>
                  <a:pt x="227" y="2"/>
                  <a:pt x="222" y="0"/>
                  <a:pt x="219" y="1"/>
                </a:cubicBezTo>
                <a:cubicBezTo>
                  <a:pt x="199" y="8"/>
                  <a:pt x="179" y="15"/>
                  <a:pt x="159" y="23"/>
                </a:cubicBezTo>
                <a:cubicBezTo>
                  <a:pt x="159" y="25"/>
                  <a:pt x="159" y="28"/>
                  <a:pt x="159" y="32"/>
                </a:cubicBezTo>
                <a:cubicBezTo>
                  <a:pt x="160" y="45"/>
                  <a:pt x="161" y="59"/>
                  <a:pt x="161" y="73"/>
                </a:cubicBezTo>
                <a:cubicBezTo>
                  <a:pt x="161" y="77"/>
                  <a:pt x="158" y="81"/>
                  <a:pt x="155" y="84"/>
                </a:cubicBezTo>
                <a:cubicBezTo>
                  <a:pt x="151" y="88"/>
                  <a:pt x="145" y="91"/>
                  <a:pt x="140" y="95"/>
                </a:cubicBezTo>
                <a:cubicBezTo>
                  <a:pt x="130" y="104"/>
                  <a:pt x="125" y="104"/>
                  <a:pt x="114" y="99"/>
                </a:cubicBezTo>
                <a:cubicBezTo>
                  <a:pt x="101" y="93"/>
                  <a:pt x="89" y="87"/>
                  <a:pt x="77" y="81"/>
                </a:cubicBezTo>
                <a:cubicBezTo>
                  <a:pt x="71" y="89"/>
                  <a:pt x="65" y="96"/>
                  <a:pt x="60" y="103"/>
                </a:cubicBezTo>
                <a:cubicBezTo>
                  <a:pt x="52" y="114"/>
                  <a:pt x="44" y="124"/>
                  <a:pt x="37" y="136"/>
                </a:cubicBezTo>
                <a:cubicBezTo>
                  <a:pt x="36" y="138"/>
                  <a:pt x="37" y="143"/>
                  <a:pt x="39" y="145"/>
                </a:cubicBezTo>
                <a:cubicBezTo>
                  <a:pt x="46" y="154"/>
                  <a:pt x="54" y="162"/>
                  <a:pt x="62" y="171"/>
                </a:cubicBezTo>
                <a:cubicBezTo>
                  <a:pt x="67" y="178"/>
                  <a:pt x="71" y="184"/>
                  <a:pt x="66" y="194"/>
                </a:cubicBezTo>
                <a:cubicBezTo>
                  <a:pt x="63" y="201"/>
                  <a:pt x="62" y="210"/>
                  <a:pt x="59" y="219"/>
                </a:cubicBezTo>
                <a:cubicBezTo>
                  <a:pt x="59" y="221"/>
                  <a:pt x="57" y="223"/>
                  <a:pt x="55" y="224"/>
                </a:cubicBezTo>
                <a:cubicBezTo>
                  <a:pt x="46" y="227"/>
                  <a:pt x="36" y="228"/>
                  <a:pt x="27" y="231"/>
                </a:cubicBezTo>
                <a:cubicBezTo>
                  <a:pt x="0" y="238"/>
                  <a:pt x="3" y="228"/>
                  <a:pt x="3" y="257"/>
                </a:cubicBezTo>
                <a:cubicBezTo>
                  <a:pt x="3" y="274"/>
                  <a:pt x="3" y="291"/>
                  <a:pt x="3" y="308"/>
                </a:cubicBezTo>
                <a:cubicBezTo>
                  <a:pt x="19" y="312"/>
                  <a:pt x="35" y="315"/>
                  <a:pt x="50" y="318"/>
                </a:cubicBezTo>
                <a:cubicBezTo>
                  <a:pt x="53" y="319"/>
                  <a:pt x="58" y="321"/>
                  <a:pt x="59" y="324"/>
                </a:cubicBezTo>
                <a:cubicBezTo>
                  <a:pt x="64" y="336"/>
                  <a:pt x="67" y="349"/>
                  <a:pt x="71" y="363"/>
                </a:cubicBezTo>
                <a:cubicBezTo>
                  <a:pt x="62" y="372"/>
                  <a:pt x="52" y="384"/>
                  <a:pt x="41" y="394"/>
                </a:cubicBezTo>
                <a:cubicBezTo>
                  <a:pt x="34" y="401"/>
                  <a:pt x="35" y="406"/>
                  <a:pt x="39" y="413"/>
                </a:cubicBezTo>
                <a:cubicBezTo>
                  <a:pt x="50" y="428"/>
                  <a:pt x="62" y="444"/>
                  <a:pt x="73" y="459"/>
                </a:cubicBezTo>
                <a:cubicBezTo>
                  <a:pt x="75" y="460"/>
                  <a:pt x="79" y="460"/>
                  <a:pt x="81" y="460"/>
                </a:cubicBezTo>
                <a:cubicBezTo>
                  <a:pt x="92" y="455"/>
                  <a:pt x="103" y="450"/>
                  <a:pt x="113" y="446"/>
                </a:cubicBezTo>
                <a:cubicBezTo>
                  <a:pt x="119" y="444"/>
                  <a:pt x="127" y="441"/>
                  <a:pt x="132" y="443"/>
                </a:cubicBezTo>
                <a:cubicBezTo>
                  <a:pt x="142" y="448"/>
                  <a:pt x="151" y="456"/>
                  <a:pt x="160" y="463"/>
                </a:cubicBezTo>
                <a:cubicBezTo>
                  <a:pt x="162" y="464"/>
                  <a:pt x="163" y="466"/>
                  <a:pt x="163" y="468"/>
                </a:cubicBezTo>
                <a:cubicBezTo>
                  <a:pt x="162" y="484"/>
                  <a:pt x="160" y="499"/>
                  <a:pt x="159" y="514"/>
                </a:cubicBezTo>
                <a:cubicBezTo>
                  <a:pt x="158" y="520"/>
                  <a:pt x="162" y="523"/>
                  <a:pt x="167" y="524"/>
                </a:cubicBezTo>
                <a:cubicBezTo>
                  <a:pt x="184" y="530"/>
                  <a:pt x="202" y="537"/>
                  <a:pt x="220" y="542"/>
                </a:cubicBezTo>
                <a:cubicBezTo>
                  <a:pt x="223" y="543"/>
                  <a:pt x="229" y="540"/>
                  <a:pt x="230" y="537"/>
                </a:cubicBezTo>
                <a:cubicBezTo>
                  <a:pt x="237" y="526"/>
                  <a:pt x="243" y="515"/>
                  <a:pt x="249" y="503"/>
                </a:cubicBezTo>
                <a:cubicBezTo>
                  <a:pt x="252" y="498"/>
                  <a:pt x="256" y="494"/>
                  <a:pt x="263" y="495"/>
                </a:cubicBezTo>
                <a:cubicBezTo>
                  <a:pt x="270" y="495"/>
                  <a:pt x="277" y="495"/>
                  <a:pt x="285" y="495"/>
                </a:cubicBezTo>
                <a:cubicBezTo>
                  <a:pt x="294" y="494"/>
                  <a:pt x="300" y="495"/>
                  <a:pt x="304" y="505"/>
                </a:cubicBezTo>
                <a:cubicBezTo>
                  <a:pt x="306" y="513"/>
                  <a:pt x="313" y="519"/>
                  <a:pt x="317" y="526"/>
                </a:cubicBezTo>
                <a:cubicBezTo>
                  <a:pt x="320" y="531"/>
                  <a:pt x="322" y="540"/>
                  <a:pt x="327" y="542"/>
                </a:cubicBezTo>
                <a:cubicBezTo>
                  <a:pt x="332" y="544"/>
                  <a:pt x="340" y="539"/>
                  <a:pt x="346" y="537"/>
                </a:cubicBezTo>
                <a:cubicBezTo>
                  <a:pt x="363" y="531"/>
                  <a:pt x="379" y="526"/>
                  <a:pt x="395" y="521"/>
                </a:cubicBezTo>
                <a:cubicBezTo>
                  <a:pt x="393" y="501"/>
                  <a:pt x="391" y="482"/>
                  <a:pt x="390" y="466"/>
                </a:cubicBezTo>
                <a:cubicBezTo>
                  <a:pt x="402" y="456"/>
                  <a:pt x="414" y="448"/>
                  <a:pt x="425" y="439"/>
                </a:cubicBezTo>
                <a:cubicBezTo>
                  <a:pt x="439" y="446"/>
                  <a:pt x="454" y="452"/>
                  <a:pt x="469" y="459"/>
                </a:cubicBezTo>
                <a:cubicBezTo>
                  <a:pt x="474" y="462"/>
                  <a:pt x="477" y="461"/>
                  <a:pt x="480" y="458"/>
                </a:cubicBezTo>
                <a:cubicBezTo>
                  <a:pt x="487" y="448"/>
                  <a:pt x="494" y="439"/>
                  <a:pt x="501" y="430"/>
                </a:cubicBezTo>
                <a:cubicBezTo>
                  <a:pt x="507" y="421"/>
                  <a:pt x="513" y="412"/>
                  <a:pt x="518" y="403"/>
                </a:cubicBezTo>
                <a:cubicBezTo>
                  <a:pt x="508" y="391"/>
                  <a:pt x="498" y="380"/>
                  <a:pt x="488" y="369"/>
                </a:cubicBezTo>
                <a:cubicBezTo>
                  <a:pt x="483" y="364"/>
                  <a:pt x="482" y="360"/>
                  <a:pt x="485" y="353"/>
                </a:cubicBezTo>
                <a:cubicBezTo>
                  <a:pt x="488" y="346"/>
                  <a:pt x="490" y="338"/>
                  <a:pt x="492" y="330"/>
                </a:cubicBezTo>
                <a:cubicBezTo>
                  <a:pt x="493" y="322"/>
                  <a:pt x="497" y="319"/>
                  <a:pt x="504" y="318"/>
                </a:cubicBezTo>
                <a:cubicBezTo>
                  <a:pt x="519" y="315"/>
                  <a:pt x="534" y="311"/>
                  <a:pt x="548" y="308"/>
                </a:cubicBezTo>
                <a:cubicBezTo>
                  <a:pt x="548" y="283"/>
                  <a:pt x="548" y="259"/>
                  <a:pt x="548" y="234"/>
                </a:cubicBezTo>
                <a:cubicBezTo>
                  <a:pt x="535" y="232"/>
                  <a:pt x="523" y="230"/>
                  <a:pt x="510" y="228"/>
                </a:cubicBezTo>
                <a:cubicBezTo>
                  <a:pt x="498" y="226"/>
                  <a:pt x="491" y="220"/>
                  <a:pt x="489" y="208"/>
                </a:cubicBezTo>
                <a:cubicBezTo>
                  <a:pt x="488" y="202"/>
                  <a:pt x="488" y="197"/>
                  <a:pt x="486" y="192"/>
                </a:cubicBezTo>
                <a:cubicBezTo>
                  <a:pt x="480" y="182"/>
                  <a:pt x="484" y="176"/>
                  <a:pt x="491" y="169"/>
                </a:cubicBezTo>
                <a:cubicBezTo>
                  <a:pt x="501" y="160"/>
                  <a:pt x="509" y="150"/>
                  <a:pt x="518" y="140"/>
                </a:cubicBezTo>
                <a:cubicBezTo>
                  <a:pt x="504" y="120"/>
                  <a:pt x="490" y="101"/>
                  <a:pt x="476" y="81"/>
                </a:cubicBezTo>
                <a:cubicBezTo>
                  <a:pt x="458" y="89"/>
                  <a:pt x="441" y="96"/>
                  <a:pt x="424" y="103"/>
                </a:cubicBezTo>
                <a:cubicBezTo>
                  <a:pt x="414" y="96"/>
                  <a:pt x="403" y="88"/>
                  <a:pt x="393" y="81"/>
                </a:cubicBezTo>
                <a:cubicBezTo>
                  <a:pt x="392" y="80"/>
                  <a:pt x="390" y="78"/>
                  <a:pt x="390" y="77"/>
                </a:cubicBezTo>
                <a:cubicBezTo>
                  <a:pt x="390" y="70"/>
                  <a:pt x="390" y="63"/>
                  <a:pt x="390" y="56"/>
                </a:cubicBezTo>
                <a:cubicBezTo>
                  <a:pt x="391" y="44"/>
                  <a:pt x="393" y="33"/>
                  <a:pt x="394" y="22"/>
                </a:cubicBezTo>
                <a:cubicBezTo>
                  <a:pt x="370" y="14"/>
                  <a:pt x="348" y="7"/>
                  <a:pt x="3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3221038" y="3082244"/>
            <a:ext cx="2941638" cy="2911475"/>
          </a:xfrm>
          <a:custGeom>
            <a:avLst/>
            <a:gdLst>
              <a:gd name="T0" fmla="*/ 870 w 972"/>
              <a:gd name="T1" fmla="*/ 383 h 964"/>
              <a:gd name="T2" fmla="*/ 947 w 972"/>
              <a:gd name="T3" fmla="*/ 413 h 964"/>
              <a:gd name="T4" fmla="*/ 972 w 972"/>
              <a:gd name="T5" fmla="*/ 545 h 964"/>
              <a:gd name="T6" fmla="*/ 881 w 972"/>
              <a:gd name="T7" fmla="*/ 564 h 964"/>
              <a:gd name="T8" fmla="*/ 855 w 972"/>
              <a:gd name="T9" fmla="*/ 630 h 964"/>
              <a:gd name="T10" fmla="*/ 918 w 972"/>
              <a:gd name="T11" fmla="*/ 716 h 964"/>
              <a:gd name="T12" fmla="*/ 782 w 972"/>
              <a:gd name="T13" fmla="*/ 791 h 964"/>
              <a:gd name="T14" fmla="*/ 737 w 972"/>
              <a:gd name="T15" fmla="*/ 789 h 964"/>
              <a:gd name="T16" fmla="*/ 689 w 972"/>
              <a:gd name="T17" fmla="*/ 837 h 964"/>
              <a:gd name="T18" fmla="*/ 694 w 972"/>
              <a:gd name="T19" fmla="*/ 888 h 964"/>
              <a:gd name="T20" fmla="*/ 689 w 972"/>
              <a:gd name="T21" fmla="*/ 927 h 964"/>
              <a:gd name="T22" fmla="*/ 571 w 972"/>
              <a:gd name="T23" fmla="*/ 955 h 964"/>
              <a:gd name="T24" fmla="*/ 527 w 972"/>
              <a:gd name="T25" fmla="*/ 878 h 964"/>
              <a:gd name="T26" fmla="*/ 445 w 972"/>
              <a:gd name="T27" fmla="*/ 880 h 964"/>
              <a:gd name="T28" fmla="*/ 399 w 972"/>
              <a:gd name="T29" fmla="*/ 959 h 964"/>
              <a:gd name="T30" fmla="*/ 326 w 972"/>
              <a:gd name="T31" fmla="*/ 939 h 964"/>
              <a:gd name="T32" fmla="*/ 277 w 972"/>
              <a:gd name="T33" fmla="*/ 914 h 964"/>
              <a:gd name="T34" fmla="*/ 285 w 972"/>
              <a:gd name="T35" fmla="*/ 852 h 964"/>
              <a:gd name="T36" fmla="*/ 276 w 972"/>
              <a:gd name="T37" fmla="*/ 817 h 964"/>
              <a:gd name="T38" fmla="*/ 213 w 972"/>
              <a:gd name="T39" fmla="*/ 782 h 964"/>
              <a:gd name="T40" fmla="*/ 127 w 972"/>
              <a:gd name="T41" fmla="*/ 815 h 964"/>
              <a:gd name="T42" fmla="*/ 59 w 972"/>
              <a:gd name="T43" fmla="*/ 720 h 964"/>
              <a:gd name="T44" fmla="*/ 64 w 972"/>
              <a:gd name="T45" fmla="*/ 706 h 964"/>
              <a:gd name="T46" fmla="*/ 122 w 972"/>
              <a:gd name="T47" fmla="*/ 641 h 964"/>
              <a:gd name="T48" fmla="*/ 100 w 972"/>
              <a:gd name="T49" fmla="*/ 573 h 964"/>
              <a:gd name="T50" fmla="*/ 26 w 972"/>
              <a:gd name="T51" fmla="*/ 552 h 964"/>
              <a:gd name="T52" fmla="*/ 1 w 972"/>
              <a:gd name="T53" fmla="*/ 540 h 964"/>
              <a:gd name="T54" fmla="*/ 97 w 972"/>
              <a:gd name="T55" fmla="*/ 398 h 964"/>
              <a:gd name="T56" fmla="*/ 121 w 972"/>
              <a:gd name="T57" fmla="*/ 320 h 964"/>
              <a:gd name="T58" fmla="*/ 60 w 972"/>
              <a:gd name="T59" fmla="*/ 253 h 964"/>
              <a:gd name="T60" fmla="*/ 122 w 972"/>
              <a:gd name="T61" fmla="*/ 156 h 964"/>
              <a:gd name="T62" fmla="*/ 219 w 972"/>
              <a:gd name="T63" fmla="*/ 183 h 964"/>
              <a:gd name="T64" fmla="*/ 281 w 972"/>
              <a:gd name="T65" fmla="*/ 143 h 964"/>
              <a:gd name="T66" fmla="*/ 282 w 972"/>
              <a:gd name="T67" fmla="*/ 113 h 964"/>
              <a:gd name="T68" fmla="*/ 291 w 972"/>
              <a:gd name="T69" fmla="*/ 35 h 964"/>
              <a:gd name="T70" fmla="*/ 402 w 972"/>
              <a:gd name="T71" fmla="*/ 7 h 964"/>
              <a:gd name="T72" fmla="*/ 459 w 972"/>
              <a:gd name="T73" fmla="*/ 87 h 964"/>
              <a:gd name="T74" fmla="*/ 532 w 972"/>
              <a:gd name="T75" fmla="*/ 78 h 964"/>
              <a:gd name="T76" fmla="*/ 581 w 972"/>
              <a:gd name="T77" fmla="*/ 2 h 964"/>
              <a:gd name="T78" fmla="*/ 684 w 972"/>
              <a:gd name="T79" fmla="*/ 35 h 964"/>
              <a:gd name="T80" fmla="*/ 694 w 972"/>
              <a:gd name="T81" fmla="*/ 65 h 964"/>
              <a:gd name="T82" fmla="*/ 690 w 972"/>
              <a:gd name="T83" fmla="*/ 118 h 964"/>
              <a:gd name="T84" fmla="*/ 710 w 972"/>
              <a:gd name="T85" fmla="*/ 153 h 964"/>
              <a:gd name="T86" fmla="*/ 764 w 972"/>
              <a:gd name="T87" fmla="*/ 179 h 964"/>
              <a:gd name="T88" fmla="*/ 852 w 972"/>
              <a:gd name="T89" fmla="*/ 157 h 964"/>
              <a:gd name="T90" fmla="*/ 914 w 972"/>
              <a:gd name="T91" fmla="*/ 244 h 964"/>
              <a:gd name="T92" fmla="*/ 872 w 972"/>
              <a:gd name="T93" fmla="*/ 297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2" h="964">
                <a:moveTo>
                  <a:pt x="852" y="320"/>
                </a:moveTo>
                <a:cubicBezTo>
                  <a:pt x="859" y="342"/>
                  <a:pt x="865" y="362"/>
                  <a:pt x="870" y="383"/>
                </a:cubicBezTo>
                <a:cubicBezTo>
                  <a:pt x="873" y="394"/>
                  <a:pt x="875" y="397"/>
                  <a:pt x="887" y="399"/>
                </a:cubicBezTo>
                <a:cubicBezTo>
                  <a:pt x="907" y="403"/>
                  <a:pt x="927" y="408"/>
                  <a:pt x="947" y="413"/>
                </a:cubicBezTo>
                <a:cubicBezTo>
                  <a:pt x="955" y="415"/>
                  <a:pt x="963" y="416"/>
                  <a:pt x="972" y="417"/>
                </a:cubicBezTo>
                <a:cubicBezTo>
                  <a:pt x="972" y="460"/>
                  <a:pt x="972" y="502"/>
                  <a:pt x="972" y="545"/>
                </a:cubicBezTo>
                <a:cubicBezTo>
                  <a:pt x="957" y="548"/>
                  <a:pt x="942" y="552"/>
                  <a:pt x="927" y="555"/>
                </a:cubicBezTo>
                <a:cubicBezTo>
                  <a:pt x="912" y="558"/>
                  <a:pt x="897" y="561"/>
                  <a:pt x="881" y="564"/>
                </a:cubicBezTo>
                <a:cubicBezTo>
                  <a:pt x="871" y="567"/>
                  <a:pt x="873" y="577"/>
                  <a:pt x="871" y="583"/>
                </a:cubicBezTo>
                <a:cubicBezTo>
                  <a:pt x="865" y="598"/>
                  <a:pt x="861" y="615"/>
                  <a:pt x="855" y="630"/>
                </a:cubicBezTo>
                <a:cubicBezTo>
                  <a:pt x="852" y="638"/>
                  <a:pt x="852" y="643"/>
                  <a:pt x="858" y="649"/>
                </a:cubicBezTo>
                <a:cubicBezTo>
                  <a:pt x="878" y="671"/>
                  <a:pt x="898" y="693"/>
                  <a:pt x="918" y="716"/>
                </a:cubicBezTo>
                <a:cubicBezTo>
                  <a:pt x="893" y="750"/>
                  <a:pt x="868" y="784"/>
                  <a:pt x="843" y="819"/>
                </a:cubicBezTo>
                <a:cubicBezTo>
                  <a:pt x="822" y="809"/>
                  <a:pt x="802" y="800"/>
                  <a:pt x="782" y="791"/>
                </a:cubicBezTo>
                <a:cubicBezTo>
                  <a:pt x="774" y="788"/>
                  <a:pt x="766" y="784"/>
                  <a:pt x="758" y="781"/>
                </a:cubicBezTo>
                <a:cubicBezTo>
                  <a:pt x="749" y="777"/>
                  <a:pt x="744" y="785"/>
                  <a:pt x="737" y="789"/>
                </a:cubicBezTo>
                <a:cubicBezTo>
                  <a:pt x="723" y="799"/>
                  <a:pt x="709" y="809"/>
                  <a:pt x="695" y="820"/>
                </a:cubicBezTo>
                <a:cubicBezTo>
                  <a:pt x="689" y="824"/>
                  <a:pt x="685" y="829"/>
                  <a:pt x="689" y="837"/>
                </a:cubicBezTo>
                <a:cubicBezTo>
                  <a:pt x="690" y="838"/>
                  <a:pt x="690" y="840"/>
                  <a:pt x="690" y="842"/>
                </a:cubicBezTo>
                <a:cubicBezTo>
                  <a:pt x="692" y="857"/>
                  <a:pt x="692" y="873"/>
                  <a:pt x="694" y="888"/>
                </a:cubicBezTo>
                <a:cubicBezTo>
                  <a:pt x="694" y="898"/>
                  <a:pt x="695" y="907"/>
                  <a:pt x="696" y="916"/>
                </a:cubicBezTo>
                <a:cubicBezTo>
                  <a:pt x="697" y="922"/>
                  <a:pt x="695" y="925"/>
                  <a:pt x="689" y="927"/>
                </a:cubicBezTo>
                <a:cubicBezTo>
                  <a:pt x="653" y="938"/>
                  <a:pt x="618" y="949"/>
                  <a:pt x="584" y="961"/>
                </a:cubicBezTo>
                <a:cubicBezTo>
                  <a:pt x="575" y="964"/>
                  <a:pt x="573" y="959"/>
                  <a:pt x="571" y="955"/>
                </a:cubicBezTo>
                <a:cubicBezTo>
                  <a:pt x="561" y="938"/>
                  <a:pt x="552" y="921"/>
                  <a:pt x="542" y="903"/>
                </a:cubicBezTo>
                <a:cubicBezTo>
                  <a:pt x="537" y="894"/>
                  <a:pt x="532" y="885"/>
                  <a:pt x="527" y="878"/>
                </a:cubicBezTo>
                <a:cubicBezTo>
                  <a:pt x="502" y="878"/>
                  <a:pt x="478" y="878"/>
                  <a:pt x="454" y="878"/>
                </a:cubicBezTo>
                <a:cubicBezTo>
                  <a:pt x="451" y="878"/>
                  <a:pt x="446" y="878"/>
                  <a:pt x="445" y="880"/>
                </a:cubicBezTo>
                <a:cubicBezTo>
                  <a:pt x="438" y="893"/>
                  <a:pt x="431" y="905"/>
                  <a:pt x="423" y="918"/>
                </a:cubicBezTo>
                <a:cubicBezTo>
                  <a:pt x="415" y="932"/>
                  <a:pt x="408" y="946"/>
                  <a:pt x="399" y="959"/>
                </a:cubicBezTo>
                <a:cubicBezTo>
                  <a:pt x="398" y="961"/>
                  <a:pt x="394" y="963"/>
                  <a:pt x="392" y="962"/>
                </a:cubicBezTo>
                <a:cubicBezTo>
                  <a:pt x="370" y="955"/>
                  <a:pt x="348" y="947"/>
                  <a:pt x="326" y="939"/>
                </a:cubicBezTo>
                <a:cubicBezTo>
                  <a:pt x="312" y="935"/>
                  <a:pt x="298" y="931"/>
                  <a:pt x="284" y="927"/>
                </a:cubicBezTo>
                <a:cubicBezTo>
                  <a:pt x="276" y="925"/>
                  <a:pt x="276" y="920"/>
                  <a:pt x="277" y="914"/>
                </a:cubicBezTo>
                <a:cubicBezTo>
                  <a:pt x="278" y="909"/>
                  <a:pt x="279" y="904"/>
                  <a:pt x="279" y="900"/>
                </a:cubicBezTo>
                <a:cubicBezTo>
                  <a:pt x="281" y="884"/>
                  <a:pt x="284" y="868"/>
                  <a:pt x="285" y="852"/>
                </a:cubicBezTo>
                <a:cubicBezTo>
                  <a:pt x="286" y="843"/>
                  <a:pt x="286" y="834"/>
                  <a:pt x="285" y="825"/>
                </a:cubicBezTo>
                <a:cubicBezTo>
                  <a:pt x="284" y="822"/>
                  <a:pt x="279" y="819"/>
                  <a:pt x="276" y="817"/>
                </a:cubicBezTo>
                <a:cubicBezTo>
                  <a:pt x="260" y="806"/>
                  <a:pt x="243" y="794"/>
                  <a:pt x="227" y="783"/>
                </a:cubicBezTo>
                <a:cubicBezTo>
                  <a:pt x="223" y="781"/>
                  <a:pt x="217" y="780"/>
                  <a:pt x="213" y="782"/>
                </a:cubicBezTo>
                <a:cubicBezTo>
                  <a:pt x="187" y="793"/>
                  <a:pt x="162" y="805"/>
                  <a:pt x="136" y="817"/>
                </a:cubicBezTo>
                <a:cubicBezTo>
                  <a:pt x="131" y="819"/>
                  <a:pt x="129" y="818"/>
                  <a:pt x="127" y="815"/>
                </a:cubicBezTo>
                <a:cubicBezTo>
                  <a:pt x="111" y="793"/>
                  <a:pt x="96" y="772"/>
                  <a:pt x="81" y="751"/>
                </a:cubicBezTo>
                <a:cubicBezTo>
                  <a:pt x="73" y="740"/>
                  <a:pt x="66" y="730"/>
                  <a:pt x="59" y="720"/>
                </a:cubicBezTo>
                <a:cubicBezTo>
                  <a:pt x="58" y="718"/>
                  <a:pt x="58" y="716"/>
                  <a:pt x="59" y="714"/>
                </a:cubicBezTo>
                <a:cubicBezTo>
                  <a:pt x="60" y="711"/>
                  <a:pt x="62" y="708"/>
                  <a:pt x="64" y="706"/>
                </a:cubicBezTo>
                <a:cubicBezTo>
                  <a:pt x="79" y="690"/>
                  <a:pt x="94" y="674"/>
                  <a:pt x="109" y="657"/>
                </a:cubicBezTo>
                <a:cubicBezTo>
                  <a:pt x="114" y="652"/>
                  <a:pt x="118" y="646"/>
                  <a:pt x="122" y="641"/>
                </a:cubicBezTo>
                <a:cubicBezTo>
                  <a:pt x="116" y="623"/>
                  <a:pt x="109" y="604"/>
                  <a:pt x="103" y="586"/>
                </a:cubicBezTo>
                <a:cubicBezTo>
                  <a:pt x="101" y="582"/>
                  <a:pt x="100" y="578"/>
                  <a:pt x="100" y="573"/>
                </a:cubicBezTo>
                <a:cubicBezTo>
                  <a:pt x="100" y="567"/>
                  <a:pt x="95" y="565"/>
                  <a:pt x="91" y="564"/>
                </a:cubicBezTo>
                <a:cubicBezTo>
                  <a:pt x="69" y="560"/>
                  <a:pt x="48" y="556"/>
                  <a:pt x="26" y="552"/>
                </a:cubicBezTo>
                <a:cubicBezTo>
                  <a:pt x="21" y="551"/>
                  <a:pt x="14" y="550"/>
                  <a:pt x="9" y="548"/>
                </a:cubicBezTo>
                <a:cubicBezTo>
                  <a:pt x="6" y="547"/>
                  <a:pt x="1" y="543"/>
                  <a:pt x="1" y="540"/>
                </a:cubicBezTo>
                <a:cubicBezTo>
                  <a:pt x="0" y="500"/>
                  <a:pt x="0" y="459"/>
                  <a:pt x="0" y="418"/>
                </a:cubicBezTo>
                <a:cubicBezTo>
                  <a:pt x="33" y="412"/>
                  <a:pt x="66" y="405"/>
                  <a:pt x="97" y="398"/>
                </a:cubicBezTo>
                <a:cubicBezTo>
                  <a:pt x="105" y="373"/>
                  <a:pt x="113" y="348"/>
                  <a:pt x="122" y="322"/>
                </a:cubicBezTo>
                <a:cubicBezTo>
                  <a:pt x="123" y="322"/>
                  <a:pt x="122" y="321"/>
                  <a:pt x="121" y="320"/>
                </a:cubicBezTo>
                <a:cubicBezTo>
                  <a:pt x="107" y="304"/>
                  <a:pt x="92" y="290"/>
                  <a:pt x="78" y="274"/>
                </a:cubicBezTo>
                <a:cubicBezTo>
                  <a:pt x="72" y="267"/>
                  <a:pt x="66" y="260"/>
                  <a:pt x="60" y="253"/>
                </a:cubicBezTo>
                <a:cubicBezTo>
                  <a:pt x="58" y="250"/>
                  <a:pt x="58" y="244"/>
                  <a:pt x="60" y="242"/>
                </a:cubicBezTo>
                <a:cubicBezTo>
                  <a:pt x="80" y="213"/>
                  <a:pt x="101" y="184"/>
                  <a:pt x="122" y="156"/>
                </a:cubicBezTo>
                <a:cubicBezTo>
                  <a:pt x="129" y="146"/>
                  <a:pt x="132" y="145"/>
                  <a:pt x="144" y="150"/>
                </a:cubicBezTo>
                <a:cubicBezTo>
                  <a:pt x="168" y="162"/>
                  <a:pt x="193" y="173"/>
                  <a:pt x="219" y="183"/>
                </a:cubicBezTo>
                <a:cubicBezTo>
                  <a:pt x="221" y="184"/>
                  <a:pt x="226" y="182"/>
                  <a:pt x="229" y="180"/>
                </a:cubicBezTo>
                <a:cubicBezTo>
                  <a:pt x="247" y="168"/>
                  <a:pt x="264" y="156"/>
                  <a:pt x="281" y="143"/>
                </a:cubicBezTo>
                <a:cubicBezTo>
                  <a:pt x="289" y="137"/>
                  <a:pt x="285" y="128"/>
                  <a:pt x="284" y="121"/>
                </a:cubicBezTo>
                <a:cubicBezTo>
                  <a:pt x="284" y="118"/>
                  <a:pt x="283" y="115"/>
                  <a:pt x="282" y="113"/>
                </a:cubicBezTo>
                <a:cubicBezTo>
                  <a:pt x="280" y="95"/>
                  <a:pt x="279" y="77"/>
                  <a:pt x="276" y="59"/>
                </a:cubicBezTo>
                <a:cubicBezTo>
                  <a:pt x="274" y="44"/>
                  <a:pt x="276" y="40"/>
                  <a:pt x="291" y="35"/>
                </a:cubicBezTo>
                <a:cubicBezTo>
                  <a:pt x="324" y="24"/>
                  <a:pt x="358" y="14"/>
                  <a:pt x="391" y="2"/>
                </a:cubicBezTo>
                <a:cubicBezTo>
                  <a:pt x="397" y="0"/>
                  <a:pt x="400" y="3"/>
                  <a:pt x="402" y="7"/>
                </a:cubicBezTo>
                <a:cubicBezTo>
                  <a:pt x="416" y="31"/>
                  <a:pt x="430" y="55"/>
                  <a:pt x="444" y="80"/>
                </a:cubicBezTo>
                <a:cubicBezTo>
                  <a:pt x="448" y="87"/>
                  <a:pt x="453" y="87"/>
                  <a:pt x="459" y="87"/>
                </a:cubicBezTo>
                <a:cubicBezTo>
                  <a:pt x="478" y="86"/>
                  <a:pt x="496" y="85"/>
                  <a:pt x="515" y="86"/>
                </a:cubicBezTo>
                <a:cubicBezTo>
                  <a:pt x="523" y="87"/>
                  <a:pt x="527" y="86"/>
                  <a:pt x="532" y="78"/>
                </a:cubicBezTo>
                <a:cubicBezTo>
                  <a:pt x="545" y="53"/>
                  <a:pt x="560" y="28"/>
                  <a:pt x="574" y="4"/>
                </a:cubicBezTo>
                <a:cubicBezTo>
                  <a:pt x="575" y="2"/>
                  <a:pt x="579" y="2"/>
                  <a:pt x="581" y="2"/>
                </a:cubicBezTo>
                <a:cubicBezTo>
                  <a:pt x="599" y="8"/>
                  <a:pt x="616" y="14"/>
                  <a:pt x="634" y="20"/>
                </a:cubicBezTo>
                <a:cubicBezTo>
                  <a:pt x="651" y="25"/>
                  <a:pt x="668" y="30"/>
                  <a:pt x="684" y="35"/>
                </a:cubicBezTo>
                <a:cubicBezTo>
                  <a:pt x="696" y="39"/>
                  <a:pt x="700" y="47"/>
                  <a:pt x="696" y="59"/>
                </a:cubicBezTo>
                <a:cubicBezTo>
                  <a:pt x="695" y="61"/>
                  <a:pt x="694" y="63"/>
                  <a:pt x="694" y="65"/>
                </a:cubicBezTo>
                <a:cubicBezTo>
                  <a:pt x="692" y="82"/>
                  <a:pt x="691" y="99"/>
                  <a:pt x="690" y="116"/>
                </a:cubicBezTo>
                <a:cubicBezTo>
                  <a:pt x="690" y="116"/>
                  <a:pt x="690" y="117"/>
                  <a:pt x="690" y="118"/>
                </a:cubicBezTo>
                <a:cubicBezTo>
                  <a:pt x="690" y="125"/>
                  <a:pt x="688" y="135"/>
                  <a:pt x="691" y="140"/>
                </a:cubicBezTo>
                <a:cubicBezTo>
                  <a:pt x="695" y="146"/>
                  <a:pt x="704" y="149"/>
                  <a:pt x="710" y="153"/>
                </a:cubicBezTo>
                <a:cubicBezTo>
                  <a:pt x="720" y="160"/>
                  <a:pt x="729" y="167"/>
                  <a:pt x="738" y="175"/>
                </a:cubicBezTo>
                <a:cubicBezTo>
                  <a:pt x="748" y="183"/>
                  <a:pt x="753" y="184"/>
                  <a:pt x="764" y="179"/>
                </a:cubicBezTo>
                <a:cubicBezTo>
                  <a:pt x="788" y="168"/>
                  <a:pt x="812" y="158"/>
                  <a:pt x="836" y="147"/>
                </a:cubicBezTo>
                <a:cubicBezTo>
                  <a:pt x="845" y="143"/>
                  <a:pt x="848" y="152"/>
                  <a:pt x="852" y="157"/>
                </a:cubicBezTo>
                <a:cubicBezTo>
                  <a:pt x="865" y="175"/>
                  <a:pt x="878" y="193"/>
                  <a:pt x="892" y="211"/>
                </a:cubicBezTo>
                <a:cubicBezTo>
                  <a:pt x="899" y="222"/>
                  <a:pt x="907" y="233"/>
                  <a:pt x="914" y="244"/>
                </a:cubicBezTo>
                <a:cubicBezTo>
                  <a:pt x="916" y="246"/>
                  <a:pt x="914" y="251"/>
                  <a:pt x="912" y="254"/>
                </a:cubicBezTo>
                <a:cubicBezTo>
                  <a:pt x="899" y="268"/>
                  <a:pt x="885" y="282"/>
                  <a:pt x="872" y="297"/>
                </a:cubicBezTo>
                <a:cubicBezTo>
                  <a:pt x="865" y="305"/>
                  <a:pt x="858" y="314"/>
                  <a:pt x="852" y="320"/>
                </a:cubicBezTo>
                <a:close/>
              </a:path>
            </a:pathLst>
          </a:custGeom>
          <a:solidFill>
            <a:srgbClr val="11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3629026" y="3474357"/>
            <a:ext cx="2149475" cy="2128838"/>
          </a:xfrm>
          <a:custGeom>
            <a:avLst/>
            <a:gdLst>
              <a:gd name="T0" fmla="*/ 0 w 710"/>
              <a:gd name="T1" fmla="*/ 351 h 705"/>
              <a:gd name="T2" fmla="*/ 90 w 710"/>
              <a:gd name="T3" fmla="*/ 587 h 705"/>
              <a:gd name="T4" fmla="*/ 174 w 710"/>
              <a:gd name="T5" fmla="*/ 655 h 705"/>
              <a:gd name="T6" fmla="*/ 342 w 710"/>
              <a:gd name="T7" fmla="*/ 703 h 705"/>
              <a:gd name="T8" fmla="*/ 612 w 710"/>
              <a:gd name="T9" fmla="*/ 588 h 705"/>
              <a:gd name="T10" fmla="*/ 702 w 710"/>
              <a:gd name="T11" fmla="*/ 323 h 705"/>
              <a:gd name="T12" fmla="*/ 575 w 710"/>
              <a:gd name="T13" fmla="*/ 79 h 705"/>
              <a:gd name="T14" fmla="*/ 351 w 710"/>
              <a:gd name="T15" fmla="*/ 0 h 705"/>
              <a:gd name="T16" fmla="*/ 103 w 710"/>
              <a:gd name="T17" fmla="*/ 103 h 705"/>
              <a:gd name="T18" fmla="*/ 0 w 710"/>
              <a:gd name="T19" fmla="*/ 351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0" h="705">
                <a:moveTo>
                  <a:pt x="0" y="351"/>
                </a:moveTo>
                <a:cubicBezTo>
                  <a:pt x="0" y="441"/>
                  <a:pt x="31" y="520"/>
                  <a:pt x="90" y="587"/>
                </a:cubicBezTo>
                <a:cubicBezTo>
                  <a:pt x="114" y="615"/>
                  <a:pt x="143" y="637"/>
                  <a:pt x="174" y="655"/>
                </a:cubicBezTo>
                <a:cubicBezTo>
                  <a:pt x="225" y="686"/>
                  <a:pt x="282" y="703"/>
                  <a:pt x="342" y="703"/>
                </a:cubicBezTo>
                <a:cubicBezTo>
                  <a:pt x="448" y="705"/>
                  <a:pt x="540" y="667"/>
                  <a:pt x="612" y="588"/>
                </a:cubicBezTo>
                <a:cubicBezTo>
                  <a:pt x="681" y="514"/>
                  <a:pt x="710" y="424"/>
                  <a:pt x="702" y="323"/>
                </a:cubicBezTo>
                <a:cubicBezTo>
                  <a:pt x="695" y="224"/>
                  <a:pt x="651" y="143"/>
                  <a:pt x="575" y="79"/>
                </a:cubicBezTo>
                <a:cubicBezTo>
                  <a:pt x="510" y="26"/>
                  <a:pt x="434" y="0"/>
                  <a:pt x="351" y="0"/>
                </a:cubicBezTo>
                <a:cubicBezTo>
                  <a:pt x="256" y="0"/>
                  <a:pt x="171" y="34"/>
                  <a:pt x="103" y="103"/>
                </a:cubicBezTo>
                <a:cubicBezTo>
                  <a:pt x="36" y="171"/>
                  <a:pt x="0" y="254"/>
                  <a:pt x="0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5335588" y="1656669"/>
            <a:ext cx="2192338" cy="2168525"/>
          </a:xfrm>
          <a:custGeom>
            <a:avLst/>
            <a:gdLst>
              <a:gd name="T0" fmla="*/ 79 w 724"/>
              <a:gd name="T1" fmla="*/ 134 h 718"/>
              <a:gd name="T2" fmla="*/ 101 w 724"/>
              <a:gd name="T3" fmla="*/ 111 h 718"/>
              <a:gd name="T4" fmla="*/ 166 w 724"/>
              <a:gd name="T5" fmla="*/ 139 h 718"/>
              <a:gd name="T6" fmla="*/ 213 w 724"/>
              <a:gd name="T7" fmla="*/ 93 h 718"/>
              <a:gd name="T8" fmla="*/ 207 w 724"/>
              <a:gd name="T9" fmla="*/ 40 h 718"/>
              <a:gd name="T10" fmla="*/ 296 w 724"/>
              <a:gd name="T11" fmla="*/ 0 h 718"/>
              <a:gd name="T12" fmla="*/ 341 w 724"/>
              <a:gd name="T13" fmla="*/ 64 h 718"/>
              <a:gd name="T14" fmla="*/ 398 w 724"/>
              <a:gd name="T15" fmla="*/ 55 h 718"/>
              <a:gd name="T16" fmla="*/ 504 w 724"/>
              <a:gd name="T17" fmla="*/ 26 h 718"/>
              <a:gd name="T18" fmla="*/ 518 w 724"/>
              <a:gd name="T19" fmla="*/ 42 h 718"/>
              <a:gd name="T20" fmla="*/ 513 w 724"/>
              <a:gd name="T21" fmla="*/ 90 h 718"/>
              <a:gd name="T22" fmla="*/ 552 w 724"/>
              <a:gd name="T23" fmla="*/ 134 h 718"/>
              <a:gd name="T24" fmla="*/ 627 w 724"/>
              <a:gd name="T25" fmla="*/ 109 h 718"/>
              <a:gd name="T26" fmla="*/ 679 w 724"/>
              <a:gd name="T27" fmla="*/ 179 h 718"/>
              <a:gd name="T28" fmla="*/ 640 w 724"/>
              <a:gd name="T29" fmla="*/ 232 h 718"/>
              <a:gd name="T30" fmla="*/ 654 w 724"/>
              <a:gd name="T31" fmla="*/ 297 h 718"/>
              <a:gd name="T32" fmla="*/ 724 w 724"/>
              <a:gd name="T33" fmla="*/ 338 h 718"/>
              <a:gd name="T34" fmla="*/ 715 w 724"/>
              <a:gd name="T35" fmla="*/ 409 h 718"/>
              <a:gd name="T36" fmla="*/ 654 w 724"/>
              <a:gd name="T37" fmla="*/ 421 h 718"/>
              <a:gd name="T38" fmla="*/ 637 w 724"/>
              <a:gd name="T39" fmla="*/ 482 h 718"/>
              <a:gd name="T40" fmla="*/ 679 w 724"/>
              <a:gd name="T41" fmla="*/ 540 h 718"/>
              <a:gd name="T42" fmla="*/ 622 w 724"/>
              <a:gd name="T43" fmla="*/ 608 h 718"/>
              <a:gd name="T44" fmla="*/ 518 w 724"/>
              <a:gd name="T45" fmla="*/ 611 h 718"/>
              <a:gd name="T46" fmla="*/ 519 w 724"/>
              <a:gd name="T47" fmla="*/ 672 h 718"/>
              <a:gd name="T48" fmla="*/ 435 w 724"/>
              <a:gd name="T49" fmla="*/ 716 h 718"/>
              <a:gd name="T50" fmla="*/ 394 w 724"/>
              <a:gd name="T51" fmla="*/ 660 h 718"/>
              <a:gd name="T52" fmla="*/ 339 w 724"/>
              <a:gd name="T53" fmla="*/ 655 h 718"/>
              <a:gd name="T54" fmla="*/ 299 w 724"/>
              <a:gd name="T55" fmla="*/ 713 h 718"/>
              <a:gd name="T56" fmla="*/ 207 w 724"/>
              <a:gd name="T57" fmla="*/ 689 h 718"/>
              <a:gd name="T58" fmla="*/ 213 w 724"/>
              <a:gd name="T59" fmla="*/ 625 h 718"/>
              <a:gd name="T60" fmla="*/ 170 w 724"/>
              <a:gd name="T61" fmla="*/ 584 h 718"/>
              <a:gd name="T62" fmla="*/ 104 w 724"/>
              <a:gd name="T63" fmla="*/ 608 h 718"/>
              <a:gd name="T64" fmla="*/ 46 w 724"/>
              <a:gd name="T65" fmla="*/ 540 h 718"/>
              <a:gd name="T66" fmla="*/ 80 w 724"/>
              <a:gd name="T67" fmla="*/ 493 h 718"/>
              <a:gd name="T68" fmla="*/ 75 w 724"/>
              <a:gd name="T69" fmla="*/ 430 h 718"/>
              <a:gd name="T70" fmla="*/ 16 w 724"/>
              <a:gd name="T71" fmla="*/ 412 h 718"/>
              <a:gd name="T72" fmla="*/ 0 w 724"/>
              <a:gd name="T73" fmla="*/ 321 h 718"/>
              <a:gd name="T74" fmla="*/ 59 w 724"/>
              <a:gd name="T75" fmla="*/ 301 h 718"/>
              <a:gd name="T76" fmla="*/ 89 w 724"/>
              <a:gd name="T77" fmla="*/ 246 h 718"/>
              <a:gd name="T78" fmla="*/ 52 w 724"/>
              <a:gd name="T79" fmla="*/ 19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718">
                <a:moveTo>
                  <a:pt x="43" y="186"/>
                </a:moveTo>
                <a:cubicBezTo>
                  <a:pt x="55" y="168"/>
                  <a:pt x="67" y="151"/>
                  <a:pt x="79" y="134"/>
                </a:cubicBezTo>
                <a:cubicBezTo>
                  <a:pt x="84" y="127"/>
                  <a:pt x="89" y="119"/>
                  <a:pt x="95" y="112"/>
                </a:cubicBezTo>
                <a:cubicBezTo>
                  <a:pt x="96" y="111"/>
                  <a:pt x="99" y="111"/>
                  <a:pt x="101" y="111"/>
                </a:cubicBezTo>
                <a:cubicBezTo>
                  <a:pt x="117" y="118"/>
                  <a:pt x="132" y="124"/>
                  <a:pt x="147" y="131"/>
                </a:cubicBezTo>
                <a:cubicBezTo>
                  <a:pt x="153" y="133"/>
                  <a:pt x="160" y="136"/>
                  <a:pt x="166" y="139"/>
                </a:cubicBezTo>
                <a:cubicBezTo>
                  <a:pt x="180" y="128"/>
                  <a:pt x="194" y="116"/>
                  <a:pt x="208" y="107"/>
                </a:cubicBezTo>
                <a:cubicBezTo>
                  <a:pt x="215" y="103"/>
                  <a:pt x="214" y="98"/>
                  <a:pt x="213" y="93"/>
                </a:cubicBezTo>
                <a:cubicBezTo>
                  <a:pt x="213" y="87"/>
                  <a:pt x="211" y="80"/>
                  <a:pt x="211" y="74"/>
                </a:cubicBezTo>
                <a:cubicBezTo>
                  <a:pt x="209" y="63"/>
                  <a:pt x="209" y="51"/>
                  <a:pt x="207" y="40"/>
                </a:cubicBezTo>
                <a:cubicBezTo>
                  <a:pt x="207" y="38"/>
                  <a:pt x="205" y="36"/>
                  <a:pt x="203" y="32"/>
                </a:cubicBezTo>
                <a:cubicBezTo>
                  <a:pt x="234" y="21"/>
                  <a:pt x="265" y="11"/>
                  <a:pt x="296" y="0"/>
                </a:cubicBezTo>
                <a:cubicBezTo>
                  <a:pt x="307" y="19"/>
                  <a:pt x="318" y="38"/>
                  <a:pt x="328" y="57"/>
                </a:cubicBezTo>
                <a:cubicBezTo>
                  <a:pt x="331" y="62"/>
                  <a:pt x="334" y="64"/>
                  <a:pt x="341" y="64"/>
                </a:cubicBezTo>
                <a:cubicBezTo>
                  <a:pt x="355" y="63"/>
                  <a:pt x="370" y="63"/>
                  <a:pt x="384" y="64"/>
                </a:cubicBezTo>
                <a:cubicBezTo>
                  <a:pt x="391" y="64"/>
                  <a:pt x="395" y="61"/>
                  <a:pt x="398" y="55"/>
                </a:cubicBezTo>
                <a:cubicBezTo>
                  <a:pt x="408" y="37"/>
                  <a:pt x="419" y="19"/>
                  <a:pt x="430" y="1"/>
                </a:cubicBezTo>
                <a:cubicBezTo>
                  <a:pt x="455" y="9"/>
                  <a:pt x="480" y="18"/>
                  <a:pt x="504" y="26"/>
                </a:cubicBezTo>
                <a:cubicBezTo>
                  <a:pt x="507" y="27"/>
                  <a:pt x="509" y="27"/>
                  <a:pt x="512" y="28"/>
                </a:cubicBezTo>
                <a:cubicBezTo>
                  <a:pt x="518" y="30"/>
                  <a:pt x="522" y="35"/>
                  <a:pt x="518" y="42"/>
                </a:cubicBezTo>
                <a:cubicBezTo>
                  <a:pt x="518" y="44"/>
                  <a:pt x="517" y="45"/>
                  <a:pt x="517" y="47"/>
                </a:cubicBezTo>
                <a:cubicBezTo>
                  <a:pt x="516" y="61"/>
                  <a:pt x="515" y="76"/>
                  <a:pt x="513" y="90"/>
                </a:cubicBezTo>
                <a:cubicBezTo>
                  <a:pt x="512" y="102"/>
                  <a:pt x="517" y="108"/>
                  <a:pt x="526" y="114"/>
                </a:cubicBezTo>
                <a:cubicBezTo>
                  <a:pt x="535" y="120"/>
                  <a:pt x="544" y="127"/>
                  <a:pt x="552" y="134"/>
                </a:cubicBezTo>
                <a:cubicBezTo>
                  <a:pt x="557" y="138"/>
                  <a:pt x="561" y="139"/>
                  <a:pt x="567" y="136"/>
                </a:cubicBezTo>
                <a:cubicBezTo>
                  <a:pt x="586" y="126"/>
                  <a:pt x="606" y="118"/>
                  <a:pt x="627" y="109"/>
                </a:cubicBezTo>
                <a:cubicBezTo>
                  <a:pt x="635" y="119"/>
                  <a:pt x="643" y="129"/>
                  <a:pt x="651" y="139"/>
                </a:cubicBezTo>
                <a:cubicBezTo>
                  <a:pt x="660" y="152"/>
                  <a:pt x="669" y="166"/>
                  <a:pt x="679" y="179"/>
                </a:cubicBezTo>
                <a:cubicBezTo>
                  <a:pt x="683" y="185"/>
                  <a:pt x="682" y="188"/>
                  <a:pt x="678" y="192"/>
                </a:cubicBezTo>
                <a:cubicBezTo>
                  <a:pt x="665" y="205"/>
                  <a:pt x="653" y="219"/>
                  <a:pt x="640" y="232"/>
                </a:cubicBezTo>
                <a:cubicBezTo>
                  <a:pt x="634" y="238"/>
                  <a:pt x="635" y="245"/>
                  <a:pt x="637" y="251"/>
                </a:cubicBezTo>
                <a:cubicBezTo>
                  <a:pt x="643" y="266"/>
                  <a:pt x="648" y="282"/>
                  <a:pt x="654" y="297"/>
                </a:cubicBezTo>
                <a:cubicBezTo>
                  <a:pt x="676" y="301"/>
                  <a:pt x="699" y="306"/>
                  <a:pt x="724" y="311"/>
                </a:cubicBezTo>
                <a:cubicBezTo>
                  <a:pt x="724" y="320"/>
                  <a:pt x="724" y="329"/>
                  <a:pt x="724" y="338"/>
                </a:cubicBezTo>
                <a:cubicBezTo>
                  <a:pt x="724" y="358"/>
                  <a:pt x="724" y="379"/>
                  <a:pt x="724" y="399"/>
                </a:cubicBezTo>
                <a:cubicBezTo>
                  <a:pt x="724" y="405"/>
                  <a:pt x="722" y="408"/>
                  <a:pt x="715" y="409"/>
                </a:cubicBezTo>
                <a:cubicBezTo>
                  <a:pt x="698" y="412"/>
                  <a:pt x="682" y="416"/>
                  <a:pt x="665" y="420"/>
                </a:cubicBezTo>
                <a:cubicBezTo>
                  <a:pt x="661" y="421"/>
                  <a:pt x="657" y="421"/>
                  <a:pt x="654" y="421"/>
                </a:cubicBezTo>
                <a:cubicBezTo>
                  <a:pt x="648" y="439"/>
                  <a:pt x="642" y="456"/>
                  <a:pt x="636" y="474"/>
                </a:cubicBezTo>
                <a:cubicBezTo>
                  <a:pt x="635" y="476"/>
                  <a:pt x="636" y="481"/>
                  <a:pt x="637" y="482"/>
                </a:cubicBezTo>
                <a:cubicBezTo>
                  <a:pt x="651" y="497"/>
                  <a:pt x="664" y="512"/>
                  <a:pt x="678" y="526"/>
                </a:cubicBezTo>
                <a:cubicBezTo>
                  <a:pt x="682" y="531"/>
                  <a:pt x="683" y="534"/>
                  <a:pt x="679" y="540"/>
                </a:cubicBezTo>
                <a:cubicBezTo>
                  <a:pt x="662" y="561"/>
                  <a:pt x="647" y="584"/>
                  <a:pt x="631" y="606"/>
                </a:cubicBezTo>
                <a:cubicBezTo>
                  <a:pt x="629" y="608"/>
                  <a:pt x="624" y="609"/>
                  <a:pt x="622" y="608"/>
                </a:cubicBezTo>
                <a:cubicBezTo>
                  <a:pt x="601" y="599"/>
                  <a:pt x="581" y="590"/>
                  <a:pt x="562" y="581"/>
                </a:cubicBezTo>
                <a:cubicBezTo>
                  <a:pt x="546" y="591"/>
                  <a:pt x="532" y="601"/>
                  <a:pt x="518" y="611"/>
                </a:cubicBezTo>
                <a:cubicBezTo>
                  <a:pt x="516" y="612"/>
                  <a:pt x="514" y="616"/>
                  <a:pt x="514" y="618"/>
                </a:cubicBezTo>
                <a:cubicBezTo>
                  <a:pt x="515" y="636"/>
                  <a:pt x="517" y="654"/>
                  <a:pt x="519" y="672"/>
                </a:cubicBezTo>
                <a:cubicBezTo>
                  <a:pt x="520" y="677"/>
                  <a:pt x="519" y="683"/>
                  <a:pt x="519" y="689"/>
                </a:cubicBezTo>
                <a:cubicBezTo>
                  <a:pt x="491" y="698"/>
                  <a:pt x="463" y="708"/>
                  <a:pt x="435" y="716"/>
                </a:cubicBezTo>
                <a:cubicBezTo>
                  <a:pt x="432" y="717"/>
                  <a:pt x="426" y="712"/>
                  <a:pt x="423" y="708"/>
                </a:cubicBezTo>
                <a:cubicBezTo>
                  <a:pt x="413" y="692"/>
                  <a:pt x="404" y="676"/>
                  <a:pt x="394" y="660"/>
                </a:cubicBezTo>
                <a:cubicBezTo>
                  <a:pt x="393" y="657"/>
                  <a:pt x="389" y="655"/>
                  <a:pt x="386" y="655"/>
                </a:cubicBezTo>
                <a:cubicBezTo>
                  <a:pt x="371" y="655"/>
                  <a:pt x="355" y="655"/>
                  <a:pt x="339" y="655"/>
                </a:cubicBezTo>
                <a:cubicBezTo>
                  <a:pt x="333" y="654"/>
                  <a:pt x="331" y="658"/>
                  <a:pt x="328" y="662"/>
                </a:cubicBezTo>
                <a:cubicBezTo>
                  <a:pt x="318" y="679"/>
                  <a:pt x="308" y="696"/>
                  <a:pt x="299" y="713"/>
                </a:cubicBezTo>
                <a:cubicBezTo>
                  <a:pt x="296" y="718"/>
                  <a:pt x="293" y="718"/>
                  <a:pt x="288" y="716"/>
                </a:cubicBezTo>
                <a:cubicBezTo>
                  <a:pt x="262" y="707"/>
                  <a:pt x="235" y="698"/>
                  <a:pt x="207" y="689"/>
                </a:cubicBezTo>
                <a:cubicBezTo>
                  <a:pt x="208" y="676"/>
                  <a:pt x="209" y="662"/>
                  <a:pt x="211" y="649"/>
                </a:cubicBezTo>
                <a:cubicBezTo>
                  <a:pt x="211" y="641"/>
                  <a:pt x="213" y="633"/>
                  <a:pt x="213" y="625"/>
                </a:cubicBezTo>
                <a:cubicBezTo>
                  <a:pt x="214" y="620"/>
                  <a:pt x="215" y="615"/>
                  <a:pt x="208" y="611"/>
                </a:cubicBezTo>
                <a:cubicBezTo>
                  <a:pt x="195" y="603"/>
                  <a:pt x="183" y="592"/>
                  <a:pt x="170" y="584"/>
                </a:cubicBezTo>
                <a:cubicBezTo>
                  <a:pt x="167" y="581"/>
                  <a:pt x="160" y="583"/>
                  <a:pt x="155" y="585"/>
                </a:cubicBezTo>
                <a:cubicBezTo>
                  <a:pt x="138" y="592"/>
                  <a:pt x="121" y="599"/>
                  <a:pt x="104" y="608"/>
                </a:cubicBezTo>
                <a:cubicBezTo>
                  <a:pt x="98" y="611"/>
                  <a:pt x="95" y="608"/>
                  <a:pt x="93" y="604"/>
                </a:cubicBezTo>
                <a:cubicBezTo>
                  <a:pt x="77" y="583"/>
                  <a:pt x="62" y="561"/>
                  <a:pt x="46" y="540"/>
                </a:cubicBezTo>
                <a:cubicBezTo>
                  <a:pt x="45" y="538"/>
                  <a:pt x="44" y="535"/>
                  <a:pt x="43" y="533"/>
                </a:cubicBezTo>
                <a:cubicBezTo>
                  <a:pt x="55" y="520"/>
                  <a:pt x="67" y="506"/>
                  <a:pt x="80" y="493"/>
                </a:cubicBezTo>
                <a:cubicBezTo>
                  <a:pt x="89" y="484"/>
                  <a:pt x="92" y="476"/>
                  <a:pt x="87" y="464"/>
                </a:cubicBezTo>
                <a:cubicBezTo>
                  <a:pt x="83" y="453"/>
                  <a:pt x="80" y="441"/>
                  <a:pt x="75" y="430"/>
                </a:cubicBezTo>
                <a:cubicBezTo>
                  <a:pt x="74" y="426"/>
                  <a:pt x="70" y="422"/>
                  <a:pt x="66" y="421"/>
                </a:cubicBezTo>
                <a:cubicBezTo>
                  <a:pt x="50" y="417"/>
                  <a:pt x="33" y="415"/>
                  <a:pt x="16" y="412"/>
                </a:cubicBezTo>
                <a:cubicBezTo>
                  <a:pt x="2" y="409"/>
                  <a:pt x="0" y="407"/>
                  <a:pt x="0" y="392"/>
                </a:cubicBezTo>
                <a:cubicBezTo>
                  <a:pt x="0" y="369"/>
                  <a:pt x="1" y="345"/>
                  <a:pt x="0" y="321"/>
                </a:cubicBezTo>
                <a:cubicBezTo>
                  <a:pt x="0" y="314"/>
                  <a:pt x="4" y="311"/>
                  <a:pt x="9" y="310"/>
                </a:cubicBezTo>
                <a:cubicBezTo>
                  <a:pt x="25" y="307"/>
                  <a:pt x="42" y="303"/>
                  <a:pt x="59" y="301"/>
                </a:cubicBezTo>
                <a:cubicBezTo>
                  <a:pt x="72" y="299"/>
                  <a:pt x="76" y="290"/>
                  <a:pt x="79" y="279"/>
                </a:cubicBezTo>
                <a:cubicBezTo>
                  <a:pt x="82" y="268"/>
                  <a:pt x="86" y="257"/>
                  <a:pt x="89" y="246"/>
                </a:cubicBezTo>
                <a:cubicBezTo>
                  <a:pt x="90" y="243"/>
                  <a:pt x="89" y="239"/>
                  <a:pt x="88" y="237"/>
                </a:cubicBezTo>
                <a:cubicBezTo>
                  <a:pt x="76" y="223"/>
                  <a:pt x="64" y="210"/>
                  <a:pt x="52" y="197"/>
                </a:cubicBezTo>
                <a:cubicBezTo>
                  <a:pt x="48" y="194"/>
                  <a:pt x="46" y="189"/>
                  <a:pt x="43" y="186"/>
                </a:cubicBezTo>
                <a:close/>
              </a:path>
            </a:pathLst>
          </a:custGeom>
          <a:solidFill>
            <a:srgbClr val="0383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5632451" y="1950357"/>
            <a:ext cx="1595438" cy="1597025"/>
          </a:xfrm>
          <a:custGeom>
            <a:avLst/>
            <a:gdLst>
              <a:gd name="T0" fmla="*/ 527 w 527"/>
              <a:gd name="T1" fmla="*/ 264 h 529"/>
              <a:gd name="T2" fmla="*/ 451 w 527"/>
              <a:gd name="T3" fmla="*/ 79 h 529"/>
              <a:gd name="T4" fmla="*/ 265 w 527"/>
              <a:gd name="T5" fmla="*/ 1 h 529"/>
              <a:gd name="T6" fmla="*/ 74 w 527"/>
              <a:gd name="T7" fmla="*/ 85 h 529"/>
              <a:gd name="T8" fmla="*/ 4 w 527"/>
              <a:gd name="T9" fmla="*/ 282 h 529"/>
              <a:gd name="T10" fmla="*/ 249 w 527"/>
              <a:gd name="T11" fmla="*/ 524 h 529"/>
              <a:gd name="T12" fmla="*/ 462 w 527"/>
              <a:gd name="T13" fmla="*/ 434 h 529"/>
              <a:gd name="T14" fmla="*/ 527 w 527"/>
              <a:gd name="T15" fmla="*/ 264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529">
                <a:moveTo>
                  <a:pt x="527" y="264"/>
                </a:moveTo>
                <a:cubicBezTo>
                  <a:pt x="526" y="192"/>
                  <a:pt x="501" y="130"/>
                  <a:pt x="451" y="79"/>
                </a:cubicBezTo>
                <a:cubicBezTo>
                  <a:pt x="400" y="27"/>
                  <a:pt x="337" y="0"/>
                  <a:pt x="265" y="1"/>
                </a:cubicBezTo>
                <a:cubicBezTo>
                  <a:pt x="191" y="1"/>
                  <a:pt x="126" y="28"/>
                  <a:pt x="74" y="85"/>
                </a:cubicBezTo>
                <a:cubicBezTo>
                  <a:pt x="22" y="141"/>
                  <a:pt x="0" y="206"/>
                  <a:pt x="4" y="282"/>
                </a:cubicBezTo>
                <a:cubicBezTo>
                  <a:pt x="12" y="411"/>
                  <a:pt x="120" y="518"/>
                  <a:pt x="249" y="524"/>
                </a:cubicBezTo>
                <a:cubicBezTo>
                  <a:pt x="334" y="529"/>
                  <a:pt x="406" y="498"/>
                  <a:pt x="462" y="434"/>
                </a:cubicBezTo>
                <a:cubicBezTo>
                  <a:pt x="505" y="386"/>
                  <a:pt x="526" y="328"/>
                  <a:pt x="527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6175376" y="4012519"/>
            <a:ext cx="1803400" cy="1787525"/>
          </a:xfrm>
          <a:custGeom>
            <a:avLst/>
            <a:gdLst>
              <a:gd name="T0" fmla="*/ 139 w 596"/>
              <a:gd name="T1" fmla="*/ 482 h 592"/>
              <a:gd name="T2" fmla="*/ 81 w 596"/>
              <a:gd name="T3" fmla="*/ 505 h 592"/>
              <a:gd name="T4" fmla="*/ 40 w 596"/>
              <a:gd name="T5" fmla="*/ 449 h 592"/>
              <a:gd name="T6" fmla="*/ 74 w 596"/>
              <a:gd name="T7" fmla="*/ 395 h 592"/>
              <a:gd name="T8" fmla="*/ 51 w 596"/>
              <a:gd name="T9" fmla="*/ 347 h 592"/>
              <a:gd name="T10" fmla="*/ 0 w 596"/>
              <a:gd name="T11" fmla="*/ 257 h 592"/>
              <a:gd name="T12" fmla="*/ 62 w 596"/>
              <a:gd name="T13" fmla="*/ 237 h 592"/>
              <a:gd name="T14" fmla="*/ 71 w 596"/>
              <a:gd name="T15" fmla="*/ 194 h 592"/>
              <a:gd name="T16" fmla="*/ 38 w 596"/>
              <a:gd name="T17" fmla="*/ 147 h 592"/>
              <a:gd name="T18" fmla="*/ 88 w 596"/>
              <a:gd name="T19" fmla="*/ 93 h 592"/>
              <a:gd name="T20" fmla="*/ 168 w 596"/>
              <a:gd name="T21" fmla="*/ 91 h 592"/>
              <a:gd name="T22" fmla="*/ 170 w 596"/>
              <a:gd name="T23" fmla="*/ 25 h 592"/>
              <a:gd name="T24" fmla="*/ 256 w 596"/>
              <a:gd name="T25" fmla="*/ 22 h 592"/>
              <a:gd name="T26" fmla="*/ 283 w 596"/>
              <a:gd name="T27" fmla="*/ 53 h 592"/>
              <a:gd name="T28" fmla="*/ 324 w 596"/>
              <a:gd name="T29" fmla="*/ 50 h 592"/>
              <a:gd name="T30" fmla="*/ 362 w 596"/>
              <a:gd name="T31" fmla="*/ 3 h 592"/>
              <a:gd name="T32" fmla="*/ 427 w 596"/>
              <a:gd name="T33" fmla="*/ 38 h 592"/>
              <a:gd name="T34" fmla="*/ 422 w 596"/>
              <a:gd name="T35" fmla="*/ 74 h 592"/>
              <a:gd name="T36" fmla="*/ 454 w 596"/>
              <a:gd name="T37" fmla="*/ 109 h 592"/>
              <a:gd name="T38" fmla="*/ 504 w 596"/>
              <a:gd name="T39" fmla="*/ 95 h 592"/>
              <a:gd name="T40" fmla="*/ 563 w 596"/>
              <a:gd name="T41" fmla="*/ 154 h 592"/>
              <a:gd name="T42" fmla="*/ 527 w 596"/>
              <a:gd name="T43" fmla="*/ 210 h 592"/>
              <a:gd name="T44" fmla="*/ 547 w 596"/>
              <a:gd name="T45" fmla="*/ 246 h 592"/>
              <a:gd name="T46" fmla="*/ 596 w 596"/>
              <a:gd name="T47" fmla="*/ 257 h 592"/>
              <a:gd name="T48" fmla="*/ 538 w 596"/>
              <a:gd name="T49" fmla="*/ 349 h 592"/>
              <a:gd name="T50" fmla="*/ 529 w 596"/>
              <a:gd name="T51" fmla="*/ 403 h 592"/>
              <a:gd name="T52" fmla="*/ 527 w 596"/>
              <a:gd name="T53" fmla="*/ 489 h 592"/>
              <a:gd name="T54" fmla="*/ 508 w 596"/>
              <a:gd name="T55" fmla="*/ 500 h 592"/>
              <a:gd name="T56" fmla="*/ 455 w 596"/>
              <a:gd name="T57" fmla="*/ 483 h 592"/>
              <a:gd name="T58" fmla="*/ 423 w 596"/>
              <a:gd name="T59" fmla="*/ 525 h 592"/>
              <a:gd name="T60" fmla="*/ 428 w 596"/>
              <a:gd name="T61" fmla="*/ 562 h 592"/>
              <a:gd name="T62" fmla="*/ 362 w 596"/>
              <a:gd name="T63" fmla="*/ 591 h 592"/>
              <a:gd name="T64" fmla="*/ 331 w 596"/>
              <a:gd name="T65" fmla="*/ 552 h 592"/>
              <a:gd name="T66" fmla="*/ 280 w 596"/>
              <a:gd name="T67" fmla="*/ 541 h 592"/>
              <a:gd name="T68" fmla="*/ 248 w 596"/>
              <a:gd name="T69" fmla="*/ 587 h 592"/>
              <a:gd name="T70" fmla="*/ 182 w 596"/>
              <a:gd name="T71" fmla="*/ 572 h 592"/>
              <a:gd name="T72" fmla="*/ 169 w 596"/>
              <a:gd name="T73" fmla="*/ 566 h 592"/>
              <a:gd name="T74" fmla="*/ 176 w 596"/>
              <a:gd name="T75" fmla="*/ 50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96" h="592">
                <a:moveTo>
                  <a:pt x="176" y="508"/>
                </a:moveTo>
                <a:cubicBezTo>
                  <a:pt x="164" y="499"/>
                  <a:pt x="152" y="490"/>
                  <a:pt x="139" y="482"/>
                </a:cubicBezTo>
                <a:cubicBezTo>
                  <a:pt x="137" y="480"/>
                  <a:pt x="132" y="481"/>
                  <a:pt x="129" y="483"/>
                </a:cubicBezTo>
                <a:cubicBezTo>
                  <a:pt x="113" y="489"/>
                  <a:pt x="98" y="497"/>
                  <a:pt x="81" y="505"/>
                </a:cubicBezTo>
                <a:cubicBezTo>
                  <a:pt x="75" y="497"/>
                  <a:pt x="70" y="489"/>
                  <a:pt x="64" y="481"/>
                </a:cubicBezTo>
                <a:cubicBezTo>
                  <a:pt x="56" y="470"/>
                  <a:pt x="49" y="459"/>
                  <a:pt x="40" y="449"/>
                </a:cubicBezTo>
                <a:cubicBezTo>
                  <a:pt x="33" y="441"/>
                  <a:pt x="37" y="436"/>
                  <a:pt x="42" y="431"/>
                </a:cubicBezTo>
                <a:cubicBezTo>
                  <a:pt x="53" y="419"/>
                  <a:pt x="64" y="407"/>
                  <a:pt x="74" y="395"/>
                </a:cubicBezTo>
                <a:cubicBezTo>
                  <a:pt x="70" y="382"/>
                  <a:pt x="65" y="371"/>
                  <a:pt x="63" y="358"/>
                </a:cubicBezTo>
                <a:cubicBezTo>
                  <a:pt x="62" y="350"/>
                  <a:pt x="57" y="348"/>
                  <a:pt x="51" y="347"/>
                </a:cubicBezTo>
                <a:cubicBezTo>
                  <a:pt x="35" y="343"/>
                  <a:pt x="18" y="340"/>
                  <a:pt x="0" y="336"/>
                </a:cubicBezTo>
                <a:cubicBezTo>
                  <a:pt x="0" y="310"/>
                  <a:pt x="0" y="283"/>
                  <a:pt x="0" y="257"/>
                </a:cubicBezTo>
                <a:cubicBezTo>
                  <a:pt x="18" y="253"/>
                  <a:pt x="36" y="250"/>
                  <a:pt x="53" y="246"/>
                </a:cubicBezTo>
                <a:cubicBezTo>
                  <a:pt x="57" y="245"/>
                  <a:pt x="61" y="241"/>
                  <a:pt x="62" y="237"/>
                </a:cubicBezTo>
                <a:cubicBezTo>
                  <a:pt x="67" y="227"/>
                  <a:pt x="70" y="216"/>
                  <a:pt x="73" y="205"/>
                </a:cubicBezTo>
                <a:cubicBezTo>
                  <a:pt x="73" y="202"/>
                  <a:pt x="73" y="197"/>
                  <a:pt x="71" y="194"/>
                </a:cubicBezTo>
                <a:cubicBezTo>
                  <a:pt x="61" y="182"/>
                  <a:pt x="49" y="171"/>
                  <a:pt x="39" y="158"/>
                </a:cubicBezTo>
                <a:cubicBezTo>
                  <a:pt x="37" y="156"/>
                  <a:pt x="37" y="150"/>
                  <a:pt x="38" y="147"/>
                </a:cubicBezTo>
                <a:cubicBezTo>
                  <a:pt x="51" y="130"/>
                  <a:pt x="64" y="113"/>
                  <a:pt x="76" y="96"/>
                </a:cubicBezTo>
                <a:cubicBezTo>
                  <a:pt x="80" y="90"/>
                  <a:pt x="82" y="90"/>
                  <a:pt x="88" y="93"/>
                </a:cubicBezTo>
                <a:cubicBezTo>
                  <a:pt x="104" y="100"/>
                  <a:pt x="120" y="107"/>
                  <a:pt x="135" y="114"/>
                </a:cubicBezTo>
                <a:cubicBezTo>
                  <a:pt x="147" y="105"/>
                  <a:pt x="158" y="98"/>
                  <a:pt x="168" y="91"/>
                </a:cubicBezTo>
                <a:cubicBezTo>
                  <a:pt x="170" y="89"/>
                  <a:pt x="173" y="86"/>
                  <a:pt x="173" y="85"/>
                </a:cubicBezTo>
                <a:cubicBezTo>
                  <a:pt x="172" y="65"/>
                  <a:pt x="171" y="46"/>
                  <a:pt x="170" y="25"/>
                </a:cubicBezTo>
                <a:cubicBezTo>
                  <a:pt x="193" y="18"/>
                  <a:pt x="218" y="9"/>
                  <a:pt x="244" y="1"/>
                </a:cubicBezTo>
                <a:cubicBezTo>
                  <a:pt x="248" y="8"/>
                  <a:pt x="252" y="15"/>
                  <a:pt x="256" y="22"/>
                </a:cubicBezTo>
                <a:cubicBezTo>
                  <a:pt x="261" y="30"/>
                  <a:pt x="265" y="39"/>
                  <a:pt x="270" y="47"/>
                </a:cubicBezTo>
                <a:cubicBezTo>
                  <a:pt x="273" y="51"/>
                  <a:pt x="276" y="55"/>
                  <a:pt x="283" y="53"/>
                </a:cubicBezTo>
                <a:cubicBezTo>
                  <a:pt x="293" y="51"/>
                  <a:pt x="305" y="54"/>
                  <a:pt x="315" y="53"/>
                </a:cubicBezTo>
                <a:cubicBezTo>
                  <a:pt x="318" y="53"/>
                  <a:pt x="323" y="52"/>
                  <a:pt x="324" y="50"/>
                </a:cubicBezTo>
                <a:cubicBezTo>
                  <a:pt x="333" y="36"/>
                  <a:pt x="342" y="21"/>
                  <a:pt x="351" y="7"/>
                </a:cubicBezTo>
                <a:cubicBezTo>
                  <a:pt x="353" y="2"/>
                  <a:pt x="355" y="0"/>
                  <a:pt x="362" y="3"/>
                </a:cubicBezTo>
                <a:cubicBezTo>
                  <a:pt x="380" y="10"/>
                  <a:pt x="399" y="16"/>
                  <a:pt x="418" y="22"/>
                </a:cubicBezTo>
                <a:cubicBezTo>
                  <a:pt x="429" y="25"/>
                  <a:pt x="430" y="27"/>
                  <a:pt x="427" y="38"/>
                </a:cubicBezTo>
                <a:cubicBezTo>
                  <a:pt x="426" y="39"/>
                  <a:pt x="426" y="40"/>
                  <a:pt x="426" y="40"/>
                </a:cubicBezTo>
                <a:cubicBezTo>
                  <a:pt x="425" y="52"/>
                  <a:pt x="425" y="63"/>
                  <a:pt x="422" y="74"/>
                </a:cubicBezTo>
                <a:cubicBezTo>
                  <a:pt x="420" y="87"/>
                  <a:pt x="429" y="91"/>
                  <a:pt x="436" y="96"/>
                </a:cubicBezTo>
                <a:cubicBezTo>
                  <a:pt x="442" y="101"/>
                  <a:pt x="449" y="104"/>
                  <a:pt x="454" y="109"/>
                </a:cubicBezTo>
                <a:cubicBezTo>
                  <a:pt x="459" y="114"/>
                  <a:pt x="463" y="115"/>
                  <a:pt x="468" y="112"/>
                </a:cubicBezTo>
                <a:cubicBezTo>
                  <a:pt x="480" y="106"/>
                  <a:pt x="492" y="101"/>
                  <a:pt x="504" y="95"/>
                </a:cubicBezTo>
                <a:cubicBezTo>
                  <a:pt x="516" y="89"/>
                  <a:pt x="520" y="90"/>
                  <a:pt x="527" y="101"/>
                </a:cubicBezTo>
                <a:cubicBezTo>
                  <a:pt x="539" y="118"/>
                  <a:pt x="551" y="135"/>
                  <a:pt x="563" y="154"/>
                </a:cubicBezTo>
                <a:cubicBezTo>
                  <a:pt x="553" y="164"/>
                  <a:pt x="543" y="175"/>
                  <a:pt x="533" y="186"/>
                </a:cubicBezTo>
                <a:cubicBezTo>
                  <a:pt x="527" y="193"/>
                  <a:pt x="522" y="200"/>
                  <a:pt x="527" y="210"/>
                </a:cubicBezTo>
                <a:cubicBezTo>
                  <a:pt x="532" y="219"/>
                  <a:pt x="533" y="230"/>
                  <a:pt x="537" y="239"/>
                </a:cubicBezTo>
                <a:cubicBezTo>
                  <a:pt x="538" y="243"/>
                  <a:pt x="543" y="245"/>
                  <a:pt x="547" y="246"/>
                </a:cubicBezTo>
                <a:cubicBezTo>
                  <a:pt x="558" y="249"/>
                  <a:pt x="569" y="251"/>
                  <a:pt x="581" y="254"/>
                </a:cubicBezTo>
                <a:cubicBezTo>
                  <a:pt x="586" y="255"/>
                  <a:pt x="590" y="256"/>
                  <a:pt x="596" y="257"/>
                </a:cubicBezTo>
                <a:cubicBezTo>
                  <a:pt x="596" y="283"/>
                  <a:pt x="596" y="309"/>
                  <a:pt x="596" y="336"/>
                </a:cubicBezTo>
                <a:cubicBezTo>
                  <a:pt x="577" y="341"/>
                  <a:pt x="557" y="345"/>
                  <a:pt x="538" y="349"/>
                </a:cubicBezTo>
                <a:cubicBezTo>
                  <a:pt x="534" y="362"/>
                  <a:pt x="530" y="373"/>
                  <a:pt x="526" y="385"/>
                </a:cubicBezTo>
                <a:cubicBezTo>
                  <a:pt x="524" y="392"/>
                  <a:pt x="524" y="398"/>
                  <a:pt x="529" y="403"/>
                </a:cubicBezTo>
                <a:cubicBezTo>
                  <a:pt x="541" y="415"/>
                  <a:pt x="552" y="427"/>
                  <a:pt x="564" y="440"/>
                </a:cubicBezTo>
                <a:cubicBezTo>
                  <a:pt x="551" y="457"/>
                  <a:pt x="539" y="473"/>
                  <a:pt x="527" y="489"/>
                </a:cubicBezTo>
                <a:cubicBezTo>
                  <a:pt x="526" y="491"/>
                  <a:pt x="525" y="494"/>
                  <a:pt x="523" y="496"/>
                </a:cubicBezTo>
                <a:cubicBezTo>
                  <a:pt x="519" y="500"/>
                  <a:pt x="516" y="504"/>
                  <a:pt x="508" y="500"/>
                </a:cubicBezTo>
                <a:cubicBezTo>
                  <a:pt x="495" y="493"/>
                  <a:pt x="481" y="487"/>
                  <a:pt x="467" y="482"/>
                </a:cubicBezTo>
                <a:cubicBezTo>
                  <a:pt x="463" y="481"/>
                  <a:pt x="458" y="481"/>
                  <a:pt x="455" y="483"/>
                </a:cubicBezTo>
                <a:cubicBezTo>
                  <a:pt x="447" y="489"/>
                  <a:pt x="439" y="496"/>
                  <a:pt x="430" y="502"/>
                </a:cubicBezTo>
                <a:cubicBezTo>
                  <a:pt x="420" y="508"/>
                  <a:pt x="423" y="516"/>
                  <a:pt x="423" y="525"/>
                </a:cubicBezTo>
                <a:cubicBezTo>
                  <a:pt x="424" y="529"/>
                  <a:pt x="425" y="533"/>
                  <a:pt x="426" y="537"/>
                </a:cubicBezTo>
                <a:cubicBezTo>
                  <a:pt x="427" y="545"/>
                  <a:pt x="428" y="554"/>
                  <a:pt x="428" y="562"/>
                </a:cubicBezTo>
                <a:cubicBezTo>
                  <a:pt x="428" y="565"/>
                  <a:pt x="424" y="570"/>
                  <a:pt x="421" y="571"/>
                </a:cubicBezTo>
                <a:cubicBezTo>
                  <a:pt x="402" y="578"/>
                  <a:pt x="382" y="585"/>
                  <a:pt x="362" y="591"/>
                </a:cubicBezTo>
                <a:cubicBezTo>
                  <a:pt x="359" y="592"/>
                  <a:pt x="353" y="590"/>
                  <a:pt x="352" y="588"/>
                </a:cubicBezTo>
                <a:cubicBezTo>
                  <a:pt x="344" y="576"/>
                  <a:pt x="337" y="564"/>
                  <a:pt x="331" y="552"/>
                </a:cubicBezTo>
                <a:cubicBezTo>
                  <a:pt x="327" y="544"/>
                  <a:pt x="322" y="540"/>
                  <a:pt x="313" y="541"/>
                </a:cubicBezTo>
                <a:cubicBezTo>
                  <a:pt x="302" y="541"/>
                  <a:pt x="291" y="540"/>
                  <a:pt x="280" y="541"/>
                </a:cubicBezTo>
                <a:cubicBezTo>
                  <a:pt x="277" y="541"/>
                  <a:pt x="274" y="544"/>
                  <a:pt x="272" y="546"/>
                </a:cubicBezTo>
                <a:cubicBezTo>
                  <a:pt x="264" y="560"/>
                  <a:pt x="257" y="573"/>
                  <a:pt x="248" y="587"/>
                </a:cubicBezTo>
                <a:cubicBezTo>
                  <a:pt x="246" y="589"/>
                  <a:pt x="241" y="592"/>
                  <a:pt x="238" y="591"/>
                </a:cubicBezTo>
                <a:cubicBezTo>
                  <a:pt x="219" y="585"/>
                  <a:pt x="201" y="578"/>
                  <a:pt x="182" y="572"/>
                </a:cubicBezTo>
                <a:cubicBezTo>
                  <a:pt x="179" y="571"/>
                  <a:pt x="176" y="572"/>
                  <a:pt x="174" y="571"/>
                </a:cubicBezTo>
                <a:cubicBezTo>
                  <a:pt x="172" y="570"/>
                  <a:pt x="169" y="567"/>
                  <a:pt x="169" y="566"/>
                </a:cubicBezTo>
                <a:cubicBezTo>
                  <a:pt x="170" y="549"/>
                  <a:pt x="172" y="532"/>
                  <a:pt x="174" y="516"/>
                </a:cubicBezTo>
                <a:cubicBezTo>
                  <a:pt x="174" y="514"/>
                  <a:pt x="175" y="511"/>
                  <a:pt x="176" y="508"/>
                </a:cubicBezTo>
                <a:close/>
              </a:path>
            </a:pathLst>
          </a:custGeom>
          <a:solidFill>
            <a:srgbClr val="7EC9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6410326" y="4239532"/>
            <a:ext cx="1328738" cy="1319213"/>
          </a:xfrm>
          <a:custGeom>
            <a:avLst/>
            <a:gdLst>
              <a:gd name="T0" fmla="*/ 218 w 439"/>
              <a:gd name="T1" fmla="*/ 436 h 437"/>
              <a:gd name="T2" fmla="*/ 379 w 439"/>
              <a:gd name="T3" fmla="*/ 367 h 437"/>
              <a:gd name="T4" fmla="*/ 435 w 439"/>
              <a:gd name="T5" fmla="*/ 202 h 437"/>
              <a:gd name="T6" fmla="*/ 206 w 439"/>
              <a:gd name="T7" fmla="*/ 7 h 437"/>
              <a:gd name="T8" fmla="*/ 63 w 439"/>
              <a:gd name="T9" fmla="*/ 75 h 437"/>
              <a:gd name="T10" fmla="*/ 6 w 439"/>
              <a:gd name="T11" fmla="*/ 243 h 437"/>
              <a:gd name="T12" fmla="*/ 78 w 439"/>
              <a:gd name="T13" fmla="*/ 383 h 437"/>
              <a:gd name="T14" fmla="*/ 218 w 439"/>
              <a:gd name="T1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9" h="437">
                <a:moveTo>
                  <a:pt x="218" y="436"/>
                </a:moveTo>
                <a:cubicBezTo>
                  <a:pt x="284" y="437"/>
                  <a:pt x="337" y="413"/>
                  <a:pt x="379" y="367"/>
                </a:cubicBezTo>
                <a:cubicBezTo>
                  <a:pt x="422" y="320"/>
                  <a:pt x="439" y="264"/>
                  <a:pt x="435" y="202"/>
                </a:cubicBezTo>
                <a:cubicBezTo>
                  <a:pt x="428" y="106"/>
                  <a:pt x="344" y="0"/>
                  <a:pt x="206" y="7"/>
                </a:cubicBezTo>
                <a:cubicBezTo>
                  <a:pt x="150" y="10"/>
                  <a:pt x="101" y="34"/>
                  <a:pt x="63" y="75"/>
                </a:cubicBezTo>
                <a:cubicBezTo>
                  <a:pt x="19" y="122"/>
                  <a:pt x="0" y="179"/>
                  <a:pt x="6" y="243"/>
                </a:cubicBezTo>
                <a:cubicBezTo>
                  <a:pt x="11" y="299"/>
                  <a:pt x="36" y="346"/>
                  <a:pt x="78" y="383"/>
                </a:cubicBezTo>
                <a:cubicBezTo>
                  <a:pt x="118" y="419"/>
                  <a:pt x="166" y="437"/>
                  <a:pt x="218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>
            <a:off x="7310438" y="2756807"/>
            <a:ext cx="1658938" cy="1641475"/>
          </a:xfrm>
          <a:custGeom>
            <a:avLst/>
            <a:gdLst>
              <a:gd name="T0" fmla="*/ 394 w 548"/>
              <a:gd name="T1" fmla="*/ 22 h 544"/>
              <a:gd name="T2" fmla="*/ 390 w 548"/>
              <a:gd name="T3" fmla="*/ 77 h 544"/>
              <a:gd name="T4" fmla="*/ 424 w 548"/>
              <a:gd name="T5" fmla="*/ 103 h 544"/>
              <a:gd name="T6" fmla="*/ 518 w 548"/>
              <a:gd name="T7" fmla="*/ 140 h 544"/>
              <a:gd name="T8" fmla="*/ 486 w 548"/>
              <a:gd name="T9" fmla="*/ 192 h 544"/>
              <a:gd name="T10" fmla="*/ 510 w 548"/>
              <a:gd name="T11" fmla="*/ 228 h 544"/>
              <a:gd name="T12" fmla="*/ 548 w 548"/>
              <a:gd name="T13" fmla="*/ 308 h 544"/>
              <a:gd name="T14" fmla="*/ 492 w 548"/>
              <a:gd name="T15" fmla="*/ 330 h 544"/>
              <a:gd name="T16" fmla="*/ 488 w 548"/>
              <a:gd name="T17" fmla="*/ 369 h 544"/>
              <a:gd name="T18" fmla="*/ 501 w 548"/>
              <a:gd name="T19" fmla="*/ 430 h 544"/>
              <a:gd name="T20" fmla="*/ 469 w 548"/>
              <a:gd name="T21" fmla="*/ 459 h 544"/>
              <a:gd name="T22" fmla="*/ 390 w 548"/>
              <a:gd name="T23" fmla="*/ 466 h 544"/>
              <a:gd name="T24" fmla="*/ 346 w 548"/>
              <a:gd name="T25" fmla="*/ 537 h 544"/>
              <a:gd name="T26" fmla="*/ 317 w 548"/>
              <a:gd name="T27" fmla="*/ 526 h 544"/>
              <a:gd name="T28" fmla="*/ 285 w 548"/>
              <a:gd name="T29" fmla="*/ 495 h 544"/>
              <a:gd name="T30" fmla="*/ 249 w 548"/>
              <a:gd name="T31" fmla="*/ 503 h 544"/>
              <a:gd name="T32" fmla="*/ 220 w 548"/>
              <a:gd name="T33" fmla="*/ 542 h 544"/>
              <a:gd name="T34" fmla="*/ 159 w 548"/>
              <a:gd name="T35" fmla="*/ 514 h 544"/>
              <a:gd name="T36" fmla="*/ 160 w 548"/>
              <a:gd name="T37" fmla="*/ 463 h 544"/>
              <a:gd name="T38" fmla="*/ 113 w 548"/>
              <a:gd name="T39" fmla="*/ 446 h 544"/>
              <a:gd name="T40" fmla="*/ 73 w 548"/>
              <a:gd name="T41" fmla="*/ 459 h 544"/>
              <a:gd name="T42" fmla="*/ 41 w 548"/>
              <a:gd name="T43" fmla="*/ 394 h 544"/>
              <a:gd name="T44" fmla="*/ 59 w 548"/>
              <a:gd name="T45" fmla="*/ 324 h 544"/>
              <a:gd name="T46" fmla="*/ 3 w 548"/>
              <a:gd name="T47" fmla="*/ 308 h 544"/>
              <a:gd name="T48" fmla="*/ 27 w 548"/>
              <a:gd name="T49" fmla="*/ 231 h 544"/>
              <a:gd name="T50" fmla="*/ 59 w 548"/>
              <a:gd name="T51" fmla="*/ 219 h 544"/>
              <a:gd name="T52" fmla="*/ 62 w 548"/>
              <a:gd name="T53" fmla="*/ 171 h 544"/>
              <a:gd name="T54" fmla="*/ 37 w 548"/>
              <a:gd name="T55" fmla="*/ 136 h 544"/>
              <a:gd name="T56" fmla="*/ 77 w 548"/>
              <a:gd name="T57" fmla="*/ 81 h 544"/>
              <a:gd name="T58" fmla="*/ 140 w 548"/>
              <a:gd name="T59" fmla="*/ 95 h 544"/>
              <a:gd name="T60" fmla="*/ 161 w 548"/>
              <a:gd name="T61" fmla="*/ 73 h 544"/>
              <a:gd name="T62" fmla="*/ 159 w 548"/>
              <a:gd name="T63" fmla="*/ 23 h 544"/>
              <a:gd name="T64" fmla="*/ 228 w 548"/>
              <a:gd name="T65" fmla="*/ 4 h 544"/>
              <a:gd name="T66" fmla="*/ 259 w 548"/>
              <a:gd name="T67" fmla="*/ 47 h 544"/>
              <a:gd name="T68" fmla="*/ 306 w 548"/>
              <a:gd name="T69" fmla="*/ 35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8" h="544">
                <a:moveTo>
                  <a:pt x="325" y="0"/>
                </a:moveTo>
                <a:cubicBezTo>
                  <a:pt x="348" y="7"/>
                  <a:pt x="370" y="14"/>
                  <a:pt x="394" y="22"/>
                </a:cubicBezTo>
                <a:cubicBezTo>
                  <a:pt x="393" y="33"/>
                  <a:pt x="391" y="44"/>
                  <a:pt x="390" y="56"/>
                </a:cubicBezTo>
                <a:cubicBezTo>
                  <a:pt x="390" y="63"/>
                  <a:pt x="390" y="70"/>
                  <a:pt x="390" y="77"/>
                </a:cubicBezTo>
                <a:cubicBezTo>
                  <a:pt x="390" y="78"/>
                  <a:pt x="392" y="80"/>
                  <a:pt x="393" y="81"/>
                </a:cubicBezTo>
                <a:cubicBezTo>
                  <a:pt x="403" y="88"/>
                  <a:pt x="414" y="96"/>
                  <a:pt x="424" y="103"/>
                </a:cubicBezTo>
                <a:cubicBezTo>
                  <a:pt x="441" y="96"/>
                  <a:pt x="458" y="89"/>
                  <a:pt x="476" y="81"/>
                </a:cubicBezTo>
                <a:cubicBezTo>
                  <a:pt x="490" y="101"/>
                  <a:pt x="504" y="120"/>
                  <a:pt x="518" y="140"/>
                </a:cubicBezTo>
                <a:cubicBezTo>
                  <a:pt x="509" y="150"/>
                  <a:pt x="501" y="160"/>
                  <a:pt x="491" y="169"/>
                </a:cubicBezTo>
                <a:cubicBezTo>
                  <a:pt x="484" y="176"/>
                  <a:pt x="480" y="182"/>
                  <a:pt x="486" y="192"/>
                </a:cubicBezTo>
                <a:cubicBezTo>
                  <a:pt x="488" y="197"/>
                  <a:pt x="488" y="202"/>
                  <a:pt x="489" y="208"/>
                </a:cubicBezTo>
                <a:cubicBezTo>
                  <a:pt x="491" y="220"/>
                  <a:pt x="498" y="226"/>
                  <a:pt x="510" y="228"/>
                </a:cubicBezTo>
                <a:cubicBezTo>
                  <a:pt x="523" y="230"/>
                  <a:pt x="535" y="232"/>
                  <a:pt x="548" y="234"/>
                </a:cubicBezTo>
                <a:cubicBezTo>
                  <a:pt x="548" y="259"/>
                  <a:pt x="548" y="283"/>
                  <a:pt x="548" y="308"/>
                </a:cubicBezTo>
                <a:cubicBezTo>
                  <a:pt x="534" y="311"/>
                  <a:pt x="519" y="315"/>
                  <a:pt x="504" y="318"/>
                </a:cubicBezTo>
                <a:cubicBezTo>
                  <a:pt x="497" y="319"/>
                  <a:pt x="493" y="322"/>
                  <a:pt x="492" y="330"/>
                </a:cubicBezTo>
                <a:cubicBezTo>
                  <a:pt x="490" y="338"/>
                  <a:pt x="488" y="346"/>
                  <a:pt x="485" y="353"/>
                </a:cubicBezTo>
                <a:cubicBezTo>
                  <a:pt x="482" y="360"/>
                  <a:pt x="483" y="364"/>
                  <a:pt x="488" y="369"/>
                </a:cubicBezTo>
                <a:cubicBezTo>
                  <a:pt x="498" y="380"/>
                  <a:pt x="508" y="391"/>
                  <a:pt x="518" y="403"/>
                </a:cubicBezTo>
                <a:cubicBezTo>
                  <a:pt x="513" y="412"/>
                  <a:pt x="507" y="421"/>
                  <a:pt x="501" y="430"/>
                </a:cubicBezTo>
                <a:cubicBezTo>
                  <a:pt x="494" y="439"/>
                  <a:pt x="487" y="448"/>
                  <a:pt x="480" y="458"/>
                </a:cubicBezTo>
                <a:cubicBezTo>
                  <a:pt x="477" y="461"/>
                  <a:pt x="474" y="462"/>
                  <a:pt x="469" y="459"/>
                </a:cubicBezTo>
                <a:cubicBezTo>
                  <a:pt x="454" y="452"/>
                  <a:pt x="439" y="446"/>
                  <a:pt x="425" y="439"/>
                </a:cubicBezTo>
                <a:cubicBezTo>
                  <a:pt x="414" y="448"/>
                  <a:pt x="402" y="456"/>
                  <a:pt x="390" y="466"/>
                </a:cubicBezTo>
                <a:cubicBezTo>
                  <a:pt x="391" y="482"/>
                  <a:pt x="393" y="501"/>
                  <a:pt x="395" y="521"/>
                </a:cubicBezTo>
                <a:cubicBezTo>
                  <a:pt x="379" y="526"/>
                  <a:pt x="363" y="531"/>
                  <a:pt x="346" y="537"/>
                </a:cubicBezTo>
                <a:cubicBezTo>
                  <a:pt x="340" y="539"/>
                  <a:pt x="332" y="544"/>
                  <a:pt x="327" y="542"/>
                </a:cubicBezTo>
                <a:cubicBezTo>
                  <a:pt x="322" y="540"/>
                  <a:pt x="320" y="531"/>
                  <a:pt x="317" y="526"/>
                </a:cubicBezTo>
                <a:cubicBezTo>
                  <a:pt x="313" y="519"/>
                  <a:pt x="306" y="513"/>
                  <a:pt x="304" y="505"/>
                </a:cubicBezTo>
                <a:cubicBezTo>
                  <a:pt x="300" y="495"/>
                  <a:pt x="294" y="494"/>
                  <a:pt x="285" y="495"/>
                </a:cubicBezTo>
                <a:cubicBezTo>
                  <a:pt x="277" y="495"/>
                  <a:pt x="270" y="495"/>
                  <a:pt x="263" y="495"/>
                </a:cubicBezTo>
                <a:cubicBezTo>
                  <a:pt x="256" y="494"/>
                  <a:pt x="252" y="498"/>
                  <a:pt x="249" y="503"/>
                </a:cubicBezTo>
                <a:cubicBezTo>
                  <a:pt x="243" y="515"/>
                  <a:pt x="237" y="526"/>
                  <a:pt x="230" y="537"/>
                </a:cubicBezTo>
                <a:cubicBezTo>
                  <a:pt x="229" y="540"/>
                  <a:pt x="223" y="543"/>
                  <a:pt x="220" y="542"/>
                </a:cubicBezTo>
                <a:cubicBezTo>
                  <a:pt x="202" y="537"/>
                  <a:pt x="184" y="530"/>
                  <a:pt x="167" y="524"/>
                </a:cubicBezTo>
                <a:cubicBezTo>
                  <a:pt x="162" y="523"/>
                  <a:pt x="158" y="520"/>
                  <a:pt x="159" y="514"/>
                </a:cubicBezTo>
                <a:cubicBezTo>
                  <a:pt x="160" y="499"/>
                  <a:pt x="162" y="484"/>
                  <a:pt x="163" y="468"/>
                </a:cubicBezTo>
                <a:cubicBezTo>
                  <a:pt x="163" y="466"/>
                  <a:pt x="162" y="464"/>
                  <a:pt x="160" y="463"/>
                </a:cubicBezTo>
                <a:cubicBezTo>
                  <a:pt x="151" y="456"/>
                  <a:pt x="142" y="448"/>
                  <a:pt x="132" y="443"/>
                </a:cubicBezTo>
                <a:cubicBezTo>
                  <a:pt x="127" y="441"/>
                  <a:pt x="119" y="444"/>
                  <a:pt x="113" y="446"/>
                </a:cubicBezTo>
                <a:cubicBezTo>
                  <a:pt x="103" y="450"/>
                  <a:pt x="92" y="455"/>
                  <a:pt x="81" y="460"/>
                </a:cubicBezTo>
                <a:cubicBezTo>
                  <a:pt x="79" y="460"/>
                  <a:pt x="75" y="460"/>
                  <a:pt x="73" y="459"/>
                </a:cubicBezTo>
                <a:cubicBezTo>
                  <a:pt x="62" y="444"/>
                  <a:pt x="50" y="428"/>
                  <a:pt x="39" y="413"/>
                </a:cubicBezTo>
                <a:cubicBezTo>
                  <a:pt x="35" y="406"/>
                  <a:pt x="34" y="401"/>
                  <a:pt x="41" y="394"/>
                </a:cubicBezTo>
                <a:cubicBezTo>
                  <a:pt x="52" y="384"/>
                  <a:pt x="62" y="372"/>
                  <a:pt x="71" y="363"/>
                </a:cubicBezTo>
                <a:cubicBezTo>
                  <a:pt x="67" y="349"/>
                  <a:pt x="64" y="336"/>
                  <a:pt x="59" y="324"/>
                </a:cubicBezTo>
                <a:cubicBezTo>
                  <a:pt x="58" y="321"/>
                  <a:pt x="53" y="319"/>
                  <a:pt x="50" y="318"/>
                </a:cubicBezTo>
                <a:cubicBezTo>
                  <a:pt x="35" y="315"/>
                  <a:pt x="19" y="312"/>
                  <a:pt x="3" y="308"/>
                </a:cubicBezTo>
                <a:cubicBezTo>
                  <a:pt x="3" y="291"/>
                  <a:pt x="3" y="274"/>
                  <a:pt x="3" y="257"/>
                </a:cubicBezTo>
                <a:cubicBezTo>
                  <a:pt x="3" y="228"/>
                  <a:pt x="0" y="238"/>
                  <a:pt x="27" y="231"/>
                </a:cubicBezTo>
                <a:cubicBezTo>
                  <a:pt x="36" y="228"/>
                  <a:pt x="46" y="227"/>
                  <a:pt x="55" y="224"/>
                </a:cubicBezTo>
                <a:cubicBezTo>
                  <a:pt x="57" y="223"/>
                  <a:pt x="59" y="221"/>
                  <a:pt x="59" y="219"/>
                </a:cubicBezTo>
                <a:cubicBezTo>
                  <a:pt x="62" y="210"/>
                  <a:pt x="63" y="201"/>
                  <a:pt x="66" y="194"/>
                </a:cubicBezTo>
                <a:cubicBezTo>
                  <a:pt x="71" y="184"/>
                  <a:pt x="67" y="178"/>
                  <a:pt x="62" y="171"/>
                </a:cubicBezTo>
                <a:cubicBezTo>
                  <a:pt x="54" y="162"/>
                  <a:pt x="46" y="154"/>
                  <a:pt x="39" y="145"/>
                </a:cubicBezTo>
                <a:cubicBezTo>
                  <a:pt x="37" y="143"/>
                  <a:pt x="36" y="138"/>
                  <a:pt x="37" y="136"/>
                </a:cubicBezTo>
                <a:cubicBezTo>
                  <a:pt x="44" y="124"/>
                  <a:pt x="52" y="114"/>
                  <a:pt x="60" y="103"/>
                </a:cubicBezTo>
                <a:cubicBezTo>
                  <a:pt x="65" y="96"/>
                  <a:pt x="71" y="89"/>
                  <a:pt x="77" y="81"/>
                </a:cubicBezTo>
                <a:cubicBezTo>
                  <a:pt x="89" y="87"/>
                  <a:pt x="101" y="93"/>
                  <a:pt x="114" y="99"/>
                </a:cubicBezTo>
                <a:cubicBezTo>
                  <a:pt x="125" y="104"/>
                  <a:pt x="130" y="104"/>
                  <a:pt x="140" y="95"/>
                </a:cubicBezTo>
                <a:cubicBezTo>
                  <a:pt x="145" y="91"/>
                  <a:pt x="151" y="88"/>
                  <a:pt x="155" y="84"/>
                </a:cubicBezTo>
                <a:cubicBezTo>
                  <a:pt x="158" y="81"/>
                  <a:pt x="161" y="77"/>
                  <a:pt x="161" y="73"/>
                </a:cubicBezTo>
                <a:cubicBezTo>
                  <a:pt x="161" y="59"/>
                  <a:pt x="160" y="45"/>
                  <a:pt x="159" y="32"/>
                </a:cubicBezTo>
                <a:cubicBezTo>
                  <a:pt x="159" y="28"/>
                  <a:pt x="159" y="25"/>
                  <a:pt x="159" y="23"/>
                </a:cubicBezTo>
                <a:cubicBezTo>
                  <a:pt x="179" y="15"/>
                  <a:pt x="199" y="8"/>
                  <a:pt x="219" y="1"/>
                </a:cubicBezTo>
                <a:cubicBezTo>
                  <a:pt x="222" y="0"/>
                  <a:pt x="227" y="2"/>
                  <a:pt x="228" y="4"/>
                </a:cubicBezTo>
                <a:cubicBezTo>
                  <a:pt x="236" y="17"/>
                  <a:pt x="243" y="30"/>
                  <a:pt x="251" y="43"/>
                </a:cubicBezTo>
                <a:cubicBezTo>
                  <a:pt x="253" y="45"/>
                  <a:pt x="256" y="47"/>
                  <a:pt x="259" y="47"/>
                </a:cubicBezTo>
                <a:cubicBezTo>
                  <a:pt x="268" y="48"/>
                  <a:pt x="277" y="47"/>
                  <a:pt x="286" y="48"/>
                </a:cubicBezTo>
                <a:cubicBezTo>
                  <a:pt x="297" y="49"/>
                  <a:pt x="302" y="43"/>
                  <a:pt x="306" y="35"/>
                </a:cubicBezTo>
                <a:cubicBezTo>
                  <a:pt x="312" y="23"/>
                  <a:pt x="319" y="12"/>
                  <a:pt x="325" y="0"/>
                </a:cubicBezTo>
                <a:close/>
              </a:path>
            </a:pathLst>
          </a:custGeom>
          <a:solidFill>
            <a:srgbClr val="20B3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7531101" y="2971119"/>
            <a:ext cx="1225550" cy="1201738"/>
          </a:xfrm>
          <a:custGeom>
            <a:avLst/>
            <a:gdLst>
              <a:gd name="T0" fmla="*/ 204 w 405"/>
              <a:gd name="T1" fmla="*/ 397 h 398"/>
              <a:gd name="T2" fmla="*/ 400 w 405"/>
              <a:gd name="T3" fmla="*/ 212 h 398"/>
              <a:gd name="T4" fmla="*/ 193 w 405"/>
              <a:gd name="T5" fmla="*/ 4 h 398"/>
              <a:gd name="T6" fmla="*/ 59 w 405"/>
              <a:gd name="T7" fmla="*/ 66 h 398"/>
              <a:gd name="T8" fmla="*/ 8 w 405"/>
              <a:gd name="T9" fmla="*/ 228 h 398"/>
              <a:gd name="T10" fmla="*/ 204 w 405"/>
              <a:gd name="T11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398">
                <a:moveTo>
                  <a:pt x="204" y="397"/>
                </a:moveTo>
                <a:cubicBezTo>
                  <a:pt x="317" y="398"/>
                  <a:pt x="397" y="306"/>
                  <a:pt x="400" y="212"/>
                </a:cubicBezTo>
                <a:cubicBezTo>
                  <a:pt x="405" y="92"/>
                  <a:pt x="314" y="0"/>
                  <a:pt x="193" y="4"/>
                </a:cubicBezTo>
                <a:cubicBezTo>
                  <a:pt x="140" y="5"/>
                  <a:pt x="95" y="27"/>
                  <a:pt x="59" y="66"/>
                </a:cubicBezTo>
                <a:cubicBezTo>
                  <a:pt x="17" y="111"/>
                  <a:pt x="0" y="166"/>
                  <a:pt x="8" y="228"/>
                </a:cubicBezTo>
                <a:cubicBezTo>
                  <a:pt x="18" y="309"/>
                  <a:pt x="89" y="398"/>
                  <a:pt x="204" y="3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34724" y="3814706"/>
            <a:ext cx="938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761328"/>
                </a:solidFill>
              </a:rPr>
              <a:t>S</a:t>
            </a:r>
            <a:endParaRPr lang="zh-CN" altLang="en-US" sz="8800" b="1" dirty="0">
              <a:solidFill>
                <a:srgbClr val="761328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49368" y="2079211"/>
            <a:ext cx="1152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761328"/>
                </a:solidFill>
              </a:rPr>
              <a:t>W</a:t>
            </a:r>
            <a:endParaRPr lang="zh-CN" altLang="en-US" sz="8000" b="1" dirty="0">
              <a:solidFill>
                <a:srgbClr val="761328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88501" y="2964591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761328"/>
                </a:solidFill>
              </a:rPr>
              <a:t>O</a:t>
            </a:r>
            <a:endParaRPr lang="zh-CN" altLang="en-US" sz="7200" b="1" dirty="0">
              <a:solidFill>
                <a:srgbClr val="761328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00233" y="4309292"/>
            <a:ext cx="748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761328"/>
                </a:solidFill>
              </a:rPr>
              <a:t>T</a:t>
            </a:r>
            <a:endParaRPr lang="zh-CN" altLang="en-US" sz="7200" b="1" dirty="0">
              <a:solidFill>
                <a:srgbClr val="761328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800" y="3576179"/>
            <a:ext cx="2461906" cy="2077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移动公司现有资源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结合星级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体系可以简化信用认证；结合业务数据、信令数据可以圈定目标人群；利用移动已有系统服务，减少运营成本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99509" y="1619408"/>
            <a:ext cx="2602969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互联网运营模式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互联网产品与现有移动业务的运营存在较大差异，如果运营模式上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有创新，较难作为网联网产品生存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95620" y="2892781"/>
            <a:ext cx="2671750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蓝海</a:t>
            </a:r>
            <a:endParaRPr lang="en-US" altLang="zh-CN" sz="1600" b="1" dirty="0" smtClean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目前市场上还无此类面向个人知识学习的私教类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，属于行业开创者，暂无同类竞争者。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39906" y="4432904"/>
            <a:ext cx="2687751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11607E"/>
                </a:solidFill>
              </a:rPr>
              <a:t>门槛低</a:t>
            </a:r>
            <a:endParaRPr lang="en-US" altLang="zh-CN" sz="1600" b="1" dirty="0">
              <a:solidFill>
                <a:srgbClr val="11607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容易被模仿。一旦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看中了这个市场，因为用户基数差距过大，很难维系用户活跃度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3236" y="55953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3838C"/>
                </a:solidFill>
              </a:rPr>
              <a:t>特色功能</a:t>
            </a:r>
            <a:r>
              <a:rPr lang="en-US" altLang="zh-CN" sz="3200" b="1" dirty="0" smtClean="0">
                <a:solidFill>
                  <a:srgbClr val="03838C"/>
                </a:solidFill>
              </a:rPr>
              <a:t>——</a:t>
            </a:r>
            <a:r>
              <a:rPr lang="zh-CN" altLang="en-US" sz="3200" b="1" dirty="0" smtClean="0">
                <a:solidFill>
                  <a:srgbClr val="03838C"/>
                </a:solidFill>
              </a:rPr>
              <a:t>信用体系</a:t>
            </a:r>
            <a:endParaRPr lang="zh-CN" altLang="en-US" sz="3200" b="1" dirty="0">
              <a:solidFill>
                <a:srgbClr val="03838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7378"/>
            <a:ext cx="992777" cy="849086"/>
            <a:chOff x="1249421" y="0"/>
            <a:chExt cx="1885665" cy="2351314"/>
          </a:xfrm>
        </p:grpSpPr>
        <p:sp>
          <p:nvSpPr>
            <p:cNvPr id="7" name="平行四边形 6"/>
            <p:cNvSpPr/>
            <p:nvPr/>
          </p:nvSpPr>
          <p:spPr>
            <a:xfrm>
              <a:off x="1249421" y="0"/>
              <a:ext cx="1232321" cy="1846665"/>
            </a:xfrm>
            <a:prstGeom prst="parallelogram">
              <a:avLst>
                <a:gd name="adj" fmla="val 57978"/>
              </a:avLst>
            </a:prstGeom>
            <a:solidFill>
              <a:srgbClr val="11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726701" y="0"/>
              <a:ext cx="1408385" cy="2351314"/>
            </a:xfrm>
            <a:prstGeom prst="parallelogram">
              <a:avLst>
                <a:gd name="adj" fmla="val 63899"/>
              </a:avLst>
            </a:prstGeom>
            <a:solidFill>
              <a:srgbClr val="0383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>
            <a:spLocks noChangeAspect="1"/>
          </p:cNvSpPr>
          <p:nvPr/>
        </p:nvSpPr>
        <p:spPr>
          <a:xfrm>
            <a:off x="5902590" y="2125978"/>
            <a:ext cx="1908000" cy="1908000"/>
          </a:xfrm>
          <a:prstGeom prst="ellipse">
            <a:avLst/>
          </a:prstGeom>
          <a:solidFill>
            <a:srgbClr val="FFFFFF">
              <a:alpha val="25000"/>
            </a:srgb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6118590" y="2341978"/>
            <a:ext cx="1476000" cy="1476000"/>
          </a:xfrm>
          <a:prstGeom prst="ellipse">
            <a:avLst/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outerShdw blurRad="190500" dist="12700" dir="30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flat" dir="t"/>
          </a:scene3d>
          <a:sp3d extrusionH="190500" contourW="19050">
            <a:bevelT prst="softRound"/>
            <a:contourClr>
              <a:srgbClr val="FFFFFF">
                <a:lumMod val="50000"/>
              </a:srgbClr>
            </a:contourClr>
          </a:sp3d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3341613" y="2125978"/>
            <a:ext cx="1908000" cy="1908000"/>
          </a:xfrm>
          <a:prstGeom prst="ellipse">
            <a:avLst/>
          </a:prstGeom>
          <a:solidFill>
            <a:srgbClr val="FFFFFF">
              <a:alpha val="25000"/>
            </a:srgb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3557613" y="2341978"/>
            <a:ext cx="1476000" cy="1476000"/>
          </a:xfrm>
          <a:prstGeom prst="ellipse">
            <a:avLst/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outerShdw blurRad="190500" dist="12700" dir="3000000" algn="tl" rotWithShape="0">
              <a:prstClr val="black">
                <a:alpha val="35000"/>
              </a:prstClr>
            </a:outerShdw>
          </a:effectLst>
          <a:scene3d>
            <a:camera prst="orthographicFront"/>
            <a:lightRig rig="flat" dir="t"/>
          </a:scene3d>
          <a:sp3d extrusionH="190500" contourW="19050">
            <a:bevelT prst="softRound"/>
            <a:contourClr>
              <a:srgbClr val="FFFFFF">
                <a:lumMod val="50000"/>
              </a:srgbClr>
            </a:contourClr>
          </a:sp3d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同心圆 51"/>
          <p:cNvSpPr>
            <a:spLocks noChangeAspect="1"/>
          </p:cNvSpPr>
          <p:nvPr/>
        </p:nvSpPr>
        <p:spPr>
          <a:xfrm>
            <a:off x="5344590" y="1567978"/>
            <a:ext cx="3024000" cy="3024000"/>
          </a:xfrm>
          <a:prstGeom prst="donut">
            <a:avLst>
              <a:gd name="adj" fmla="val 14473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flat" dir="t"/>
          </a:scene3d>
          <a:sp3d extrusionH="190500" contourW="19050">
            <a:bevelT prst="convex"/>
            <a:bevelB w="0" h="0"/>
            <a:contourClr>
              <a:srgbClr val="89FF8C"/>
            </a:contourClr>
          </a:sp3d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3" name="TextBox 146"/>
          <p:cNvSpPr txBox="1">
            <a:spLocks noChangeArrowheads="1"/>
          </p:cNvSpPr>
          <p:nvPr/>
        </p:nvSpPr>
        <p:spPr bwMode="auto">
          <a:xfrm>
            <a:off x="3477720" y="2785509"/>
            <a:ext cx="163099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zh-CN" altLang="en-US" sz="2800" b="1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88900" sx="101000" sy="101000" algn="ctr" rotWithShape="0">
                    <a:srgbClr val="FFCF01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星级评定</a:t>
            </a:r>
            <a:endParaRPr lang="en-US" altLang="zh-CN" sz="2800" b="1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88900" sx="101000" sy="101000" algn="ctr" rotWithShape="0">
                  <a:srgbClr val="FFCF01">
                    <a:alpha val="65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146"/>
          <p:cNvSpPr txBox="1">
            <a:spLocks noChangeArrowheads="1"/>
          </p:cNvSpPr>
          <p:nvPr/>
        </p:nvSpPr>
        <p:spPr bwMode="auto">
          <a:xfrm>
            <a:off x="5988494" y="2785509"/>
            <a:ext cx="171451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 algn="ctr" fontAlgn="ctr">
              <a:buClr>
                <a:srgbClr val="FF0000"/>
              </a:buClr>
              <a:buSzPct val="70000"/>
              <a:defRPr/>
            </a:pPr>
            <a:r>
              <a:rPr lang="zh-CN" altLang="en-US" sz="2800" b="1" dirty="0" smtClean="0">
                <a:solidFill>
                  <a:srgbClr val="0F5000"/>
                </a:solidFill>
                <a:effectLst>
                  <a:outerShdw blurRad="88900" sx="101000" sy="101000" algn="ctr" rotWithShape="0">
                    <a:srgbClr val="6EFF01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订单评价</a:t>
            </a:r>
            <a:endParaRPr lang="en-US" altLang="zh-CN" sz="2800" b="1" dirty="0" smtClean="0">
              <a:solidFill>
                <a:srgbClr val="0F5000"/>
              </a:solidFill>
              <a:effectLst>
                <a:outerShdw blurRad="88900" sx="101000" sy="101000" algn="ctr" rotWithShape="0">
                  <a:srgbClr val="6EFF01">
                    <a:alpha val="65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1795843" y="4807498"/>
            <a:ext cx="3060000" cy="1078147"/>
          </a:xfrm>
          <a:prstGeom prst="wedgeRectCallout">
            <a:avLst>
              <a:gd name="adj1" fmla="val 35019"/>
              <a:gd name="adj2" fmla="val -69338"/>
            </a:avLst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flat" dir="t"/>
          </a:scene3d>
          <a:sp3d extrusionH="190500" contourW="19050">
            <a:bevelT prst="softRound"/>
            <a:contourClr>
              <a:srgbClr val="FFFFFF">
                <a:lumMod val="50000"/>
              </a:srgbClr>
            </a:contourClr>
          </a:sp3d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6248096" y="4807499"/>
            <a:ext cx="3060000" cy="1078146"/>
          </a:xfrm>
          <a:prstGeom prst="wedgeRectCallout">
            <a:avLst>
              <a:gd name="adj1" fmla="val -34707"/>
              <a:gd name="adj2" fmla="val -68129"/>
            </a:avLst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flat" dir="t"/>
          </a:scene3d>
          <a:sp3d extrusionH="190500" contourW="19050">
            <a:bevelT prst="softRound"/>
            <a:contourClr>
              <a:srgbClr val="FFFFFF">
                <a:lumMod val="50000"/>
              </a:srgbClr>
            </a:contourClr>
          </a:sp3d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" name="TextBox 146"/>
          <p:cNvSpPr txBox="1">
            <a:spLocks noChangeArrowheads="1"/>
          </p:cNvSpPr>
          <p:nvPr/>
        </p:nvSpPr>
        <p:spPr bwMode="auto">
          <a:xfrm>
            <a:off x="1950391" y="5051653"/>
            <a:ext cx="2790015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用户按注册号码星级享受服务：低额保证金、星级排名、优选课程、退费直通车等服务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43"/>
          <p:cNvSpPr txBox="1">
            <a:spLocks noChangeArrowheads="1"/>
          </p:cNvSpPr>
          <p:nvPr/>
        </p:nvSpPr>
        <p:spPr bwMode="auto">
          <a:xfrm>
            <a:off x="3077363" y="4815954"/>
            <a:ext cx="168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33450"/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共享星级服务</a:t>
            </a:r>
            <a:endParaRPr lang="en-US" altLang="zh-CN" sz="1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46"/>
          <p:cNvSpPr txBox="1">
            <a:spLocks noChangeArrowheads="1"/>
          </p:cNvSpPr>
          <p:nvPr/>
        </p:nvSpPr>
        <p:spPr bwMode="auto">
          <a:xfrm>
            <a:off x="6307486" y="5085415"/>
            <a:ext cx="270930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系统设立评分机制，课程之后学生和老师进行双向打分，好评可提高筛选排名，减少线下交易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43"/>
          <p:cNvSpPr txBox="1">
            <a:spLocks noChangeArrowheads="1"/>
          </p:cNvSpPr>
          <p:nvPr/>
        </p:nvSpPr>
        <p:spPr bwMode="auto">
          <a:xfrm>
            <a:off x="6307486" y="4815954"/>
            <a:ext cx="1683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3450"/>
            <a:r>
              <a:rPr lang="zh-CN" altLang="en-US" sz="1400" dirty="0" smtClean="0">
                <a:solidFill>
                  <a:srgbClr val="0F5000"/>
                </a:solidFill>
                <a:latin typeface="微软雅黑" pitchFamily="34" charset="-122"/>
                <a:ea typeface="微软雅黑" pitchFamily="34" charset="-122"/>
              </a:rPr>
              <a:t>订单双向评价</a:t>
            </a:r>
            <a:endParaRPr lang="en-US" altLang="zh-CN" sz="1400" dirty="0" smtClean="0">
              <a:solidFill>
                <a:srgbClr val="0F5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6"/>
          <p:cNvSpPr>
            <a:spLocks noEditPoints="1"/>
          </p:cNvSpPr>
          <p:nvPr/>
        </p:nvSpPr>
        <p:spPr bwMode="auto">
          <a:xfrm>
            <a:off x="2769055" y="1481078"/>
            <a:ext cx="4933950" cy="3095625"/>
          </a:xfrm>
          <a:custGeom>
            <a:avLst/>
            <a:gdLst/>
            <a:ahLst/>
            <a:cxnLst>
              <a:cxn ang="0">
                <a:pos x="470" y="16"/>
              </a:cxn>
              <a:cxn ang="0">
                <a:pos x="425" y="10"/>
              </a:cxn>
              <a:cxn ang="0">
                <a:pos x="291" y="84"/>
              </a:cxn>
              <a:cxn ang="0">
                <a:pos x="157" y="10"/>
              </a:cxn>
              <a:cxn ang="0">
                <a:pos x="0" y="168"/>
              </a:cxn>
              <a:cxn ang="0">
                <a:pos x="157" y="325"/>
              </a:cxn>
              <a:cxn ang="0">
                <a:pos x="291" y="251"/>
              </a:cxn>
              <a:cxn ang="0">
                <a:pos x="315" y="168"/>
              </a:cxn>
              <a:cxn ang="0">
                <a:pos x="314" y="148"/>
              </a:cxn>
              <a:cxn ang="0">
                <a:pos x="426" y="54"/>
              </a:cxn>
              <a:cxn ang="0">
                <a:pos x="457" y="58"/>
              </a:cxn>
              <a:cxn ang="0">
                <a:pos x="451" y="76"/>
              </a:cxn>
              <a:cxn ang="0">
                <a:pos x="518" y="55"/>
              </a:cxn>
              <a:cxn ang="0">
                <a:pos x="474" y="0"/>
              </a:cxn>
              <a:cxn ang="0">
                <a:pos x="470" y="16"/>
              </a:cxn>
              <a:cxn ang="0">
                <a:pos x="157" y="54"/>
              </a:cxn>
              <a:cxn ang="0">
                <a:pos x="271" y="168"/>
              </a:cxn>
              <a:cxn ang="0">
                <a:pos x="157" y="282"/>
              </a:cxn>
              <a:cxn ang="0">
                <a:pos x="43" y="168"/>
              </a:cxn>
              <a:cxn ang="0">
                <a:pos x="157" y="54"/>
              </a:cxn>
            </a:cxnLst>
            <a:rect l="0" t="0" r="r" b="b"/>
            <a:pathLst>
              <a:path w="518" h="325">
                <a:moveTo>
                  <a:pt x="470" y="16"/>
                </a:moveTo>
                <a:cubicBezTo>
                  <a:pt x="456" y="12"/>
                  <a:pt x="440" y="10"/>
                  <a:pt x="425" y="10"/>
                </a:cubicBezTo>
                <a:cubicBezTo>
                  <a:pt x="368" y="10"/>
                  <a:pt x="319" y="40"/>
                  <a:pt x="291" y="84"/>
                </a:cubicBezTo>
                <a:cubicBezTo>
                  <a:pt x="263" y="40"/>
                  <a:pt x="214" y="10"/>
                  <a:pt x="157" y="10"/>
                </a:cubicBezTo>
                <a:cubicBezTo>
                  <a:pt x="70" y="10"/>
                  <a:pt x="0" y="81"/>
                  <a:pt x="0" y="168"/>
                </a:cubicBezTo>
                <a:cubicBezTo>
                  <a:pt x="0" y="255"/>
                  <a:pt x="70" y="325"/>
                  <a:pt x="157" y="325"/>
                </a:cubicBezTo>
                <a:cubicBezTo>
                  <a:pt x="214" y="325"/>
                  <a:pt x="263" y="296"/>
                  <a:pt x="291" y="251"/>
                </a:cubicBezTo>
                <a:cubicBezTo>
                  <a:pt x="306" y="227"/>
                  <a:pt x="315" y="199"/>
                  <a:pt x="315" y="168"/>
                </a:cubicBezTo>
                <a:cubicBezTo>
                  <a:pt x="315" y="161"/>
                  <a:pt x="314" y="155"/>
                  <a:pt x="314" y="148"/>
                </a:cubicBezTo>
                <a:cubicBezTo>
                  <a:pt x="323" y="95"/>
                  <a:pt x="369" y="54"/>
                  <a:pt x="426" y="54"/>
                </a:cubicBezTo>
                <a:cubicBezTo>
                  <a:pt x="437" y="54"/>
                  <a:pt x="449" y="56"/>
                  <a:pt x="457" y="58"/>
                </a:cubicBezTo>
                <a:lnTo>
                  <a:pt x="451" y="76"/>
                </a:lnTo>
                <a:lnTo>
                  <a:pt x="518" y="55"/>
                </a:lnTo>
                <a:lnTo>
                  <a:pt x="474" y="0"/>
                </a:lnTo>
                <a:lnTo>
                  <a:pt x="470" y="16"/>
                </a:lnTo>
                <a:close/>
                <a:moveTo>
                  <a:pt x="157" y="54"/>
                </a:moveTo>
                <a:cubicBezTo>
                  <a:pt x="220" y="54"/>
                  <a:pt x="271" y="105"/>
                  <a:pt x="271" y="168"/>
                </a:cubicBezTo>
                <a:cubicBezTo>
                  <a:pt x="271" y="231"/>
                  <a:pt x="220" y="282"/>
                  <a:pt x="157" y="282"/>
                </a:cubicBezTo>
                <a:cubicBezTo>
                  <a:pt x="94" y="282"/>
                  <a:pt x="43" y="231"/>
                  <a:pt x="43" y="168"/>
                </a:cubicBezTo>
                <a:cubicBezTo>
                  <a:pt x="43" y="105"/>
                  <a:pt x="94" y="54"/>
                  <a:pt x="157" y="54"/>
                </a:cubicBez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flat" dir="t">
              <a:rot lat="0" lon="0" rev="1800000"/>
            </a:lightRig>
          </a:scene3d>
          <a:sp3d extrusionH="190500">
            <a:bevelT prst="convex"/>
            <a:contourClr>
              <a:srgbClr val="002774"/>
            </a:contourClr>
          </a:sp3d>
        </p:spPr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6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16200000" flipH="1">
            <a:off x="11633199" y="5950858"/>
            <a:ext cx="464457" cy="653142"/>
          </a:xfrm>
          <a:prstGeom prst="flowChartManualInput">
            <a:avLst/>
          </a:prstGeom>
          <a:solidFill>
            <a:srgbClr val="76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54002" y="282309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116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zh-CN" altLang="en-US" sz="7200" dirty="0">
              <a:solidFill>
                <a:srgbClr val="1160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6520" y="1846665"/>
            <a:ext cx="0" cy="332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1249421" y="0"/>
            <a:ext cx="1232321" cy="1846665"/>
          </a:xfrm>
          <a:prstGeom prst="parallelogram">
            <a:avLst>
              <a:gd name="adj" fmla="val 57978"/>
            </a:avLst>
          </a:prstGeom>
          <a:solidFill>
            <a:srgbClr val="11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1726701" y="0"/>
            <a:ext cx="1408385" cy="2351314"/>
          </a:xfrm>
          <a:prstGeom prst="parallelogram">
            <a:avLst>
              <a:gd name="adj" fmla="val 63899"/>
            </a:avLst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823542" y="1173790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  <p:sp>
        <p:nvSpPr>
          <p:cNvPr id="12" name="矩形 11"/>
          <p:cNvSpPr/>
          <p:nvPr/>
        </p:nvSpPr>
        <p:spPr>
          <a:xfrm>
            <a:off x="5696576" y="1237658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市场分析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823542" y="2263488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  <p:sp>
        <p:nvSpPr>
          <p:cNvPr id="15" name="矩形 14"/>
          <p:cNvSpPr/>
          <p:nvPr/>
        </p:nvSpPr>
        <p:spPr>
          <a:xfrm>
            <a:off x="5696576" y="2310935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项目介绍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4823542" y="33662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5696577" y="3413696"/>
            <a:ext cx="500482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盈利模式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4823542" y="450819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4</a:t>
            </a:r>
            <a:endParaRPr lang="zh-CN" altLang="en-US" sz="5400" b="1" dirty="0"/>
          </a:p>
        </p:txBody>
      </p:sp>
      <p:sp>
        <p:nvSpPr>
          <p:cNvPr id="21" name="矩形 20"/>
          <p:cNvSpPr/>
          <p:nvPr/>
        </p:nvSpPr>
        <p:spPr>
          <a:xfrm>
            <a:off x="5696575" y="569759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战略规划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BDC-F9CA-40AC-8E5F-8C45D16489A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59" y="3799530"/>
            <a:ext cx="1908868" cy="1431651"/>
          </a:xfrm>
          <a:prstGeom prst="rect">
            <a:avLst/>
          </a:prstGeom>
        </p:spPr>
      </p:pic>
      <p:sp>
        <p:nvSpPr>
          <p:cNvPr id="27" name="对角圆角矩形 26"/>
          <p:cNvSpPr/>
          <p:nvPr/>
        </p:nvSpPr>
        <p:spPr>
          <a:xfrm>
            <a:off x="4807433" y="5650149"/>
            <a:ext cx="672875" cy="672875"/>
          </a:xfrm>
          <a:prstGeom prst="round2DiagRect">
            <a:avLst/>
          </a:prstGeom>
          <a:solidFill>
            <a:srgbClr val="038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5</a:t>
            </a:r>
            <a:endParaRPr lang="zh-CN" altLang="en-US" sz="5400" b="1" dirty="0"/>
          </a:p>
        </p:txBody>
      </p:sp>
      <p:sp>
        <p:nvSpPr>
          <p:cNvPr id="28" name="矩形 27"/>
          <p:cNvSpPr/>
          <p:nvPr/>
        </p:nvSpPr>
        <p:spPr>
          <a:xfrm>
            <a:off x="5696575" y="4555646"/>
            <a:ext cx="500482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推广方案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7959527" y="1229268"/>
            <a:ext cx="676580" cy="540000"/>
            <a:chOff x="2689" y="881"/>
            <a:chExt cx="535" cy="427"/>
          </a:xfrm>
          <a:solidFill>
            <a:srgbClr val="11607E"/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755" y="1130"/>
              <a:ext cx="397" cy="178"/>
            </a:xfrm>
            <a:custGeom>
              <a:avLst/>
              <a:gdLst>
                <a:gd name="T0" fmla="*/ 566 w 2774"/>
                <a:gd name="T1" fmla="*/ 205 h 1248"/>
                <a:gd name="T2" fmla="*/ 409 w 2774"/>
                <a:gd name="T3" fmla="*/ 289 h 1248"/>
                <a:gd name="T4" fmla="*/ 284 w 2774"/>
                <a:gd name="T5" fmla="*/ 414 h 1248"/>
                <a:gd name="T6" fmla="*/ 203 w 2774"/>
                <a:gd name="T7" fmla="*/ 571 h 1248"/>
                <a:gd name="T8" fmla="*/ 174 w 2774"/>
                <a:gd name="T9" fmla="*/ 752 h 1248"/>
                <a:gd name="T10" fmla="*/ 187 w 2774"/>
                <a:gd name="T11" fmla="*/ 946 h 1248"/>
                <a:gd name="T12" fmla="*/ 247 w 2774"/>
                <a:gd name="T13" fmla="*/ 1029 h 1248"/>
                <a:gd name="T14" fmla="*/ 341 w 2774"/>
                <a:gd name="T15" fmla="*/ 1072 h 1248"/>
                <a:gd name="T16" fmla="*/ 2434 w 2774"/>
                <a:gd name="T17" fmla="*/ 1072 h 1248"/>
                <a:gd name="T18" fmla="*/ 2529 w 2774"/>
                <a:gd name="T19" fmla="*/ 1029 h 1248"/>
                <a:gd name="T20" fmla="*/ 2588 w 2774"/>
                <a:gd name="T21" fmla="*/ 946 h 1248"/>
                <a:gd name="T22" fmla="*/ 2601 w 2774"/>
                <a:gd name="T23" fmla="*/ 752 h 1248"/>
                <a:gd name="T24" fmla="*/ 2571 w 2774"/>
                <a:gd name="T25" fmla="*/ 571 h 1248"/>
                <a:gd name="T26" fmla="*/ 2491 w 2774"/>
                <a:gd name="T27" fmla="*/ 413 h 1248"/>
                <a:gd name="T28" fmla="*/ 2367 w 2774"/>
                <a:gd name="T29" fmla="*/ 289 h 1248"/>
                <a:gd name="T30" fmla="*/ 2208 w 2774"/>
                <a:gd name="T31" fmla="*/ 205 h 1248"/>
                <a:gd name="T32" fmla="*/ 2035 w 2774"/>
                <a:gd name="T33" fmla="*/ 235 h 1248"/>
                <a:gd name="T34" fmla="*/ 1862 w 2774"/>
                <a:gd name="T35" fmla="*/ 377 h 1248"/>
                <a:gd name="T36" fmla="*/ 1668 w 2774"/>
                <a:gd name="T37" fmla="*/ 472 h 1248"/>
                <a:gd name="T38" fmla="*/ 1458 w 2774"/>
                <a:gd name="T39" fmla="*/ 516 h 1248"/>
                <a:gd name="T40" fmla="*/ 1244 w 2774"/>
                <a:gd name="T41" fmla="*/ 507 h 1248"/>
                <a:gd name="T42" fmla="*/ 1039 w 2774"/>
                <a:gd name="T43" fmla="*/ 446 h 1248"/>
                <a:gd name="T44" fmla="*/ 850 w 2774"/>
                <a:gd name="T45" fmla="*/ 335 h 1248"/>
                <a:gd name="T46" fmla="*/ 686 w 2774"/>
                <a:gd name="T47" fmla="*/ 178 h 1248"/>
                <a:gd name="T48" fmla="*/ 841 w 2774"/>
                <a:gd name="T49" fmla="*/ 93 h 1248"/>
                <a:gd name="T50" fmla="*/ 1004 w 2774"/>
                <a:gd name="T51" fmla="*/ 232 h 1248"/>
                <a:gd name="T52" fmla="*/ 1188 w 2774"/>
                <a:gd name="T53" fmla="*/ 318 h 1248"/>
                <a:gd name="T54" fmla="*/ 1387 w 2774"/>
                <a:gd name="T55" fmla="*/ 348 h 1248"/>
                <a:gd name="T56" fmla="*/ 1585 w 2774"/>
                <a:gd name="T57" fmla="*/ 318 h 1248"/>
                <a:gd name="T58" fmla="*/ 1770 w 2774"/>
                <a:gd name="T59" fmla="*/ 232 h 1248"/>
                <a:gd name="T60" fmla="*/ 1932 w 2774"/>
                <a:gd name="T61" fmla="*/ 93 h 1248"/>
                <a:gd name="T62" fmla="*/ 2053 w 2774"/>
                <a:gd name="T63" fmla="*/ 3 h 1248"/>
                <a:gd name="T64" fmla="*/ 2257 w 2774"/>
                <a:gd name="T65" fmla="*/ 40 h 1248"/>
                <a:gd name="T66" fmla="*/ 2438 w 2774"/>
                <a:gd name="T67" fmla="*/ 128 h 1248"/>
                <a:gd name="T68" fmla="*/ 2587 w 2774"/>
                <a:gd name="T69" fmla="*/ 258 h 1248"/>
                <a:gd name="T70" fmla="*/ 2698 w 2774"/>
                <a:gd name="T71" fmla="*/ 423 h 1248"/>
                <a:gd name="T72" fmla="*/ 2761 w 2774"/>
                <a:gd name="T73" fmla="*/ 614 h 1248"/>
                <a:gd name="T74" fmla="*/ 2774 w 2774"/>
                <a:gd name="T75" fmla="*/ 875 h 1248"/>
                <a:gd name="T76" fmla="*/ 2745 w 2774"/>
                <a:gd name="T77" fmla="*/ 1020 h 1248"/>
                <a:gd name="T78" fmla="*/ 2664 w 2774"/>
                <a:gd name="T79" fmla="*/ 1138 h 1248"/>
                <a:gd name="T80" fmla="*/ 2545 w 2774"/>
                <a:gd name="T81" fmla="*/ 1218 h 1248"/>
                <a:gd name="T82" fmla="*/ 2399 w 2774"/>
                <a:gd name="T83" fmla="*/ 1248 h 1248"/>
                <a:gd name="T84" fmla="*/ 276 w 2774"/>
                <a:gd name="T85" fmla="*/ 1234 h 1248"/>
                <a:gd name="T86" fmla="*/ 146 w 2774"/>
                <a:gd name="T87" fmla="*/ 1170 h 1248"/>
                <a:gd name="T88" fmla="*/ 52 w 2774"/>
                <a:gd name="T89" fmla="*/ 1063 h 1248"/>
                <a:gd name="T90" fmla="*/ 4 w 2774"/>
                <a:gd name="T91" fmla="*/ 926 h 1248"/>
                <a:gd name="T92" fmla="*/ 4 w 2774"/>
                <a:gd name="T93" fmla="*/ 683 h 1248"/>
                <a:gd name="T94" fmla="*/ 50 w 2774"/>
                <a:gd name="T95" fmla="*/ 485 h 1248"/>
                <a:gd name="T96" fmla="*/ 145 w 2774"/>
                <a:gd name="T97" fmla="*/ 310 h 1248"/>
                <a:gd name="T98" fmla="*/ 282 w 2774"/>
                <a:gd name="T99" fmla="*/ 168 h 1248"/>
                <a:gd name="T100" fmla="*/ 453 w 2774"/>
                <a:gd name="T101" fmla="*/ 65 h 1248"/>
                <a:gd name="T102" fmla="*/ 650 w 2774"/>
                <a:gd name="T103" fmla="*/ 1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1248">
                  <a:moveTo>
                    <a:pt x="686" y="178"/>
                  </a:moveTo>
                  <a:lnTo>
                    <a:pt x="625" y="188"/>
                  </a:lnTo>
                  <a:lnTo>
                    <a:pt x="566" y="205"/>
                  </a:lnTo>
                  <a:lnTo>
                    <a:pt x="510" y="228"/>
                  </a:lnTo>
                  <a:lnTo>
                    <a:pt x="458" y="256"/>
                  </a:lnTo>
                  <a:lnTo>
                    <a:pt x="409" y="289"/>
                  </a:lnTo>
                  <a:lnTo>
                    <a:pt x="363" y="326"/>
                  </a:lnTo>
                  <a:lnTo>
                    <a:pt x="321" y="368"/>
                  </a:lnTo>
                  <a:lnTo>
                    <a:pt x="284" y="414"/>
                  </a:lnTo>
                  <a:lnTo>
                    <a:pt x="252" y="463"/>
                  </a:lnTo>
                  <a:lnTo>
                    <a:pt x="225" y="515"/>
                  </a:lnTo>
                  <a:lnTo>
                    <a:pt x="203" y="571"/>
                  </a:lnTo>
                  <a:lnTo>
                    <a:pt x="188" y="629"/>
                  </a:lnTo>
                  <a:lnTo>
                    <a:pt x="178" y="690"/>
                  </a:lnTo>
                  <a:lnTo>
                    <a:pt x="174" y="752"/>
                  </a:lnTo>
                  <a:lnTo>
                    <a:pt x="174" y="875"/>
                  </a:lnTo>
                  <a:lnTo>
                    <a:pt x="178" y="912"/>
                  </a:lnTo>
                  <a:lnTo>
                    <a:pt x="187" y="946"/>
                  </a:lnTo>
                  <a:lnTo>
                    <a:pt x="202" y="977"/>
                  </a:lnTo>
                  <a:lnTo>
                    <a:pt x="222" y="1005"/>
                  </a:lnTo>
                  <a:lnTo>
                    <a:pt x="247" y="1029"/>
                  </a:lnTo>
                  <a:lnTo>
                    <a:pt x="274" y="1048"/>
                  </a:lnTo>
                  <a:lnTo>
                    <a:pt x="306" y="1063"/>
                  </a:lnTo>
                  <a:lnTo>
                    <a:pt x="341" y="1072"/>
                  </a:lnTo>
                  <a:lnTo>
                    <a:pt x="376" y="1076"/>
                  </a:lnTo>
                  <a:lnTo>
                    <a:pt x="2399" y="1076"/>
                  </a:lnTo>
                  <a:lnTo>
                    <a:pt x="2434" y="1072"/>
                  </a:lnTo>
                  <a:lnTo>
                    <a:pt x="2469" y="1063"/>
                  </a:lnTo>
                  <a:lnTo>
                    <a:pt x="2500" y="1048"/>
                  </a:lnTo>
                  <a:lnTo>
                    <a:pt x="2529" y="1029"/>
                  </a:lnTo>
                  <a:lnTo>
                    <a:pt x="2553" y="1005"/>
                  </a:lnTo>
                  <a:lnTo>
                    <a:pt x="2573" y="977"/>
                  </a:lnTo>
                  <a:lnTo>
                    <a:pt x="2588" y="946"/>
                  </a:lnTo>
                  <a:lnTo>
                    <a:pt x="2598" y="912"/>
                  </a:lnTo>
                  <a:lnTo>
                    <a:pt x="2601" y="875"/>
                  </a:lnTo>
                  <a:lnTo>
                    <a:pt x="2601" y="752"/>
                  </a:lnTo>
                  <a:lnTo>
                    <a:pt x="2598" y="690"/>
                  </a:lnTo>
                  <a:lnTo>
                    <a:pt x="2587" y="629"/>
                  </a:lnTo>
                  <a:lnTo>
                    <a:pt x="2571" y="571"/>
                  </a:lnTo>
                  <a:lnTo>
                    <a:pt x="2549" y="515"/>
                  </a:lnTo>
                  <a:lnTo>
                    <a:pt x="2523" y="463"/>
                  </a:lnTo>
                  <a:lnTo>
                    <a:pt x="2491" y="413"/>
                  </a:lnTo>
                  <a:lnTo>
                    <a:pt x="2453" y="367"/>
                  </a:lnTo>
                  <a:lnTo>
                    <a:pt x="2411" y="325"/>
                  </a:lnTo>
                  <a:lnTo>
                    <a:pt x="2367" y="289"/>
                  </a:lnTo>
                  <a:lnTo>
                    <a:pt x="2317" y="256"/>
                  </a:lnTo>
                  <a:lnTo>
                    <a:pt x="2264" y="227"/>
                  </a:lnTo>
                  <a:lnTo>
                    <a:pt x="2208" y="205"/>
                  </a:lnTo>
                  <a:lnTo>
                    <a:pt x="2149" y="188"/>
                  </a:lnTo>
                  <a:lnTo>
                    <a:pt x="2087" y="178"/>
                  </a:lnTo>
                  <a:lnTo>
                    <a:pt x="2035" y="235"/>
                  </a:lnTo>
                  <a:lnTo>
                    <a:pt x="1980" y="287"/>
                  </a:lnTo>
                  <a:lnTo>
                    <a:pt x="1923" y="335"/>
                  </a:lnTo>
                  <a:lnTo>
                    <a:pt x="1862" y="377"/>
                  </a:lnTo>
                  <a:lnTo>
                    <a:pt x="1800" y="414"/>
                  </a:lnTo>
                  <a:lnTo>
                    <a:pt x="1734" y="446"/>
                  </a:lnTo>
                  <a:lnTo>
                    <a:pt x="1668" y="472"/>
                  </a:lnTo>
                  <a:lnTo>
                    <a:pt x="1599" y="493"/>
                  </a:lnTo>
                  <a:lnTo>
                    <a:pt x="1530" y="507"/>
                  </a:lnTo>
                  <a:lnTo>
                    <a:pt x="1458" y="516"/>
                  </a:lnTo>
                  <a:lnTo>
                    <a:pt x="1387" y="520"/>
                  </a:lnTo>
                  <a:lnTo>
                    <a:pt x="1315" y="516"/>
                  </a:lnTo>
                  <a:lnTo>
                    <a:pt x="1244" y="507"/>
                  </a:lnTo>
                  <a:lnTo>
                    <a:pt x="1174" y="493"/>
                  </a:lnTo>
                  <a:lnTo>
                    <a:pt x="1105" y="472"/>
                  </a:lnTo>
                  <a:lnTo>
                    <a:pt x="1039" y="446"/>
                  </a:lnTo>
                  <a:lnTo>
                    <a:pt x="974" y="414"/>
                  </a:lnTo>
                  <a:lnTo>
                    <a:pt x="911" y="377"/>
                  </a:lnTo>
                  <a:lnTo>
                    <a:pt x="850" y="335"/>
                  </a:lnTo>
                  <a:lnTo>
                    <a:pt x="793" y="287"/>
                  </a:lnTo>
                  <a:lnTo>
                    <a:pt x="737" y="235"/>
                  </a:lnTo>
                  <a:lnTo>
                    <a:pt x="686" y="178"/>
                  </a:lnTo>
                  <a:close/>
                  <a:moveTo>
                    <a:pt x="766" y="0"/>
                  </a:moveTo>
                  <a:lnTo>
                    <a:pt x="794" y="37"/>
                  </a:lnTo>
                  <a:lnTo>
                    <a:pt x="841" y="93"/>
                  </a:lnTo>
                  <a:lnTo>
                    <a:pt x="893" y="145"/>
                  </a:lnTo>
                  <a:lnTo>
                    <a:pt x="947" y="191"/>
                  </a:lnTo>
                  <a:lnTo>
                    <a:pt x="1004" y="232"/>
                  </a:lnTo>
                  <a:lnTo>
                    <a:pt x="1064" y="267"/>
                  </a:lnTo>
                  <a:lnTo>
                    <a:pt x="1125" y="295"/>
                  </a:lnTo>
                  <a:lnTo>
                    <a:pt x="1188" y="318"/>
                  </a:lnTo>
                  <a:lnTo>
                    <a:pt x="1254" y="335"/>
                  </a:lnTo>
                  <a:lnTo>
                    <a:pt x="1319" y="344"/>
                  </a:lnTo>
                  <a:lnTo>
                    <a:pt x="1387" y="348"/>
                  </a:lnTo>
                  <a:lnTo>
                    <a:pt x="1454" y="344"/>
                  </a:lnTo>
                  <a:lnTo>
                    <a:pt x="1519" y="335"/>
                  </a:lnTo>
                  <a:lnTo>
                    <a:pt x="1585" y="318"/>
                  </a:lnTo>
                  <a:lnTo>
                    <a:pt x="1648" y="295"/>
                  </a:lnTo>
                  <a:lnTo>
                    <a:pt x="1710" y="267"/>
                  </a:lnTo>
                  <a:lnTo>
                    <a:pt x="1770" y="232"/>
                  </a:lnTo>
                  <a:lnTo>
                    <a:pt x="1826" y="191"/>
                  </a:lnTo>
                  <a:lnTo>
                    <a:pt x="1881" y="145"/>
                  </a:lnTo>
                  <a:lnTo>
                    <a:pt x="1932" y="93"/>
                  </a:lnTo>
                  <a:lnTo>
                    <a:pt x="1979" y="37"/>
                  </a:lnTo>
                  <a:lnTo>
                    <a:pt x="2007" y="0"/>
                  </a:lnTo>
                  <a:lnTo>
                    <a:pt x="2053" y="3"/>
                  </a:lnTo>
                  <a:lnTo>
                    <a:pt x="2123" y="10"/>
                  </a:lnTo>
                  <a:lnTo>
                    <a:pt x="2192" y="22"/>
                  </a:lnTo>
                  <a:lnTo>
                    <a:pt x="2257" y="40"/>
                  </a:lnTo>
                  <a:lnTo>
                    <a:pt x="2321" y="64"/>
                  </a:lnTo>
                  <a:lnTo>
                    <a:pt x="2380" y="94"/>
                  </a:lnTo>
                  <a:lnTo>
                    <a:pt x="2438" y="128"/>
                  </a:lnTo>
                  <a:lnTo>
                    <a:pt x="2492" y="167"/>
                  </a:lnTo>
                  <a:lnTo>
                    <a:pt x="2541" y="211"/>
                  </a:lnTo>
                  <a:lnTo>
                    <a:pt x="2587" y="258"/>
                  </a:lnTo>
                  <a:lnTo>
                    <a:pt x="2629" y="309"/>
                  </a:lnTo>
                  <a:lnTo>
                    <a:pt x="2665" y="365"/>
                  </a:lnTo>
                  <a:lnTo>
                    <a:pt x="2698" y="423"/>
                  </a:lnTo>
                  <a:lnTo>
                    <a:pt x="2724" y="483"/>
                  </a:lnTo>
                  <a:lnTo>
                    <a:pt x="2746" y="547"/>
                  </a:lnTo>
                  <a:lnTo>
                    <a:pt x="2761" y="614"/>
                  </a:lnTo>
                  <a:lnTo>
                    <a:pt x="2770" y="682"/>
                  </a:lnTo>
                  <a:lnTo>
                    <a:pt x="2774" y="752"/>
                  </a:lnTo>
                  <a:lnTo>
                    <a:pt x="2774" y="875"/>
                  </a:lnTo>
                  <a:lnTo>
                    <a:pt x="2770" y="926"/>
                  </a:lnTo>
                  <a:lnTo>
                    <a:pt x="2761" y="974"/>
                  </a:lnTo>
                  <a:lnTo>
                    <a:pt x="2745" y="1020"/>
                  </a:lnTo>
                  <a:lnTo>
                    <a:pt x="2723" y="1063"/>
                  </a:lnTo>
                  <a:lnTo>
                    <a:pt x="2695" y="1103"/>
                  </a:lnTo>
                  <a:lnTo>
                    <a:pt x="2664" y="1138"/>
                  </a:lnTo>
                  <a:lnTo>
                    <a:pt x="2628" y="1170"/>
                  </a:lnTo>
                  <a:lnTo>
                    <a:pt x="2588" y="1196"/>
                  </a:lnTo>
                  <a:lnTo>
                    <a:pt x="2545" y="1218"/>
                  </a:lnTo>
                  <a:lnTo>
                    <a:pt x="2498" y="1234"/>
                  </a:lnTo>
                  <a:lnTo>
                    <a:pt x="2449" y="1244"/>
                  </a:lnTo>
                  <a:lnTo>
                    <a:pt x="2399" y="1248"/>
                  </a:lnTo>
                  <a:lnTo>
                    <a:pt x="376" y="1248"/>
                  </a:lnTo>
                  <a:lnTo>
                    <a:pt x="326" y="1244"/>
                  </a:lnTo>
                  <a:lnTo>
                    <a:pt x="276" y="1234"/>
                  </a:lnTo>
                  <a:lnTo>
                    <a:pt x="230" y="1218"/>
                  </a:lnTo>
                  <a:lnTo>
                    <a:pt x="187" y="1196"/>
                  </a:lnTo>
                  <a:lnTo>
                    <a:pt x="146" y="1170"/>
                  </a:lnTo>
                  <a:lnTo>
                    <a:pt x="111" y="1138"/>
                  </a:lnTo>
                  <a:lnTo>
                    <a:pt x="79" y="1103"/>
                  </a:lnTo>
                  <a:lnTo>
                    <a:pt x="52" y="1063"/>
                  </a:lnTo>
                  <a:lnTo>
                    <a:pt x="30" y="1020"/>
                  </a:lnTo>
                  <a:lnTo>
                    <a:pt x="14" y="974"/>
                  </a:lnTo>
                  <a:lnTo>
                    <a:pt x="4" y="926"/>
                  </a:lnTo>
                  <a:lnTo>
                    <a:pt x="0" y="875"/>
                  </a:lnTo>
                  <a:lnTo>
                    <a:pt x="0" y="752"/>
                  </a:lnTo>
                  <a:lnTo>
                    <a:pt x="4" y="683"/>
                  </a:lnTo>
                  <a:lnTo>
                    <a:pt x="13" y="614"/>
                  </a:lnTo>
                  <a:lnTo>
                    <a:pt x="29" y="548"/>
                  </a:lnTo>
                  <a:lnTo>
                    <a:pt x="50" y="485"/>
                  </a:lnTo>
                  <a:lnTo>
                    <a:pt x="76" y="423"/>
                  </a:lnTo>
                  <a:lnTo>
                    <a:pt x="109" y="365"/>
                  </a:lnTo>
                  <a:lnTo>
                    <a:pt x="145" y="310"/>
                  </a:lnTo>
                  <a:lnTo>
                    <a:pt x="187" y="259"/>
                  </a:lnTo>
                  <a:lnTo>
                    <a:pt x="233" y="211"/>
                  </a:lnTo>
                  <a:lnTo>
                    <a:pt x="282" y="168"/>
                  </a:lnTo>
                  <a:lnTo>
                    <a:pt x="336" y="129"/>
                  </a:lnTo>
                  <a:lnTo>
                    <a:pt x="393" y="95"/>
                  </a:lnTo>
                  <a:lnTo>
                    <a:pt x="453" y="65"/>
                  </a:lnTo>
                  <a:lnTo>
                    <a:pt x="517" y="41"/>
                  </a:lnTo>
                  <a:lnTo>
                    <a:pt x="582" y="22"/>
                  </a:lnTo>
                  <a:lnTo>
                    <a:pt x="650" y="10"/>
                  </a:lnTo>
                  <a:lnTo>
                    <a:pt x="720" y="3"/>
                  </a:lnTo>
                  <a:lnTo>
                    <a:pt x="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2848" y="915"/>
              <a:ext cx="211" cy="255"/>
            </a:xfrm>
            <a:custGeom>
              <a:avLst/>
              <a:gdLst>
                <a:gd name="T0" fmla="*/ 623 w 1474"/>
                <a:gd name="T1" fmla="*/ 187 h 1784"/>
                <a:gd name="T2" fmla="*/ 468 w 1474"/>
                <a:gd name="T3" fmla="*/ 260 h 1784"/>
                <a:gd name="T4" fmla="*/ 338 w 1474"/>
                <a:gd name="T5" fmla="*/ 383 h 1784"/>
                <a:gd name="T6" fmla="*/ 241 w 1474"/>
                <a:gd name="T7" fmla="*/ 549 h 1784"/>
                <a:gd name="T8" fmla="*/ 184 w 1474"/>
                <a:gd name="T9" fmla="*/ 747 h 1784"/>
                <a:gd name="T10" fmla="*/ 176 w 1474"/>
                <a:gd name="T11" fmla="*/ 965 h 1784"/>
                <a:gd name="T12" fmla="*/ 217 w 1474"/>
                <a:gd name="T13" fmla="*/ 1172 h 1784"/>
                <a:gd name="T14" fmla="*/ 302 w 1474"/>
                <a:gd name="T15" fmla="*/ 1350 h 1784"/>
                <a:gd name="T16" fmla="*/ 422 w 1474"/>
                <a:gd name="T17" fmla="*/ 1489 h 1784"/>
                <a:gd name="T18" fmla="*/ 569 w 1474"/>
                <a:gd name="T19" fmla="*/ 1579 h 1784"/>
                <a:gd name="T20" fmla="*/ 737 w 1474"/>
                <a:gd name="T21" fmla="*/ 1612 h 1784"/>
                <a:gd name="T22" fmla="*/ 904 w 1474"/>
                <a:gd name="T23" fmla="*/ 1579 h 1784"/>
                <a:gd name="T24" fmla="*/ 1052 w 1474"/>
                <a:gd name="T25" fmla="*/ 1489 h 1784"/>
                <a:gd name="T26" fmla="*/ 1172 w 1474"/>
                <a:gd name="T27" fmla="*/ 1350 h 1784"/>
                <a:gd name="T28" fmla="*/ 1256 w 1474"/>
                <a:gd name="T29" fmla="*/ 1172 h 1784"/>
                <a:gd name="T30" fmla="*/ 1297 w 1474"/>
                <a:gd name="T31" fmla="*/ 965 h 1784"/>
                <a:gd name="T32" fmla="*/ 1289 w 1474"/>
                <a:gd name="T33" fmla="*/ 747 h 1784"/>
                <a:gd name="T34" fmla="*/ 1233 w 1474"/>
                <a:gd name="T35" fmla="*/ 549 h 1784"/>
                <a:gd name="T36" fmla="*/ 1135 w 1474"/>
                <a:gd name="T37" fmla="*/ 383 h 1784"/>
                <a:gd name="T38" fmla="*/ 1005 w 1474"/>
                <a:gd name="T39" fmla="*/ 260 h 1784"/>
                <a:gd name="T40" fmla="*/ 850 w 1474"/>
                <a:gd name="T41" fmla="*/ 187 h 1784"/>
                <a:gd name="T42" fmla="*/ 737 w 1474"/>
                <a:gd name="T43" fmla="*/ 0 h 1784"/>
                <a:gd name="T44" fmla="*/ 932 w 1474"/>
                <a:gd name="T45" fmla="*/ 32 h 1784"/>
                <a:gd name="T46" fmla="*/ 1108 w 1474"/>
                <a:gd name="T47" fmla="*/ 122 h 1784"/>
                <a:gd name="T48" fmla="*/ 1258 w 1474"/>
                <a:gd name="T49" fmla="*/ 262 h 1784"/>
                <a:gd name="T50" fmla="*/ 1373 w 1474"/>
                <a:gd name="T51" fmla="*/ 442 h 1784"/>
                <a:gd name="T52" fmla="*/ 1448 w 1474"/>
                <a:gd name="T53" fmla="*/ 655 h 1784"/>
                <a:gd name="T54" fmla="*/ 1474 w 1474"/>
                <a:gd name="T55" fmla="*/ 892 h 1784"/>
                <a:gd name="T56" fmla="*/ 1448 w 1474"/>
                <a:gd name="T57" fmla="*/ 1129 h 1784"/>
                <a:gd name="T58" fmla="*/ 1373 w 1474"/>
                <a:gd name="T59" fmla="*/ 1342 h 1784"/>
                <a:gd name="T60" fmla="*/ 1258 w 1474"/>
                <a:gd name="T61" fmla="*/ 1522 h 1784"/>
                <a:gd name="T62" fmla="*/ 1108 w 1474"/>
                <a:gd name="T63" fmla="*/ 1662 h 1784"/>
                <a:gd name="T64" fmla="*/ 932 w 1474"/>
                <a:gd name="T65" fmla="*/ 1752 h 1784"/>
                <a:gd name="T66" fmla="*/ 737 w 1474"/>
                <a:gd name="T67" fmla="*/ 1784 h 1784"/>
                <a:gd name="T68" fmla="*/ 540 w 1474"/>
                <a:gd name="T69" fmla="*/ 1752 h 1784"/>
                <a:gd name="T70" fmla="*/ 365 w 1474"/>
                <a:gd name="T71" fmla="*/ 1662 h 1784"/>
                <a:gd name="T72" fmla="*/ 216 w 1474"/>
                <a:gd name="T73" fmla="*/ 1522 h 1784"/>
                <a:gd name="T74" fmla="*/ 100 w 1474"/>
                <a:gd name="T75" fmla="*/ 1342 h 1784"/>
                <a:gd name="T76" fmla="*/ 26 w 1474"/>
                <a:gd name="T77" fmla="*/ 1129 h 1784"/>
                <a:gd name="T78" fmla="*/ 0 w 1474"/>
                <a:gd name="T79" fmla="*/ 892 h 1784"/>
                <a:gd name="T80" fmla="*/ 26 w 1474"/>
                <a:gd name="T81" fmla="*/ 655 h 1784"/>
                <a:gd name="T82" fmla="*/ 100 w 1474"/>
                <a:gd name="T83" fmla="*/ 442 h 1784"/>
                <a:gd name="T84" fmla="*/ 216 w 1474"/>
                <a:gd name="T85" fmla="*/ 262 h 1784"/>
                <a:gd name="T86" fmla="*/ 365 w 1474"/>
                <a:gd name="T87" fmla="*/ 122 h 1784"/>
                <a:gd name="T88" fmla="*/ 540 w 1474"/>
                <a:gd name="T89" fmla="*/ 32 h 1784"/>
                <a:gd name="T90" fmla="*/ 737 w 1474"/>
                <a:gd name="T91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4" h="1784">
                  <a:moveTo>
                    <a:pt x="737" y="172"/>
                  </a:moveTo>
                  <a:lnTo>
                    <a:pt x="680" y="177"/>
                  </a:lnTo>
                  <a:lnTo>
                    <a:pt x="623" y="187"/>
                  </a:lnTo>
                  <a:lnTo>
                    <a:pt x="569" y="205"/>
                  </a:lnTo>
                  <a:lnTo>
                    <a:pt x="517" y="229"/>
                  </a:lnTo>
                  <a:lnTo>
                    <a:pt x="468" y="260"/>
                  </a:lnTo>
                  <a:lnTo>
                    <a:pt x="422" y="295"/>
                  </a:lnTo>
                  <a:lnTo>
                    <a:pt x="378" y="337"/>
                  </a:lnTo>
                  <a:lnTo>
                    <a:pt x="338" y="383"/>
                  </a:lnTo>
                  <a:lnTo>
                    <a:pt x="302" y="434"/>
                  </a:lnTo>
                  <a:lnTo>
                    <a:pt x="269" y="490"/>
                  </a:lnTo>
                  <a:lnTo>
                    <a:pt x="241" y="549"/>
                  </a:lnTo>
                  <a:lnTo>
                    <a:pt x="217" y="612"/>
                  </a:lnTo>
                  <a:lnTo>
                    <a:pt x="199" y="678"/>
                  </a:lnTo>
                  <a:lnTo>
                    <a:pt x="184" y="747"/>
                  </a:lnTo>
                  <a:lnTo>
                    <a:pt x="176" y="818"/>
                  </a:lnTo>
                  <a:lnTo>
                    <a:pt x="173" y="892"/>
                  </a:lnTo>
                  <a:lnTo>
                    <a:pt x="176" y="965"/>
                  </a:lnTo>
                  <a:lnTo>
                    <a:pt x="184" y="1037"/>
                  </a:lnTo>
                  <a:lnTo>
                    <a:pt x="199" y="1106"/>
                  </a:lnTo>
                  <a:lnTo>
                    <a:pt x="217" y="1172"/>
                  </a:lnTo>
                  <a:lnTo>
                    <a:pt x="241" y="1235"/>
                  </a:lnTo>
                  <a:lnTo>
                    <a:pt x="269" y="1294"/>
                  </a:lnTo>
                  <a:lnTo>
                    <a:pt x="302" y="1350"/>
                  </a:lnTo>
                  <a:lnTo>
                    <a:pt x="338" y="1400"/>
                  </a:lnTo>
                  <a:lnTo>
                    <a:pt x="378" y="1447"/>
                  </a:lnTo>
                  <a:lnTo>
                    <a:pt x="422" y="1489"/>
                  </a:lnTo>
                  <a:lnTo>
                    <a:pt x="468" y="1524"/>
                  </a:lnTo>
                  <a:lnTo>
                    <a:pt x="517" y="1555"/>
                  </a:lnTo>
                  <a:lnTo>
                    <a:pt x="569" y="1579"/>
                  </a:lnTo>
                  <a:lnTo>
                    <a:pt x="623" y="1597"/>
                  </a:lnTo>
                  <a:lnTo>
                    <a:pt x="680" y="1607"/>
                  </a:lnTo>
                  <a:lnTo>
                    <a:pt x="737" y="1612"/>
                  </a:lnTo>
                  <a:lnTo>
                    <a:pt x="794" y="1607"/>
                  </a:lnTo>
                  <a:lnTo>
                    <a:pt x="850" y="1597"/>
                  </a:lnTo>
                  <a:lnTo>
                    <a:pt x="904" y="1579"/>
                  </a:lnTo>
                  <a:lnTo>
                    <a:pt x="955" y="1555"/>
                  </a:lnTo>
                  <a:lnTo>
                    <a:pt x="1005" y="1524"/>
                  </a:lnTo>
                  <a:lnTo>
                    <a:pt x="1052" y="1489"/>
                  </a:lnTo>
                  <a:lnTo>
                    <a:pt x="1095" y="1447"/>
                  </a:lnTo>
                  <a:lnTo>
                    <a:pt x="1135" y="1400"/>
                  </a:lnTo>
                  <a:lnTo>
                    <a:pt x="1172" y="1350"/>
                  </a:lnTo>
                  <a:lnTo>
                    <a:pt x="1204" y="1294"/>
                  </a:lnTo>
                  <a:lnTo>
                    <a:pt x="1233" y="1235"/>
                  </a:lnTo>
                  <a:lnTo>
                    <a:pt x="1256" y="1172"/>
                  </a:lnTo>
                  <a:lnTo>
                    <a:pt x="1275" y="1106"/>
                  </a:lnTo>
                  <a:lnTo>
                    <a:pt x="1289" y="1037"/>
                  </a:lnTo>
                  <a:lnTo>
                    <a:pt x="1297" y="965"/>
                  </a:lnTo>
                  <a:lnTo>
                    <a:pt x="1300" y="892"/>
                  </a:lnTo>
                  <a:lnTo>
                    <a:pt x="1297" y="818"/>
                  </a:lnTo>
                  <a:lnTo>
                    <a:pt x="1289" y="747"/>
                  </a:lnTo>
                  <a:lnTo>
                    <a:pt x="1275" y="678"/>
                  </a:lnTo>
                  <a:lnTo>
                    <a:pt x="1256" y="612"/>
                  </a:lnTo>
                  <a:lnTo>
                    <a:pt x="1233" y="549"/>
                  </a:lnTo>
                  <a:lnTo>
                    <a:pt x="1204" y="490"/>
                  </a:lnTo>
                  <a:lnTo>
                    <a:pt x="1172" y="434"/>
                  </a:lnTo>
                  <a:lnTo>
                    <a:pt x="1135" y="383"/>
                  </a:lnTo>
                  <a:lnTo>
                    <a:pt x="1095" y="337"/>
                  </a:lnTo>
                  <a:lnTo>
                    <a:pt x="1052" y="295"/>
                  </a:lnTo>
                  <a:lnTo>
                    <a:pt x="1005" y="260"/>
                  </a:lnTo>
                  <a:lnTo>
                    <a:pt x="955" y="229"/>
                  </a:lnTo>
                  <a:lnTo>
                    <a:pt x="904" y="205"/>
                  </a:lnTo>
                  <a:lnTo>
                    <a:pt x="850" y="187"/>
                  </a:lnTo>
                  <a:lnTo>
                    <a:pt x="794" y="177"/>
                  </a:lnTo>
                  <a:lnTo>
                    <a:pt x="737" y="172"/>
                  </a:lnTo>
                  <a:close/>
                  <a:moveTo>
                    <a:pt x="737" y="0"/>
                  </a:moveTo>
                  <a:lnTo>
                    <a:pt x="804" y="4"/>
                  </a:lnTo>
                  <a:lnTo>
                    <a:pt x="869" y="15"/>
                  </a:lnTo>
                  <a:lnTo>
                    <a:pt x="932" y="32"/>
                  </a:lnTo>
                  <a:lnTo>
                    <a:pt x="993" y="56"/>
                  </a:lnTo>
                  <a:lnTo>
                    <a:pt x="1052" y="87"/>
                  </a:lnTo>
                  <a:lnTo>
                    <a:pt x="1108" y="122"/>
                  </a:lnTo>
                  <a:lnTo>
                    <a:pt x="1161" y="164"/>
                  </a:lnTo>
                  <a:lnTo>
                    <a:pt x="1212" y="211"/>
                  </a:lnTo>
                  <a:lnTo>
                    <a:pt x="1258" y="262"/>
                  </a:lnTo>
                  <a:lnTo>
                    <a:pt x="1300" y="318"/>
                  </a:lnTo>
                  <a:lnTo>
                    <a:pt x="1339" y="378"/>
                  </a:lnTo>
                  <a:lnTo>
                    <a:pt x="1373" y="442"/>
                  </a:lnTo>
                  <a:lnTo>
                    <a:pt x="1403" y="510"/>
                  </a:lnTo>
                  <a:lnTo>
                    <a:pt x="1428" y="581"/>
                  </a:lnTo>
                  <a:lnTo>
                    <a:pt x="1448" y="655"/>
                  </a:lnTo>
                  <a:lnTo>
                    <a:pt x="1462" y="731"/>
                  </a:lnTo>
                  <a:lnTo>
                    <a:pt x="1471" y="811"/>
                  </a:lnTo>
                  <a:lnTo>
                    <a:pt x="1474" y="892"/>
                  </a:lnTo>
                  <a:lnTo>
                    <a:pt x="1471" y="973"/>
                  </a:lnTo>
                  <a:lnTo>
                    <a:pt x="1462" y="1051"/>
                  </a:lnTo>
                  <a:lnTo>
                    <a:pt x="1448" y="1129"/>
                  </a:lnTo>
                  <a:lnTo>
                    <a:pt x="1428" y="1203"/>
                  </a:lnTo>
                  <a:lnTo>
                    <a:pt x="1403" y="1274"/>
                  </a:lnTo>
                  <a:lnTo>
                    <a:pt x="1373" y="1342"/>
                  </a:lnTo>
                  <a:lnTo>
                    <a:pt x="1338" y="1406"/>
                  </a:lnTo>
                  <a:lnTo>
                    <a:pt x="1300" y="1466"/>
                  </a:lnTo>
                  <a:lnTo>
                    <a:pt x="1258" y="1522"/>
                  </a:lnTo>
                  <a:lnTo>
                    <a:pt x="1212" y="1573"/>
                  </a:lnTo>
                  <a:lnTo>
                    <a:pt x="1161" y="1620"/>
                  </a:lnTo>
                  <a:lnTo>
                    <a:pt x="1108" y="1662"/>
                  </a:lnTo>
                  <a:lnTo>
                    <a:pt x="1052" y="1697"/>
                  </a:lnTo>
                  <a:lnTo>
                    <a:pt x="993" y="1728"/>
                  </a:lnTo>
                  <a:lnTo>
                    <a:pt x="932" y="1752"/>
                  </a:lnTo>
                  <a:lnTo>
                    <a:pt x="869" y="1769"/>
                  </a:lnTo>
                  <a:lnTo>
                    <a:pt x="804" y="1779"/>
                  </a:lnTo>
                  <a:lnTo>
                    <a:pt x="737" y="1784"/>
                  </a:lnTo>
                  <a:lnTo>
                    <a:pt x="669" y="1779"/>
                  </a:lnTo>
                  <a:lnTo>
                    <a:pt x="605" y="1769"/>
                  </a:lnTo>
                  <a:lnTo>
                    <a:pt x="540" y="1752"/>
                  </a:lnTo>
                  <a:lnTo>
                    <a:pt x="479" y="1728"/>
                  </a:lnTo>
                  <a:lnTo>
                    <a:pt x="421" y="1697"/>
                  </a:lnTo>
                  <a:lnTo>
                    <a:pt x="365" y="1662"/>
                  </a:lnTo>
                  <a:lnTo>
                    <a:pt x="312" y="1620"/>
                  </a:lnTo>
                  <a:lnTo>
                    <a:pt x="262" y="1573"/>
                  </a:lnTo>
                  <a:lnTo>
                    <a:pt x="216" y="1522"/>
                  </a:lnTo>
                  <a:lnTo>
                    <a:pt x="174" y="1466"/>
                  </a:lnTo>
                  <a:lnTo>
                    <a:pt x="135" y="1406"/>
                  </a:lnTo>
                  <a:lnTo>
                    <a:pt x="100" y="1342"/>
                  </a:lnTo>
                  <a:lnTo>
                    <a:pt x="71" y="1274"/>
                  </a:lnTo>
                  <a:lnTo>
                    <a:pt x="46" y="1203"/>
                  </a:lnTo>
                  <a:lnTo>
                    <a:pt x="26" y="1129"/>
                  </a:lnTo>
                  <a:lnTo>
                    <a:pt x="12" y="1051"/>
                  </a:lnTo>
                  <a:lnTo>
                    <a:pt x="2" y="973"/>
                  </a:lnTo>
                  <a:lnTo>
                    <a:pt x="0" y="892"/>
                  </a:lnTo>
                  <a:lnTo>
                    <a:pt x="2" y="811"/>
                  </a:lnTo>
                  <a:lnTo>
                    <a:pt x="12" y="731"/>
                  </a:lnTo>
                  <a:lnTo>
                    <a:pt x="26" y="655"/>
                  </a:lnTo>
                  <a:lnTo>
                    <a:pt x="46" y="581"/>
                  </a:lnTo>
                  <a:lnTo>
                    <a:pt x="71" y="510"/>
                  </a:lnTo>
                  <a:lnTo>
                    <a:pt x="100" y="442"/>
                  </a:lnTo>
                  <a:lnTo>
                    <a:pt x="135" y="378"/>
                  </a:lnTo>
                  <a:lnTo>
                    <a:pt x="174" y="318"/>
                  </a:lnTo>
                  <a:lnTo>
                    <a:pt x="216" y="262"/>
                  </a:lnTo>
                  <a:lnTo>
                    <a:pt x="262" y="211"/>
                  </a:lnTo>
                  <a:lnTo>
                    <a:pt x="312" y="164"/>
                  </a:lnTo>
                  <a:lnTo>
                    <a:pt x="365" y="122"/>
                  </a:lnTo>
                  <a:lnTo>
                    <a:pt x="421" y="87"/>
                  </a:lnTo>
                  <a:lnTo>
                    <a:pt x="479" y="56"/>
                  </a:lnTo>
                  <a:lnTo>
                    <a:pt x="540" y="32"/>
                  </a:lnTo>
                  <a:lnTo>
                    <a:pt x="605" y="15"/>
                  </a:lnTo>
                  <a:lnTo>
                    <a:pt x="669" y="4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102" y="1069"/>
              <a:ext cx="122" cy="124"/>
            </a:xfrm>
            <a:custGeom>
              <a:avLst/>
              <a:gdLst>
                <a:gd name="T0" fmla="*/ 211 w 853"/>
                <a:gd name="T1" fmla="*/ 2 h 864"/>
                <a:gd name="T2" fmla="*/ 342 w 853"/>
                <a:gd name="T3" fmla="*/ 20 h 864"/>
                <a:gd name="T4" fmla="*/ 463 w 853"/>
                <a:gd name="T5" fmla="*/ 63 h 864"/>
                <a:gd name="T6" fmla="*/ 572 w 853"/>
                <a:gd name="T7" fmla="*/ 126 h 864"/>
                <a:gd name="T8" fmla="*/ 667 w 853"/>
                <a:gd name="T9" fmla="*/ 208 h 864"/>
                <a:gd name="T10" fmla="*/ 745 w 853"/>
                <a:gd name="T11" fmla="*/ 306 h 864"/>
                <a:gd name="T12" fmla="*/ 804 w 853"/>
                <a:gd name="T13" fmla="*/ 416 h 864"/>
                <a:gd name="T14" fmla="*/ 841 w 853"/>
                <a:gd name="T15" fmla="*/ 540 h 864"/>
                <a:gd name="T16" fmla="*/ 853 w 853"/>
                <a:gd name="T17" fmla="*/ 670 h 864"/>
                <a:gd name="T18" fmla="*/ 850 w 853"/>
                <a:gd name="T19" fmla="*/ 801 h 864"/>
                <a:gd name="T20" fmla="*/ 828 w 853"/>
                <a:gd name="T21" fmla="*/ 839 h 864"/>
                <a:gd name="T22" fmla="*/ 790 w 853"/>
                <a:gd name="T23" fmla="*/ 861 h 864"/>
                <a:gd name="T24" fmla="*/ 744 w 853"/>
                <a:gd name="T25" fmla="*/ 861 h 864"/>
                <a:gd name="T26" fmla="*/ 706 w 853"/>
                <a:gd name="T27" fmla="*/ 839 h 864"/>
                <a:gd name="T28" fmla="*/ 683 w 853"/>
                <a:gd name="T29" fmla="*/ 801 h 864"/>
                <a:gd name="T30" fmla="*/ 680 w 853"/>
                <a:gd name="T31" fmla="*/ 670 h 864"/>
                <a:gd name="T32" fmla="*/ 667 w 853"/>
                <a:gd name="T33" fmla="*/ 558 h 864"/>
                <a:gd name="T34" fmla="*/ 630 w 853"/>
                <a:gd name="T35" fmla="*/ 454 h 864"/>
                <a:gd name="T36" fmla="*/ 573 w 853"/>
                <a:gd name="T37" fmla="*/ 362 h 864"/>
                <a:gd name="T38" fmla="*/ 497 w 853"/>
                <a:gd name="T39" fmla="*/ 286 h 864"/>
                <a:gd name="T40" fmla="*/ 405 w 853"/>
                <a:gd name="T41" fmla="*/ 226 h 864"/>
                <a:gd name="T42" fmla="*/ 300 w 853"/>
                <a:gd name="T43" fmla="*/ 188 h 864"/>
                <a:gd name="T44" fmla="*/ 196 w 853"/>
                <a:gd name="T45" fmla="*/ 230 h 864"/>
                <a:gd name="T46" fmla="*/ 128 w 853"/>
                <a:gd name="T47" fmla="*/ 289 h 864"/>
                <a:gd name="T48" fmla="*/ 91 w 853"/>
                <a:gd name="T49" fmla="*/ 299 h 864"/>
                <a:gd name="T50" fmla="*/ 53 w 853"/>
                <a:gd name="T51" fmla="*/ 292 h 864"/>
                <a:gd name="T52" fmla="*/ 22 w 853"/>
                <a:gd name="T53" fmla="*/ 270 h 864"/>
                <a:gd name="T54" fmla="*/ 4 w 853"/>
                <a:gd name="T55" fmla="*/ 235 h 864"/>
                <a:gd name="T56" fmla="*/ 1 w 853"/>
                <a:gd name="T57" fmla="*/ 198 h 864"/>
                <a:gd name="T58" fmla="*/ 16 w 853"/>
                <a:gd name="T59" fmla="*/ 164 h 864"/>
                <a:gd name="T60" fmla="*/ 68 w 853"/>
                <a:gd name="T61" fmla="*/ 114 h 864"/>
                <a:gd name="T62" fmla="*/ 137 w 853"/>
                <a:gd name="T63" fmla="*/ 3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165" y="0"/>
                  </a:moveTo>
                  <a:lnTo>
                    <a:pt x="211" y="2"/>
                  </a:lnTo>
                  <a:lnTo>
                    <a:pt x="277" y="8"/>
                  </a:lnTo>
                  <a:lnTo>
                    <a:pt x="342" y="20"/>
                  </a:lnTo>
                  <a:lnTo>
                    <a:pt x="404" y="38"/>
                  </a:lnTo>
                  <a:lnTo>
                    <a:pt x="463" y="63"/>
                  </a:lnTo>
                  <a:lnTo>
                    <a:pt x="519" y="92"/>
                  </a:lnTo>
                  <a:lnTo>
                    <a:pt x="572" y="126"/>
                  </a:lnTo>
                  <a:lnTo>
                    <a:pt x="621" y="165"/>
                  </a:lnTo>
                  <a:lnTo>
                    <a:pt x="667" y="208"/>
                  </a:lnTo>
                  <a:lnTo>
                    <a:pt x="709" y="255"/>
                  </a:lnTo>
                  <a:lnTo>
                    <a:pt x="745" y="306"/>
                  </a:lnTo>
                  <a:lnTo>
                    <a:pt x="776" y="360"/>
                  </a:lnTo>
                  <a:lnTo>
                    <a:pt x="804" y="416"/>
                  </a:lnTo>
                  <a:lnTo>
                    <a:pt x="825" y="477"/>
                  </a:lnTo>
                  <a:lnTo>
                    <a:pt x="841" y="540"/>
                  </a:lnTo>
                  <a:lnTo>
                    <a:pt x="850" y="603"/>
                  </a:lnTo>
                  <a:lnTo>
                    <a:pt x="853" y="670"/>
                  </a:lnTo>
                  <a:lnTo>
                    <a:pt x="853" y="779"/>
                  </a:lnTo>
                  <a:lnTo>
                    <a:pt x="850" y="801"/>
                  </a:lnTo>
                  <a:lnTo>
                    <a:pt x="842" y="822"/>
                  </a:lnTo>
                  <a:lnTo>
                    <a:pt x="828" y="839"/>
                  </a:lnTo>
                  <a:lnTo>
                    <a:pt x="811" y="853"/>
                  </a:lnTo>
                  <a:lnTo>
                    <a:pt x="790" y="861"/>
                  </a:lnTo>
                  <a:lnTo>
                    <a:pt x="767" y="864"/>
                  </a:lnTo>
                  <a:lnTo>
                    <a:pt x="744" y="861"/>
                  </a:lnTo>
                  <a:lnTo>
                    <a:pt x="723" y="853"/>
                  </a:lnTo>
                  <a:lnTo>
                    <a:pt x="706" y="839"/>
                  </a:lnTo>
                  <a:lnTo>
                    <a:pt x="692" y="822"/>
                  </a:lnTo>
                  <a:lnTo>
                    <a:pt x="683" y="801"/>
                  </a:lnTo>
                  <a:lnTo>
                    <a:pt x="680" y="779"/>
                  </a:lnTo>
                  <a:lnTo>
                    <a:pt x="680" y="670"/>
                  </a:lnTo>
                  <a:lnTo>
                    <a:pt x="678" y="612"/>
                  </a:lnTo>
                  <a:lnTo>
                    <a:pt x="667" y="558"/>
                  </a:lnTo>
                  <a:lnTo>
                    <a:pt x="652" y="504"/>
                  </a:lnTo>
                  <a:lnTo>
                    <a:pt x="630" y="454"/>
                  </a:lnTo>
                  <a:lnTo>
                    <a:pt x="604" y="406"/>
                  </a:lnTo>
                  <a:lnTo>
                    <a:pt x="573" y="362"/>
                  </a:lnTo>
                  <a:lnTo>
                    <a:pt x="537" y="322"/>
                  </a:lnTo>
                  <a:lnTo>
                    <a:pt x="497" y="286"/>
                  </a:lnTo>
                  <a:lnTo>
                    <a:pt x="452" y="254"/>
                  </a:lnTo>
                  <a:lnTo>
                    <a:pt x="405" y="226"/>
                  </a:lnTo>
                  <a:lnTo>
                    <a:pt x="354" y="205"/>
                  </a:lnTo>
                  <a:lnTo>
                    <a:pt x="300" y="188"/>
                  </a:lnTo>
                  <a:lnTo>
                    <a:pt x="244" y="177"/>
                  </a:lnTo>
                  <a:lnTo>
                    <a:pt x="196" y="230"/>
                  </a:lnTo>
                  <a:lnTo>
                    <a:pt x="144" y="279"/>
                  </a:lnTo>
                  <a:lnTo>
                    <a:pt x="128" y="289"/>
                  </a:lnTo>
                  <a:lnTo>
                    <a:pt x="110" y="297"/>
                  </a:lnTo>
                  <a:lnTo>
                    <a:pt x="91" y="299"/>
                  </a:lnTo>
                  <a:lnTo>
                    <a:pt x="72" y="298"/>
                  </a:lnTo>
                  <a:lnTo>
                    <a:pt x="53" y="292"/>
                  </a:lnTo>
                  <a:lnTo>
                    <a:pt x="36" y="283"/>
                  </a:lnTo>
                  <a:lnTo>
                    <a:pt x="22" y="270"/>
                  </a:lnTo>
                  <a:lnTo>
                    <a:pt x="11" y="254"/>
                  </a:lnTo>
                  <a:lnTo>
                    <a:pt x="4" y="235"/>
                  </a:lnTo>
                  <a:lnTo>
                    <a:pt x="0" y="217"/>
                  </a:lnTo>
                  <a:lnTo>
                    <a:pt x="1" y="198"/>
                  </a:lnTo>
                  <a:lnTo>
                    <a:pt x="7" y="181"/>
                  </a:lnTo>
                  <a:lnTo>
                    <a:pt x="16" y="164"/>
                  </a:lnTo>
                  <a:lnTo>
                    <a:pt x="30" y="149"/>
                  </a:lnTo>
                  <a:lnTo>
                    <a:pt x="68" y="114"/>
                  </a:lnTo>
                  <a:lnTo>
                    <a:pt x="104" y="76"/>
                  </a:lnTo>
                  <a:lnTo>
                    <a:pt x="137" y="36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036" y="881"/>
              <a:ext cx="106" cy="191"/>
            </a:xfrm>
            <a:custGeom>
              <a:avLst/>
              <a:gdLst>
                <a:gd name="T0" fmla="*/ 150 w 745"/>
                <a:gd name="T1" fmla="*/ 3 h 1340"/>
                <a:gd name="T2" fmla="*/ 271 w 745"/>
                <a:gd name="T3" fmla="*/ 32 h 1340"/>
                <a:gd name="T4" fmla="*/ 384 w 745"/>
                <a:gd name="T5" fmla="*/ 85 h 1340"/>
                <a:gd name="T6" fmla="*/ 484 w 745"/>
                <a:gd name="T7" fmla="*/ 161 h 1340"/>
                <a:gd name="T8" fmla="*/ 573 w 745"/>
                <a:gd name="T9" fmla="*/ 258 h 1340"/>
                <a:gd name="T10" fmla="*/ 645 w 745"/>
                <a:gd name="T11" fmla="*/ 372 h 1340"/>
                <a:gd name="T12" fmla="*/ 699 w 745"/>
                <a:gd name="T13" fmla="*/ 502 h 1340"/>
                <a:gd name="T14" fmla="*/ 733 w 745"/>
                <a:gd name="T15" fmla="*/ 643 h 1340"/>
                <a:gd name="T16" fmla="*/ 745 w 745"/>
                <a:gd name="T17" fmla="*/ 794 h 1340"/>
                <a:gd name="T18" fmla="*/ 735 w 745"/>
                <a:gd name="T19" fmla="*/ 931 h 1340"/>
                <a:gd name="T20" fmla="*/ 705 w 745"/>
                <a:gd name="T21" fmla="*/ 1065 h 1340"/>
                <a:gd name="T22" fmla="*/ 658 w 745"/>
                <a:gd name="T23" fmla="*/ 1189 h 1340"/>
                <a:gd name="T24" fmla="*/ 591 w 745"/>
                <a:gd name="T25" fmla="*/ 1303 h 1340"/>
                <a:gd name="T26" fmla="*/ 560 w 745"/>
                <a:gd name="T27" fmla="*/ 1330 h 1340"/>
                <a:gd name="T28" fmla="*/ 520 w 745"/>
                <a:gd name="T29" fmla="*/ 1340 h 1340"/>
                <a:gd name="T30" fmla="*/ 486 w 745"/>
                <a:gd name="T31" fmla="*/ 1333 h 1340"/>
                <a:gd name="T32" fmla="*/ 457 w 745"/>
                <a:gd name="T33" fmla="*/ 1312 h 1340"/>
                <a:gd name="T34" fmla="*/ 437 w 745"/>
                <a:gd name="T35" fmla="*/ 1279 h 1340"/>
                <a:gd name="T36" fmla="*/ 435 w 745"/>
                <a:gd name="T37" fmla="*/ 1241 h 1340"/>
                <a:gd name="T38" fmla="*/ 449 w 745"/>
                <a:gd name="T39" fmla="*/ 1206 h 1340"/>
                <a:gd name="T40" fmla="*/ 507 w 745"/>
                <a:gd name="T41" fmla="*/ 1100 h 1340"/>
                <a:gd name="T42" fmla="*/ 547 w 745"/>
                <a:gd name="T43" fmla="*/ 983 h 1340"/>
                <a:gd name="T44" fmla="*/ 568 w 745"/>
                <a:gd name="T45" fmla="*/ 857 h 1340"/>
                <a:gd name="T46" fmla="*/ 568 w 745"/>
                <a:gd name="T47" fmla="*/ 725 h 1340"/>
                <a:gd name="T48" fmla="*/ 546 w 745"/>
                <a:gd name="T49" fmla="*/ 596 h 1340"/>
                <a:gd name="T50" fmla="*/ 505 w 745"/>
                <a:gd name="T51" fmla="*/ 480 h 1340"/>
                <a:gd name="T52" fmla="*/ 446 w 745"/>
                <a:gd name="T53" fmla="*/ 377 h 1340"/>
                <a:gd name="T54" fmla="*/ 373 w 745"/>
                <a:gd name="T55" fmla="*/ 291 h 1340"/>
                <a:gd name="T56" fmla="*/ 286 w 745"/>
                <a:gd name="T57" fmla="*/ 227 h 1340"/>
                <a:gd name="T58" fmla="*/ 191 w 745"/>
                <a:gd name="T59" fmla="*/ 186 h 1340"/>
                <a:gd name="T60" fmla="*/ 86 w 745"/>
                <a:gd name="T61" fmla="*/ 172 h 1340"/>
                <a:gd name="T62" fmla="*/ 43 w 745"/>
                <a:gd name="T63" fmla="*/ 160 h 1340"/>
                <a:gd name="T64" fmla="*/ 12 w 745"/>
                <a:gd name="T65" fmla="*/ 129 h 1340"/>
                <a:gd name="T66" fmla="*/ 0 w 745"/>
                <a:gd name="T67" fmla="*/ 86 h 1340"/>
                <a:gd name="T68" fmla="*/ 12 w 745"/>
                <a:gd name="T69" fmla="*/ 43 h 1340"/>
                <a:gd name="T70" fmla="*/ 43 w 745"/>
                <a:gd name="T71" fmla="*/ 12 h 1340"/>
                <a:gd name="T72" fmla="*/ 86 w 745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5" h="1340">
                  <a:moveTo>
                    <a:pt x="86" y="0"/>
                  </a:moveTo>
                  <a:lnTo>
                    <a:pt x="150" y="3"/>
                  </a:lnTo>
                  <a:lnTo>
                    <a:pt x="212" y="14"/>
                  </a:lnTo>
                  <a:lnTo>
                    <a:pt x="271" y="32"/>
                  </a:lnTo>
                  <a:lnTo>
                    <a:pt x="329" y="55"/>
                  </a:lnTo>
                  <a:lnTo>
                    <a:pt x="384" y="85"/>
                  </a:lnTo>
                  <a:lnTo>
                    <a:pt x="436" y="120"/>
                  </a:lnTo>
                  <a:lnTo>
                    <a:pt x="484" y="161"/>
                  </a:lnTo>
                  <a:lnTo>
                    <a:pt x="530" y="208"/>
                  </a:lnTo>
                  <a:lnTo>
                    <a:pt x="573" y="258"/>
                  </a:lnTo>
                  <a:lnTo>
                    <a:pt x="611" y="314"/>
                  </a:lnTo>
                  <a:lnTo>
                    <a:pt x="645" y="372"/>
                  </a:lnTo>
                  <a:lnTo>
                    <a:pt x="674" y="436"/>
                  </a:lnTo>
                  <a:lnTo>
                    <a:pt x="699" y="502"/>
                  </a:lnTo>
                  <a:lnTo>
                    <a:pt x="719" y="570"/>
                  </a:lnTo>
                  <a:lnTo>
                    <a:pt x="733" y="643"/>
                  </a:lnTo>
                  <a:lnTo>
                    <a:pt x="742" y="717"/>
                  </a:lnTo>
                  <a:lnTo>
                    <a:pt x="745" y="794"/>
                  </a:lnTo>
                  <a:lnTo>
                    <a:pt x="743" y="863"/>
                  </a:lnTo>
                  <a:lnTo>
                    <a:pt x="735" y="931"/>
                  </a:lnTo>
                  <a:lnTo>
                    <a:pt x="722" y="999"/>
                  </a:lnTo>
                  <a:lnTo>
                    <a:pt x="705" y="1065"/>
                  </a:lnTo>
                  <a:lnTo>
                    <a:pt x="683" y="1127"/>
                  </a:lnTo>
                  <a:lnTo>
                    <a:pt x="658" y="1189"/>
                  </a:lnTo>
                  <a:lnTo>
                    <a:pt x="627" y="1247"/>
                  </a:lnTo>
                  <a:lnTo>
                    <a:pt x="591" y="1303"/>
                  </a:lnTo>
                  <a:lnTo>
                    <a:pt x="577" y="1319"/>
                  </a:lnTo>
                  <a:lnTo>
                    <a:pt x="560" y="1330"/>
                  </a:lnTo>
                  <a:lnTo>
                    <a:pt x="541" y="1337"/>
                  </a:lnTo>
                  <a:lnTo>
                    <a:pt x="520" y="1340"/>
                  </a:lnTo>
                  <a:lnTo>
                    <a:pt x="504" y="1338"/>
                  </a:lnTo>
                  <a:lnTo>
                    <a:pt x="486" y="1333"/>
                  </a:lnTo>
                  <a:lnTo>
                    <a:pt x="472" y="1324"/>
                  </a:lnTo>
                  <a:lnTo>
                    <a:pt x="457" y="1312"/>
                  </a:lnTo>
                  <a:lnTo>
                    <a:pt x="445" y="1296"/>
                  </a:lnTo>
                  <a:lnTo>
                    <a:pt x="437" y="1279"/>
                  </a:lnTo>
                  <a:lnTo>
                    <a:pt x="434" y="1261"/>
                  </a:lnTo>
                  <a:lnTo>
                    <a:pt x="435" y="1241"/>
                  </a:lnTo>
                  <a:lnTo>
                    <a:pt x="439" y="1223"/>
                  </a:lnTo>
                  <a:lnTo>
                    <a:pt x="449" y="1206"/>
                  </a:lnTo>
                  <a:lnTo>
                    <a:pt x="481" y="1155"/>
                  </a:lnTo>
                  <a:lnTo>
                    <a:pt x="507" y="1100"/>
                  </a:lnTo>
                  <a:lnTo>
                    <a:pt x="530" y="1043"/>
                  </a:lnTo>
                  <a:lnTo>
                    <a:pt x="547" y="983"/>
                  </a:lnTo>
                  <a:lnTo>
                    <a:pt x="561" y="921"/>
                  </a:lnTo>
                  <a:lnTo>
                    <a:pt x="568" y="857"/>
                  </a:lnTo>
                  <a:lnTo>
                    <a:pt x="572" y="794"/>
                  </a:lnTo>
                  <a:lnTo>
                    <a:pt x="568" y="725"/>
                  </a:lnTo>
                  <a:lnTo>
                    <a:pt x="560" y="660"/>
                  </a:lnTo>
                  <a:lnTo>
                    <a:pt x="546" y="596"/>
                  </a:lnTo>
                  <a:lnTo>
                    <a:pt x="528" y="537"/>
                  </a:lnTo>
                  <a:lnTo>
                    <a:pt x="505" y="480"/>
                  </a:lnTo>
                  <a:lnTo>
                    <a:pt x="477" y="427"/>
                  </a:lnTo>
                  <a:lnTo>
                    <a:pt x="446" y="377"/>
                  </a:lnTo>
                  <a:lnTo>
                    <a:pt x="412" y="332"/>
                  </a:lnTo>
                  <a:lnTo>
                    <a:pt x="373" y="291"/>
                  </a:lnTo>
                  <a:lnTo>
                    <a:pt x="331" y="257"/>
                  </a:lnTo>
                  <a:lnTo>
                    <a:pt x="286" y="227"/>
                  </a:lnTo>
                  <a:lnTo>
                    <a:pt x="239" y="204"/>
                  </a:lnTo>
                  <a:lnTo>
                    <a:pt x="191" y="186"/>
                  </a:lnTo>
                  <a:lnTo>
                    <a:pt x="139" y="175"/>
                  </a:lnTo>
                  <a:lnTo>
                    <a:pt x="86" y="172"/>
                  </a:lnTo>
                  <a:lnTo>
                    <a:pt x="63" y="168"/>
                  </a:lnTo>
                  <a:lnTo>
                    <a:pt x="43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4" y="10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2689" y="1069"/>
              <a:ext cx="122" cy="124"/>
            </a:xfrm>
            <a:custGeom>
              <a:avLst/>
              <a:gdLst>
                <a:gd name="T0" fmla="*/ 716 w 853"/>
                <a:gd name="T1" fmla="*/ 36 h 864"/>
                <a:gd name="T2" fmla="*/ 786 w 853"/>
                <a:gd name="T3" fmla="*/ 115 h 864"/>
                <a:gd name="T4" fmla="*/ 837 w 853"/>
                <a:gd name="T5" fmla="*/ 164 h 864"/>
                <a:gd name="T6" fmla="*/ 852 w 853"/>
                <a:gd name="T7" fmla="*/ 198 h 864"/>
                <a:gd name="T8" fmla="*/ 851 w 853"/>
                <a:gd name="T9" fmla="*/ 235 h 864"/>
                <a:gd name="T10" fmla="*/ 832 w 853"/>
                <a:gd name="T11" fmla="*/ 270 h 864"/>
                <a:gd name="T12" fmla="*/ 800 w 853"/>
                <a:gd name="T13" fmla="*/ 292 h 864"/>
                <a:gd name="T14" fmla="*/ 763 w 853"/>
                <a:gd name="T15" fmla="*/ 299 h 864"/>
                <a:gd name="T16" fmla="*/ 727 w 853"/>
                <a:gd name="T17" fmla="*/ 290 h 864"/>
                <a:gd name="T18" fmla="*/ 658 w 853"/>
                <a:gd name="T19" fmla="*/ 230 h 864"/>
                <a:gd name="T20" fmla="*/ 553 w 853"/>
                <a:gd name="T21" fmla="*/ 188 h 864"/>
                <a:gd name="T22" fmla="*/ 448 w 853"/>
                <a:gd name="T23" fmla="*/ 226 h 864"/>
                <a:gd name="T24" fmla="*/ 358 w 853"/>
                <a:gd name="T25" fmla="*/ 286 h 864"/>
                <a:gd name="T26" fmla="*/ 281 w 853"/>
                <a:gd name="T27" fmla="*/ 362 h 864"/>
                <a:gd name="T28" fmla="*/ 223 w 853"/>
                <a:gd name="T29" fmla="*/ 454 h 864"/>
                <a:gd name="T30" fmla="*/ 186 w 853"/>
                <a:gd name="T31" fmla="*/ 558 h 864"/>
                <a:gd name="T32" fmla="*/ 174 w 853"/>
                <a:gd name="T33" fmla="*/ 670 h 864"/>
                <a:gd name="T34" fmla="*/ 170 w 853"/>
                <a:gd name="T35" fmla="*/ 801 h 864"/>
                <a:gd name="T36" fmla="*/ 148 w 853"/>
                <a:gd name="T37" fmla="*/ 839 h 864"/>
                <a:gd name="T38" fmla="*/ 109 w 853"/>
                <a:gd name="T39" fmla="*/ 861 h 864"/>
                <a:gd name="T40" fmla="*/ 63 w 853"/>
                <a:gd name="T41" fmla="*/ 861 h 864"/>
                <a:gd name="T42" fmla="*/ 25 w 853"/>
                <a:gd name="T43" fmla="*/ 839 h 864"/>
                <a:gd name="T44" fmla="*/ 3 w 853"/>
                <a:gd name="T45" fmla="*/ 801 h 864"/>
                <a:gd name="T46" fmla="*/ 0 w 853"/>
                <a:gd name="T47" fmla="*/ 670 h 864"/>
                <a:gd name="T48" fmla="*/ 13 w 853"/>
                <a:gd name="T49" fmla="*/ 540 h 864"/>
                <a:gd name="T50" fmla="*/ 49 w 853"/>
                <a:gd name="T51" fmla="*/ 416 h 864"/>
                <a:gd name="T52" fmla="*/ 108 w 853"/>
                <a:gd name="T53" fmla="*/ 306 h 864"/>
                <a:gd name="T54" fmla="*/ 186 w 853"/>
                <a:gd name="T55" fmla="*/ 208 h 864"/>
                <a:gd name="T56" fmla="*/ 282 w 853"/>
                <a:gd name="T57" fmla="*/ 126 h 864"/>
                <a:gd name="T58" fmla="*/ 391 w 853"/>
                <a:gd name="T59" fmla="*/ 63 h 864"/>
                <a:gd name="T60" fmla="*/ 513 w 853"/>
                <a:gd name="T61" fmla="*/ 20 h 864"/>
                <a:gd name="T62" fmla="*/ 644 w 853"/>
                <a:gd name="T63" fmla="*/ 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3" h="864">
                  <a:moveTo>
                    <a:pt x="689" y="0"/>
                  </a:moveTo>
                  <a:lnTo>
                    <a:pt x="716" y="36"/>
                  </a:lnTo>
                  <a:lnTo>
                    <a:pt x="751" y="76"/>
                  </a:lnTo>
                  <a:lnTo>
                    <a:pt x="786" y="115"/>
                  </a:lnTo>
                  <a:lnTo>
                    <a:pt x="823" y="149"/>
                  </a:lnTo>
                  <a:lnTo>
                    <a:pt x="837" y="164"/>
                  </a:lnTo>
                  <a:lnTo>
                    <a:pt x="846" y="181"/>
                  </a:lnTo>
                  <a:lnTo>
                    <a:pt x="852" y="198"/>
                  </a:lnTo>
                  <a:lnTo>
                    <a:pt x="853" y="217"/>
                  </a:lnTo>
                  <a:lnTo>
                    <a:pt x="851" y="235"/>
                  </a:lnTo>
                  <a:lnTo>
                    <a:pt x="844" y="254"/>
                  </a:lnTo>
                  <a:lnTo>
                    <a:pt x="832" y="270"/>
                  </a:lnTo>
                  <a:lnTo>
                    <a:pt x="817" y="283"/>
                  </a:lnTo>
                  <a:lnTo>
                    <a:pt x="800" y="292"/>
                  </a:lnTo>
                  <a:lnTo>
                    <a:pt x="782" y="298"/>
                  </a:lnTo>
                  <a:lnTo>
                    <a:pt x="763" y="299"/>
                  </a:lnTo>
                  <a:lnTo>
                    <a:pt x="745" y="297"/>
                  </a:lnTo>
                  <a:lnTo>
                    <a:pt x="727" y="290"/>
                  </a:lnTo>
                  <a:lnTo>
                    <a:pt x="711" y="279"/>
                  </a:lnTo>
                  <a:lnTo>
                    <a:pt x="658" y="230"/>
                  </a:lnTo>
                  <a:lnTo>
                    <a:pt x="609" y="177"/>
                  </a:lnTo>
                  <a:lnTo>
                    <a:pt x="553" y="188"/>
                  </a:lnTo>
                  <a:lnTo>
                    <a:pt x="500" y="205"/>
                  </a:lnTo>
                  <a:lnTo>
                    <a:pt x="448" y="226"/>
                  </a:lnTo>
                  <a:lnTo>
                    <a:pt x="401" y="254"/>
                  </a:lnTo>
                  <a:lnTo>
                    <a:pt x="358" y="286"/>
                  </a:lnTo>
                  <a:lnTo>
                    <a:pt x="317" y="322"/>
                  </a:lnTo>
                  <a:lnTo>
                    <a:pt x="281" y="362"/>
                  </a:lnTo>
                  <a:lnTo>
                    <a:pt x="249" y="406"/>
                  </a:lnTo>
                  <a:lnTo>
                    <a:pt x="223" y="454"/>
                  </a:lnTo>
                  <a:lnTo>
                    <a:pt x="201" y="504"/>
                  </a:lnTo>
                  <a:lnTo>
                    <a:pt x="186" y="558"/>
                  </a:lnTo>
                  <a:lnTo>
                    <a:pt x="177" y="612"/>
                  </a:lnTo>
                  <a:lnTo>
                    <a:pt x="174" y="670"/>
                  </a:lnTo>
                  <a:lnTo>
                    <a:pt x="174" y="779"/>
                  </a:lnTo>
                  <a:lnTo>
                    <a:pt x="170" y="801"/>
                  </a:lnTo>
                  <a:lnTo>
                    <a:pt x="161" y="822"/>
                  </a:lnTo>
                  <a:lnTo>
                    <a:pt x="148" y="839"/>
                  </a:lnTo>
                  <a:lnTo>
                    <a:pt x="130" y="853"/>
                  </a:lnTo>
                  <a:lnTo>
                    <a:pt x="109" y="861"/>
                  </a:lnTo>
                  <a:lnTo>
                    <a:pt x="86" y="864"/>
                  </a:lnTo>
                  <a:lnTo>
                    <a:pt x="63" y="861"/>
                  </a:lnTo>
                  <a:lnTo>
                    <a:pt x="43" y="853"/>
                  </a:lnTo>
                  <a:lnTo>
                    <a:pt x="25" y="839"/>
                  </a:lnTo>
                  <a:lnTo>
                    <a:pt x="11" y="822"/>
                  </a:lnTo>
                  <a:lnTo>
                    <a:pt x="3" y="801"/>
                  </a:lnTo>
                  <a:lnTo>
                    <a:pt x="0" y="779"/>
                  </a:lnTo>
                  <a:lnTo>
                    <a:pt x="0" y="670"/>
                  </a:lnTo>
                  <a:lnTo>
                    <a:pt x="3" y="603"/>
                  </a:lnTo>
                  <a:lnTo>
                    <a:pt x="13" y="540"/>
                  </a:lnTo>
                  <a:lnTo>
                    <a:pt x="29" y="477"/>
                  </a:lnTo>
                  <a:lnTo>
                    <a:pt x="49" y="416"/>
                  </a:lnTo>
                  <a:lnTo>
                    <a:pt x="77" y="360"/>
                  </a:lnTo>
                  <a:lnTo>
                    <a:pt x="108" y="306"/>
                  </a:lnTo>
                  <a:lnTo>
                    <a:pt x="145" y="255"/>
                  </a:lnTo>
                  <a:lnTo>
                    <a:pt x="186" y="208"/>
                  </a:lnTo>
                  <a:lnTo>
                    <a:pt x="232" y="165"/>
                  </a:lnTo>
                  <a:lnTo>
                    <a:pt x="282" y="126"/>
                  </a:lnTo>
                  <a:lnTo>
                    <a:pt x="335" y="92"/>
                  </a:lnTo>
                  <a:lnTo>
                    <a:pt x="391" y="63"/>
                  </a:lnTo>
                  <a:lnTo>
                    <a:pt x="451" y="38"/>
                  </a:lnTo>
                  <a:lnTo>
                    <a:pt x="513" y="20"/>
                  </a:lnTo>
                  <a:lnTo>
                    <a:pt x="577" y="8"/>
                  </a:lnTo>
                  <a:lnTo>
                    <a:pt x="644" y="2"/>
                  </a:lnTo>
                  <a:lnTo>
                    <a:pt x="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2771" y="881"/>
              <a:ext cx="106" cy="191"/>
            </a:xfrm>
            <a:custGeom>
              <a:avLst/>
              <a:gdLst>
                <a:gd name="T0" fmla="*/ 681 w 744"/>
                <a:gd name="T1" fmla="*/ 3 h 1340"/>
                <a:gd name="T2" fmla="*/ 719 w 744"/>
                <a:gd name="T3" fmla="*/ 25 h 1340"/>
                <a:gd name="T4" fmla="*/ 742 w 744"/>
                <a:gd name="T5" fmla="*/ 63 h 1340"/>
                <a:gd name="T6" fmla="*/ 742 w 744"/>
                <a:gd name="T7" fmla="*/ 109 h 1340"/>
                <a:gd name="T8" fmla="*/ 719 w 744"/>
                <a:gd name="T9" fmla="*/ 147 h 1340"/>
                <a:gd name="T10" fmla="*/ 681 w 744"/>
                <a:gd name="T11" fmla="*/ 168 h 1340"/>
                <a:gd name="T12" fmla="*/ 605 w 744"/>
                <a:gd name="T13" fmla="*/ 175 h 1340"/>
                <a:gd name="T14" fmla="*/ 505 w 744"/>
                <a:gd name="T15" fmla="*/ 204 h 1340"/>
                <a:gd name="T16" fmla="*/ 413 w 744"/>
                <a:gd name="T17" fmla="*/ 257 h 1340"/>
                <a:gd name="T18" fmla="*/ 334 w 744"/>
                <a:gd name="T19" fmla="*/ 332 h 1340"/>
                <a:gd name="T20" fmla="*/ 267 w 744"/>
                <a:gd name="T21" fmla="*/ 427 h 1340"/>
                <a:gd name="T22" fmla="*/ 217 w 744"/>
                <a:gd name="T23" fmla="*/ 537 h 1340"/>
                <a:gd name="T24" fmla="*/ 184 w 744"/>
                <a:gd name="T25" fmla="*/ 660 h 1340"/>
                <a:gd name="T26" fmla="*/ 174 w 744"/>
                <a:gd name="T27" fmla="*/ 794 h 1340"/>
                <a:gd name="T28" fmla="*/ 184 w 744"/>
                <a:gd name="T29" fmla="*/ 921 h 1340"/>
                <a:gd name="T30" fmla="*/ 214 w 744"/>
                <a:gd name="T31" fmla="*/ 1043 h 1340"/>
                <a:gd name="T32" fmla="*/ 265 w 744"/>
                <a:gd name="T33" fmla="*/ 1155 h 1340"/>
                <a:gd name="T34" fmla="*/ 305 w 744"/>
                <a:gd name="T35" fmla="*/ 1223 h 1340"/>
                <a:gd name="T36" fmla="*/ 311 w 744"/>
                <a:gd name="T37" fmla="*/ 1261 h 1340"/>
                <a:gd name="T38" fmla="*/ 300 w 744"/>
                <a:gd name="T39" fmla="*/ 1296 h 1340"/>
                <a:gd name="T40" fmla="*/ 274 w 744"/>
                <a:gd name="T41" fmla="*/ 1324 h 1340"/>
                <a:gd name="T42" fmla="*/ 242 w 744"/>
                <a:gd name="T43" fmla="*/ 1338 h 1340"/>
                <a:gd name="T44" fmla="*/ 204 w 744"/>
                <a:gd name="T45" fmla="*/ 1337 h 1340"/>
                <a:gd name="T46" fmla="*/ 167 w 744"/>
                <a:gd name="T47" fmla="*/ 1319 h 1340"/>
                <a:gd name="T48" fmla="*/ 118 w 744"/>
                <a:gd name="T49" fmla="*/ 1247 h 1340"/>
                <a:gd name="T50" fmla="*/ 61 w 744"/>
                <a:gd name="T51" fmla="*/ 1127 h 1340"/>
                <a:gd name="T52" fmla="*/ 22 w 744"/>
                <a:gd name="T53" fmla="*/ 999 h 1340"/>
                <a:gd name="T54" fmla="*/ 3 w 744"/>
                <a:gd name="T55" fmla="*/ 863 h 1340"/>
                <a:gd name="T56" fmla="*/ 3 w 744"/>
                <a:gd name="T57" fmla="*/ 717 h 1340"/>
                <a:gd name="T58" fmla="*/ 27 w 744"/>
                <a:gd name="T59" fmla="*/ 570 h 1340"/>
                <a:gd name="T60" fmla="*/ 71 w 744"/>
                <a:gd name="T61" fmla="*/ 436 h 1340"/>
                <a:gd name="T62" fmla="*/ 134 w 744"/>
                <a:gd name="T63" fmla="*/ 314 h 1340"/>
                <a:gd name="T64" fmla="*/ 214 w 744"/>
                <a:gd name="T65" fmla="*/ 208 h 1340"/>
                <a:gd name="T66" fmla="*/ 309 w 744"/>
                <a:gd name="T67" fmla="*/ 120 h 1340"/>
                <a:gd name="T68" fmla="*/ 415 w 744"/>
                <a:gd name="T69" fmla="*/ 55 h 1340"/>
                <a:gd name="T70" fmla="*/ 533 w 744"/>
                <a:gd name="T71" fmla="*/ 14 h 1340"/>
                <a:gd name="T72" fmla="*/ 658 w 744"/>
                <a:gd name="T7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1340">
                  <a:moveTo>
                    <a:pt x="658" y="0"/>
                  </a:moveTo>
                  <a:lnTo>
                    <a:pt x="681" y="3"/>
                  </a:lnTo>
                  <a:lnTo>
                    <a:pt x="702" y="12"/>
                  </a:lnTo>
                  <a:lnTo>
                    <a:pt x="719" y="25"/>
                  </a:lnTo>
                  <a:lnTo>
                    <a:pt x="733" y="43"/>
                  </a:lnTo>
                  <a:lnTo>
                    <a:pt x="742" y="63"/>
                  </a:lnTo>
                  <a:lnTo>
                    <a:pt x="744" y="86"/>
                  </a:lnTo>
                  <a:lnTo>
                    <a:pt x="742" y="109"/>
                  </a:lnTo>
                  <a:lnTo>
                    <a:pt x="733" y="129"/>
                  </a:lnTo>
                  <a:lnTo>
                    <a:pt x="719" y="147"/>
                  </a:lnTo>
                  <a:lnTo>
                    <a:pt x="702" y="160"/>
                  </a:lnTo>
                  <a:lnTo>
                    <a:pt x="681" y="168"/>
                  </a:lnTo>
                  <a:lnTo>
                    <a:pt x="658" y="172"/>
                  </a:lnTo>
                  <a:lnTo>
                    <a:pt x="605" y="175"/>
                  </a:lnTo>
                  <a:lnTo>
                    <a:pt x="555" y="186"/>
                  </a:lnTo>
                  <a:lnTo>
                    <a:pt x="505" y="204"/>
                  </a:lnTo>
                  <a:lnTo>
                    <a:pt x="458" y="227"/>
                  </a:lnTo>
                  <a:lnTo>
                    <a:pt x="413" y="257"/>
                  </a:lnTo>
                  <a:lnTo>
                    <a:pt x="372" y="291"/>
                  </a:lnTo>
                  <a:lnTo>
                    <a:pt x="334" y="332"/>
                  </a:lnTo>
                  <a:lnTo>
                    <a:pt x="298" y="377"/>
                  </a:lnTo>
                  <a:lnTo>
                    <a:pt x="267" y="427"/>
                  </a:lnTo>
                  <a:lnTo>
                    <a:pt x="240" y="480"/>
                  </a:lnTo>
                  <a:lnTo>
                    <a:pt x="217" y="537"/>
                  </a:lnTo>
                  <a:lnTo>
                    <a:pt x="198" y="596"/>
                  </a:lnTo>
                  <a:lnTo>
                    <a:pt x="184" y="660"/>
                  </a:lnTo>
                  <a:lnTo>
                    <a:pt x="176" y="725"/>
                  </a:lnTo>
                  <a:lnTo>
                    <a:pt x="174" y="794"/>
                  </a:lnTo>
                  <a:lnTo>
                    <a:pt x="176" y="857"/>
                  </a:lnTo>
                  <a:lnTo>
                    <a:pt x="184" y="921"/>
                  </a:lnTo>
                  <a:lnTo>
                    <a:pt x="197" y="983"/>
                  </a:lnTo>
                  <a:lnTo>
                    <a:pt x="214" y="1043"/>
                  </a:lnTo>
                  <a:lnTo>
                    <a:pt x="237" y="1100"/>
                  </a:lnTo>
                  <a:lnTo>
                    <a:pt x="265" y="1155"/>
                  </a:lnTo>
                  <a:lnTo>
                    <a:pt x="296" y="1206"/>
                  </a:lnTo>
                  <a:lnTo>
                    <a:pt x="305" y="1223"/>
                  </a:lnTo>
                  <a:lnTo>
                    <a:pt x="311" y="1241"/>
                  </a:lnTo>
                  <a:lnTo>
                    <a:pt x="311" y="1261"/>
                  </a:lnTo>
                  <a:lnTo>
                    <a:pt x="307" y="1279"/>
                  </a:lnTo>
                  <a:lnTo>
                    <a:pt x="300" y="1296"/>
                  </a:lnTo>
                  <a:lnTo>
                    <a:pt x="289" y="1312"/>
                  </a:lnTo>
                  <a:lnTo>
                    <a:pt x="274" y="1324"/>
                  </a:lnTo>
                  <a:lnTo>
                    <a:pt x="258" y="1333"/>
                  </a:lnTo>
                  <a:lnTo>
                    <a:pt x="242" y="1338"/>
                  </a:lnTo>
                  <a:lnTo>
                    <a:pt x="225" y="1340"/>
                  </a:lnTo>
                  <a:lnTo>
                    <a:pt x="204" y="1337"/>
                  </a:lnTo>
                  <a:lnTo>
                    <a:pt x="184" y="1330"/>
                  </a:lnTo>
                  <a:lnTo>
                    <a:pt x="167" y="1319"/>
                  </a:lnTo>
                  <a:lnTo>
                    <a:pt x="153" y="1303"/>
                  </a:lnTo>
                  <a:lnTo>
                    <a:pt x="118" y="1247"/>
                  </a:lnTo>
                  <a:lnTo>
                    <a:pt x="88" y="1189"/>
                  </a:lnTo>
                  <a:lnTo>
                    <a:pt x="61" y="1127"/>
                  </a:lnTo>
                  <a:lnTo>
                    <a:pt x="39" y="1065"/>
                  </a:lnTo>
                  <a:lnTo>
                    <a:pt x="22" y="999"/>
                  </a:lnTo>
                  <a:lnTo>
                    <a:pt x="10" y="931"/>
                  </a:lnTo>
                  <a:lnTo>
                    <a:pt x="3" y="863"/>
                  </a:lnTo>
                  <a:lnTo>
                    <a:pt x="0" y="794"/>
                  </a:lnTo>
                  <a:lnTo>
                    <a:pt x="3" y="717"/>
                  </a:lnTo>
                  <a:lnTo>
                    <a:pt x="12" y="643"/>
                  </a:lnTo>
                  <a:lnTo>
                    <a:pt x="27" y="570"/>
                  </a:lnTo>
                  <a:lnTo>
                    <a:pt x="46" y="502"/>
                  </a:lnTo>
                  <a:lnTo>
                    <a:pt x="71" y="436"/>
                  </a:lnTo>
                  <a:lnTo>
                    <a:pt x="100" y="372"/>
                  </a:lnTo>
                  <a:lnTo>
                    <a:pt x="134" y="314"/>
                  </a:lnTo>
                  <a:lnTo>
                    <a:pt x="173" y="258"/>
                  </a:lnTo>
                  <a:lnTo>
                    <a:pt x="214" y="208"/>
                  </a:lnTo>
                  <a:lnTo>
                    <a:pt x="260" y="161"/>
                  </a:lnTo>
                  <a:lnTo>
                    <a:pt x="309" y="120"/>
                  </a:lnTo>
                  <a:lnTo>
                    <a:pt x="361" y="85"/>
                  </a:lnTo>
                  <a:lnTo>
                    <a:pt x="415" y="55"/>
                  </a:lnTo>
                  <a:lnTo>
                    <a:pt x="473" y="32"/>
                  </a:lnTo>
                  <a:lnTo>
                    <a:pt x="533" y="14"/>
                  </a:lnTo>
                  <a:lnTo>
                    <a:pt x="595" y="3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0"/>
          <p:cNvGrpSpPr>
            <a:grpSpLocks noChangeAspect="1"/>
          </p:cNvGrpSpPr>
          <p:nvPr/>
        </p:nvGrpSpPr>
        <p:grpSpPr bwMode="auto">
          <a:xfrm>
            <a:off x="8063227" y="3444624"/>
            <a:ext cx="585787" cy="523875"/>
            <a:chOff x="2871" y="3193"/>
            <a:chExt cx="369" cy="330"/>
          </a:xfrm>
          <a:solidFill>
            <a:srgbClr val="7EC9CC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3005" y="3193"/>
              <a:ext cx="117" cy="117"/>
            </a:xfrm>
            <a:custGeom>
              <a:avLst/>
              <a:gdLst>
                <a:gd name="T0" fmla="*/ 474 w 1049"/>
                <a:gd name="T1" fmla="*/ 88 h 1057"/>
                <a:gd name="T2" fmla="*/ 376 w 1049"/>
                <a:gd name="T3" fmla="*/ 111 h 1057"/>
                <a:gd name="T4" fmla="*/ 289 w 1049"/>
                <a:gd name="T5" fmla="*/ 154 h 1057"/>
                <a:gd name="T6" fmla="*/ 213 w 1049"/>
                <a:gd name="T7" fmla="*/ 215 h 1057"/>
                <a:gd name="T8" fmla="*/ 152 w 1049"/>
                <a:gd name="T9" fmla="*/ 291 h 1057"/>
                <a:gd name="T10" fmla="*/ 109 w 1049"/>
                <a:gd name="T11" fmla="*/ 379 h 1057"/>
                <a:gd name="T12" fmla="*/ 86 w 1049"/>
                <a:gd name="T13" fmla="*/ 477 h 1057"/>
                <a:gd name="T14" fmla="*/ 86 w 1049"/>
                <a:gd name="T15" fmla="*/ 581 h 1057"/>
                <a:gd name="T16" fmla="*/ 109 w 1049"/>
                <a:gd name="T17" fmla="*/ 678 h 1057"/>
                <a:gd name="T18" fmla="*/ 152 w 1049"/>
                <a:gd name="T19" fmla="*/ 767 h 1057"/>
                <a:gd name="T20" fmla="*/ 213 w 1049"/>
                <a:gd name="T21" fmla="*/ 843 h 1057"/>
                <a:gd name="T22" fmla="*/ 289 w 1049"/>
                <a:gd name="T23" fmla="*/ 903 h 1057"/>
                <a:gd name="T24" fmla="*/ 376 w 1049"/>
                <a:gd name="T25" fmla="*/ 947 h 1057"/>
                <a:gd name="T26" fmla="*/ 474 w 1049"/>
                <a:gd name="T27" fmla="*/ 969 h 1057"/>
                <a:gd name="T28" fmla="*/ 576 w 1049"/>
                <a:gd name="T29" fmla="*/ 969 h 1057"/>
                <a:gd name="T30" fmla="*/ 673 w 1049"/>
                <a:gd name="T31" fmla="*/ 947 h 1057"/>
                <a:gd name="T32" fmla="*/ 761 w 1049"/>
                <a:gd name="T33" fmla="*/ 903 h 1057"/>
                <a:gd name="T34" fmla="*/ 837 w 1049"/>
                <a:gd name="T35" fmla="*/ 843 h 1057"/>
                <a:gd name="T36" fmla="*/ 897 w 1049"/>
                <a:gd name="T37" fmla="*/ 767 h 1057"/>
                <a:gd name="T38" fmla="*/ 940 w 1049"/>
                <a:gd name="T39" fmla="*/ 678 h 1057"/>
                <a:gd name="T40" fmla="*/ 962 w 1049"/>
                <a:gd name="T41" fmla="*/ 581 h 1057"/>
                <a:gd name="T42" fmla="*/ 962 w 1049"/>
                <a:gd name="T43" fmla="*/ 477 h 1057"/>
                <a:gd name="T44" fmla="*/ 940 w 1049"/>
                <a:gd name="T45" fmla="*/ 379 h 1057"/>
                <a:gd name="T46" fmla="*/ 898 w 1049"/>
                <a:gd name="T47" fmla="*/ 291 h 1057"/>
                <a:gd name="T48" fmla="*/ 837 w 1049"/>
                <a:gd name="T49" fmla="*/ 215 h 1057"/>
                <a:gd name="T50" fmla="*/ 761 w 1049"/>
                <a:gd name="T51" fmla="*/ 154 h 1057"/>
                <a:gd name="T52" fmla="*/ 673 w 1049"/>
                <a:gd name="T53" fmla="*/ 111 h 1057"/>
                <a:gd name="T54" fmla="*/ 576 w 1049"/>
                <a:gd name="T55" fmla="*/ 88 h 1057"/>
                <a:gd name="T56" fmla="*/ 524 w 1049"/>
                <a:gd name="T57" fmla="*/ 0 h 1057"/>
                <a:gd name="T58" fmla="*/ 582 w 1049"/>
                <a:gd name="T59" fmla="*/ 4 h 1057"/>
                <a:gd name="T60" fmla="*/ 690 w 1049"/>
                <a:gd name="T61" fmla="*/ 28 h 1057"/>
                <a:gd name="T62" fmla="*/ 789 w 1049"/>
                <a:gd name="T63" fmla="*/ 73 h 1057"/>
                <a:gd name="T64" fmla="*/ 876 w 1049"/>
                <a:gd name="T65" fmla="*/ 137 h 1057"/>
                <a:gd name="T66" fmla="*/ 948 w 1049"/>
                <a:gd name="T67" fmla="*/ 217 h 1057"/>
                <a:gd name="T68" fmla="*/ 1003 w 1049"/>
                <a:gd name="T69" fmla="*/ 311 h 1057"/>
                <a:gd name="T70" fmla="*/ 1037 w 1049"/>
                <a:gd name="T71" fmla="*/ 416 h 1057"/>
                <a:gd name="T72" fmla="*/ 1049 w 1049"/>
                <a:gd name="T73" fmla="*/ 529 h 1057"/>
                <a:gd name="T74" fmla="*/ 1037 w 1049"/>
                <a:gd name="T75" fmla="*/ 642 h 1057"/>
                <a:gd name="T76" fmla="*/ 1003 w 1049"/>
                <a:gd name="T77" fmla="*/ 746 h 1057"/>
                <a:gd name="T78" fmla="*/ 948 w 1049"/>
                <a:gd name="T79" fmla="*/ 840 h 1057"/>
                <a:gd name="T80" fmla="*/ 876 w 1049"/>
                <a:gd name="T81" fmla="*/ 921 h 1057"/>
                <a:gd name="T82" fmla="*/ 789 w 1049"/>
                <a:gd name="T83" fmla="*/ 985 h 1057"/>
                <a:gd name="T84" fmla="*/ 690 w 1049"/>
                <a:gd name="T85" fmla="*/ 1030 h 1057"/>
                <a:gd name="T86" fmla="*/ 582 w 1049"/>
                <a:gd name="T87" fmla="*/ 1054 h 1057"/>
                <a:gd name="T88" fmla="*/ 468 w 1049"/>
                <a:gd name="T89" fmla="*/ 1054 h 1057"/>
                <a:gd name="T90" fmla="*/ 359 w 1049"/>
                <a:gd name="T91" fmla="*/ 1030 h 1057"/>
                <a:gd name="T92" fmla="*/ 260 w 1049"/>
                <a:gd name="T93" fmla="*/ 985 h 1057"/>
                <a:gd name="T94" fmla="*/ 173 w 1049"/>
                <a:gd name="T95" fmla="*/ 921 h 1057"/>
                <a:gd name="T96" fmla="*/ 101 w 1049"/>
                <a:gd name="T97" fmla="*/ 841 h 1057"/>
                <a:gd name="T98" fmla="*/ 47 w 1049"/>
                <a:gd name="T99" fmla="*/ 746 h 1057"/>
                <a:gd name="T100" fmla="*/ 12 w 1049"/>
                <a:gd name="T101" fmla="*/ 642 h 1057"/>
                <a:gd name="T102" fmla="*/ 0 w 1049"/>
                <a:gd name="T103" fmla="*/ 529 h 1057"/>
                <a:gd name="T104" fmla="*/ 12 w 1049"/>
                <a:gd name="T105" fmla="*/ 416 h 1057"/>
                <a:gd name="T106" fmla="*/ 47 w 1049"/>
                <a:gd name="T107" fmla="*/ 311 h 1057"/>
                <a:gd name="T108" fmla="*/ 101 w 1049"/>
                <a:gd name="T109" fmla="*/ 217 h 1057"/>
                <a:gd name="T110" fmla="*/ 173 w 1049"/>
                <a:gd name="T111" fmla="*/ 137 h 1057"/>
                <a:gd name="T112" fmla="*/ 260 w 1049"/>
                <a:gd name="T113" fmla="*/ 73 h 1057"/>
                <a:gd name="T114" fmla="*/ 359 w 1049"/>
                <a:gd name="T115" fmla="*/ 28 h 1057"/>
                <a:gd name="T116" fmla="*/ 468 w 1049"/>
                <a:gd name="T117" fmla="*/ 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9" h="1057">
                  <a:moveTo>
                    <a:pt x="524" y="85"/>
                  </a:moveTo>
                  <a:lnTo>
                    <a:pt x="474" y="88"/>
                  </a:lnTo>
                  <a:lnTo>
                    <a:pt x="424" y="97"/>
                  </a:lnTo>
                  <a:lnTo>
                    <a:pt x="376" y="111"/>
                  </a:lnTo>
                  <a:lnTo>
                    <a:pt x="331" y="131"/>
                  </a:lnTo>
                  <a:lnTo>
                    <a:pt x="289" y="154"/>
                  </a:lnTo>
                  <a:lnTo>
                    <a:pt x="249" y="183"/>
                  </a:lnTo>
                  <a:lnTo>
                    <a:pt x="213" y="215"/>
                  </a:lnTo>
                  <a:lnTo>
                    <a:pt x="180" y="252"/>
                  </a:lnTo>
                  <a:lnTo>
                    <a:pt x="152" y="291"/>
                  </a:lnTo>
                  <a:lnTo>
                    <a:pt x="129" y="334"/>
                  </a:lnTo>
                  <a:lnTo>
                    <a:pt x="109" y="379"/>
                  </a:lnTo>
                  <a:lnTo>
                    <a:pt x="95" y="427"/>
                  </a:lnTo>
                  <a:lnTo>
                    <a:pt x="86" y="477"/>
                  </a:lnTo>
                  <a:lnTo>
                    <a:pt x="83" y="529"/>
                  </a:lnTo>
                  <a:lnTo>
                    <a:pt x="86" y="581"/>
                  </a:lnTo>
                  <a:lnTo>
                    <a:pt x="95" y="630"/>
                  </a:lnTo>
                  <a:lnTo>
                    <a:pt x="109" y="678"/>
                  </a:lnTo>
                  <a:lnTo>
                    <a:pt x="129" y="724"/>
                  </a:lnTo>
                  <a:lnTo>
                    <a:pt x="152" y="767"/>
                  </a:lnTo>
                  <a:lnTo>
                    <a:pt x="180" y="807"/>
                  </a:lnTo>
                  <a:lnTo>
                    <a:pt x="213" y="843"/>
                  </a:lnTo>
                  <a:lnTo>
                    <a:pt x="249" y="875"/>
                  </a:lnTo>
                  <a:lnTo>
                    <a:pt x="289" y="903"/>
                  </a:lnTo>
                  <a:lnTo>
                    <a:pt x="331" y="928"/>
                  </a:lnTo>
                  <a:lnTo>
                    <a:pt x="376" y="947"/>
                  </a:lnTo>
                  <a:lnTo>
                    <a:pt x="424" y="961"/>
                  </a:lnTo>
                  <a:lnTo>
                    <a:pt x="474" y="969"/>
                  </a:lnTo>
                  <a:lnTo>
                    <a:pt x="524" y="972"/>
                  </a:lnTo>
                  <a:lnTo>
                    <a:pt x="576" y="969"/>
                  </a:lnTo>
                  <a:lnTo>
                    <a:pt x="625" y="961"/>
                  </a:lnTo>
                  <a:lnTo>
                    <a:pt x="673" y="947"/>
                  </a:lnTo>
                  <a:lnTo>
                    <a:pt x="719" y="928"/>
                  </a:lnTo>
                  <a:lnTo>
                    <a:pt x="761" y="903"/>
                  </a:lnTo>
                  <a:lnTo>
                    <a:pt x="800" y="875"/>
                  </a:lnTo>
                  <a:lnTo>
                    <a:pt x="837" y="843"/>
                  </a:lnTo>
                  <a:lnTo>
                    <a:pt x="869" y="807"/>
                  </a:lnTo>
                  <a:lnTo>
                    <a:pt x="897" y="767"/>
                  </a:lnTo>
                  <a:lnTo>
                    <a:pt x="921" y="724"/>
                  </a:lnTo>
                  <a:lnTo>
                    <a:pt x="940" y="678"/>
                  </a:lnTo>
                  <a:lnTo>
                    <a:pt x="954" y="630"/>
                  </a:lnTo>
                  <a:lnTo>
                    <a:pt x="962" y="581"/>
                  </a:lnTo>
                  <a:lnTo>
                    <a:pt x="965" y="529"/>
                  </a:lnTo>
                  <a:lnTo>
                    <a:pt x="962" y="477"/>
                  </a:lnTo>
                  <a:lnTo>
                    <a:pt x="954" y="427"/>
                  </a:lnTo>
                  <a:lnTo>
                    <a:pt x="940" y="379"/>
                  </a:lnTo>
                  <a:lnTo>
                    <a:pt x="921" y="334"/>
                  </a:lnTo>
                  <a:lnTo>
                    <a:pt x="898" y="291"/>
                  </a:lnTo>
                  <a:lnTo>
                    <a:pt x="869" y="252"/>
                  </a:lnTo>
                  <a:lnTo>
                    <a:pt x="837" y="215"/>
                  </a:lnTo>
                  <a:lnTo>
                    <a:pt x="800" y="183"/>
                  </a:lnTo>
                  <a:lnTo>
                    <a:pt x="761" y="154"/>
                  </a:lnTo>
                  <a:lnTo>
                    <a:pt x="719" y="131"/>
                  </a:lnTo>
                  <a:lnTo>
                    <a:pt x="673" y="111"/>
                  </a:lnTo>
                  <a:lnTo>
                    <a:pt x="625" y="97"/>
                  </a:lnTo>
                  <a:lnTo>
                    <a:pt x="576" y="88"/>
                  </a:lnTo>
                  <a:lnTo>
                    <a:pt x="524" y="85"/>
                  </a:lnTo>
                  <a:close/>
                  <a:moveTo>
                    <a:pt x="524" y="0"/>
                  </a:moveTo>
                  <a:lnTo>
                    <a:pt x="524" y="0"/>
                  </a:lnTo>
                  <a:lnTo>
                    <a:pt x="582" y="4"/>
                  </a:lnTo>
                  <a:lnTo>
                    <a:pt x="638" y="13"/>
                  </a:lnTo>
                  <a:lnTo>
                    <a:pt x="690" y="28"/>
                  </a:lnTo>
                  <a:lnTo>
                    <a:pt x="741" y="48"/>
                  </a:lnTo>
                  <a:lnTo>
                    <a:pt x="789" y="73"/>
                  </a:lnTo>
                  <a:lnTo>
                    <a:pt x="834" y="103"/>
                  </a:lnTo>
                  <a:lnTo>
                    <a:pt x="876" y="137"/>
                  </a:lnTo>
                  <a:lnTo>
                    <a:pt x="914" y="175"/>
                  </a:lnTo>
                  <a:lnTo>
                    <a:pt x="948" y="217"/>
                  </a:lnTo>
                  <a:lnTo>
                    <a:pt x="978" y="263"/>
                  </a:lnTo>
                  <a:lnTo>
                    <a:pt x="1003" y="311"/>
                  </a:lnTo>
                  <a:lnTo>
                    <a:pt x="1022" y="363"/>
                  </a:lnTo>
                  <a:lnTo>
                    <a:pt x="1037" y="416"/>
                  </a:lnTo>
                  <a:lnTo>
                    <a:pt x="1046" y="472"/>
                  </a:lnTo>
                  <a:lnTo>
                    <a:pt x="1049" y="529"/>
                  </a:lnTo>
                  <a:lnTo>
                    <a:pt x="1046" y="587"/>
                  </a:lnTo>
                  <a:lnTo>
                    <a:pt x="1037" y="642"/>
                  </a:lnTo>
                  <a:lnTo>
                    <a:pt x="1022" y="696"/>
                  </a:lnTo>
                  <a:lnTo>
                    <a:pt x="1003" y="746"/>
                  </a:lnTo>
                  <a:lnTo>
                    <a:pt x="978" y="795"/>
                  </a:lnTo>
                  <a:lnTo>
                    <a:pt x="948" y="840"/>
                  </a:lnTo>
                  <a:lnTo>
                    <a:pt x="914" y="883"/>
                  </a:lnTo>
                  <a:lnTo>
                    <a:pt x="876" y="921"/>
                  </a:lnTo>
                  <a:lnTo>
                    <a:pt x="834" y="955"/>
                  </a:lnTo>
                  <a:lnTo>
                    <a:pt x="789" y="985"/>
                  </a:lnTo>
                  <a:lnTo>
                    <a:pt x="741" y="1010"/>
                  </a:lnTo>
                  <a:lnTo>
                    <a:pt x="690" y="1030"/>
                  </a:lnTo>
                  <a:lnTo>
                    <a:pt x="638" y="1045"/>
                  </a:lnTo>
                  <a:lnTo>
                    <a:pt x="582" y="1054"/>
                  </a:lnTo>
                  <a:lnTo>
                    <a:pt x="524" y="1057"/>
                  </a:lnTo>
                  <a:lnTo>
                    <a:pt x="468" y="1054"/>
                  </a:lnTo>
                  <a:lnTo>
                    <a:pt x="412" y="1045"/>
                  </a:lnTo>
                  <a:lnTo>
                    <a:pt x="359" y="1030"/>
                  </a:lnTo>
                  <a:lnTo>
                    <a:pt x="308" y="1010"/>
                  </a:lnTo>
                  <a:lnTo>
                    <a:pt x="260" y="985"/>
                  </a:lnTo>
                  <a:lnTo>
                    <a:pt x="215" y="955"/>
                  </a:lnTo>
                  <a:lnTo>
                    <a:pt x="173" y="921"/>
                  </a:lnTo>
                  <a:lnTo>
                    <a:pt x="135" y="883"/>
                  </a:lnTo>
                  <a:lnTo>
                    <a:pt x="101" y="841"/>
                  </a:lnTo>
                  <a:lnTo>
                    <a:pt x="72" y="795"/>
                  </a:lnTo>
                  <a:lnTo>
                    <a:pt x="47" y="746"/>
                  </a:lnTo>
                  <a:lnTo>
                    <a:pt x="26" y="696"/>
                  </a:lnTo>
                  <a:lnTo>
                    <a:pt x="12" y="642"/>
                  </a:lnTo>
                  <a:lnTo>
                    <a:pt x="3" y="587"/>
                  </a:lnTo>
                  <a:lnTo>
                    <a:pt x="0" y="529"/>
                  </a:lnTo>
                  <a:lnTo>
                    <a:pt x="3" y="472"/>
                  </a:lnTo>
                  <a:lnTo>
                    <a:pt x="12" y="416"/>
                  </a:lnTo>
                  <a:lnTo>
                    <a:pt x="26" y="363"/>
                  </a:lnTo>
                  <a:lnTo>
                    <a:pt x="47" y="311"/>
                  </a:lnTo>
                  <a:lnTo>
                    <a:pt x="72" y="263"/>
                  </a:lnTo>
                  <a:lnTo>
                    <a:pt x="101" y="217"/>
                  </a:lnTo>
                  <a:lnTo>
                    <a:pt x="135" y="175"/>
                  </a:lnTo>
                  <a:lnTo>
                    <a:pt x="173" y="137"/>
                  </a:lnTo>
                  <a:lnTo>
                    <a:pt x="215" y="103"/>
                  </a:lnTo>
                  <a:lnTo>
                    <a:pt x="260" y="73"/>
                  </a:lnTo>
                  <a:lnTo>
                    <a:pt x="308" y="48"/>
                  </a:lnTo>
                  <a:lnTo>
                    <a:pt x="359" y="28"/>
                  </a:lnTo>
                  <a:lnTo>
                    <a:pt x="412" y="13"/>
                  </a:lnTo>
                  <a:lnTo>
                    <a:pt x="468" y="4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3045" y="3214"/>
              <a:ext cx="37" cy="75"/>
            </a:xfrm>
            <a:custGeom>
              <a:avLst/>
              <a:gdLst>
                <a:gd name="T0" fmla="*/ 210 w 327"/>
                <a:gd name="T1" fmla="*/ 0 h 673"/>
                <a:gd name="T2" fmla="*/ 242 w 327"/>
                <a:gd name="T3" fmla="*/ 81 h 673"/>
                <a:gd name="T4" fmla="*/ 302 w 327"/>
                <a:gd name="T5" fmla="*/ 105 h 673"/>
                <a:gd name="T6" fmla="*/ 283 w 327"/>
                <a:gd name="T7" fmla="*/ 196 h 673"/>
                <a:gd name="T8" fmla="*/ 254 w 327"/>
                <a:gd name="T9" fmla="*/ 181 h 673"/>
                <a:gd name="T10" fmla="*/ 223 w 327"/>
                <a:gd name="T11" fmla="*/ 168 h 673"/>
                <a:gd name="T12" fmla="*/ 176 w 327"/>
                <a:gd name="T13" fmla="*/ 162 h 673"/>
                <a:gd name="T14" fmla="*/ 143 w 327"/>
                <a:gd name="T15" fmla="*/ 168 h 673"/>
                <a:gd name="T16" fmla="*/ 125 w 327"/>
                <a:gd name="T17" fmla="*/ 182 h 673"/>
                <a:gd name="T18" fmla="*/ 117 w 327"/>
                <a:gd name="T19" fmla="*/ 201 h 673"/>
                <a:gd name="T20" fmla="*/ 117 w 327"/>
                <a:gd name="T21" fmla="*/ 222 h 673"/>
                <a:gd name="T22" fmla="*/ 124 w 327"/>
                <a:gd name="T23" fmla="*/ 239 h 673"/>
                <a:gd name="T24" fmla="*/ 141 w 327"/>
                <a:gd name="T25" fmla="*/ 255 h 673"/>
                <a:gd name="T26" fmla="*/ 173 w 327"/>
                <a:gd name="T27" fmla="*/ 274 h 673"/>
                <a:gd name="T28" fmla="*/ 233 w 327"/>
                <a:gd name="T29" fmla="*/ 301 h 673"/>
                <a:gd name="T30" fmla="*/ 287 w 327"/>
                <a:gd name="T31" fmla="*/ 339 h 673"/>
                <a:gd name="T32" fmla="*/ 317 w 327"/>
                <a:gd name="T33" fmla="*/ 384 h 673"/>
                <a:gd name="T34" fmla="*/ 327 w 327"/>
                <a:gd name="T35" fmla="*/ 441 h 673"/>
                <a:gd name="T36" fmla="*/ 316 w 327"/>
                <a:gd name="T37" fmla="*/ 500 h 673"/>
                <a:gd name="T38" fmla="*/ 284 w 327"/>
                <a:gd name="T39" fmla="*/ 546 h 673"/>
                <a:gd name="T40" fmla="*/ 235 w 327"/>
                <a:gd name="T41" fmla="*/ 578 h 673"/>
                <a:gd name="T42" fmla="*/ 205 w 327"/>
                <a:gd name="T43" fmla="*/ 673 h 673"/>
                <a:gd name="T44" fmla="*/ 122 w 327"/>
                <a:gd name="T45" fmla="*/ 594 h 673"/>
                <a:gd name="T46" fmla="*/ 61 w 327"/>
                <a:gd name="T47" fmla="*/ 581 h 673"/>
                <a:gd name="T48" fmla="*/ 11 w 327"/>
                <a:gd name="T49" fmla="*/ 557 h 673"/>
                <a:gd name="T50" fmla="*/ 31 w 327"/>
                <a:gd name="T51" fmla="*/ 464 h 673"/>
                <a:gd name="T52" fmla="*/ 66 w 327"/>
                <a:gd name="T53" fmla="*/ 486 h 673"/>
                <a:gd name="T54" fmla="*/ 105 w 327"/>
                <a:gd name="T55" fmla="*/ 501 h 673"/>
                <a:gd name="T56" fmla="*/ 144 w 327"/>
                <a:gd name="T57" fmla="*/ 506 h 673"/>
                <a:gd name="T58" fmla="*/ 178 w 327"/>
                <a:gd name="T59" fmla="*/ 503 h 673"/>
                <a:gd name="T60" fmla="*/ 205 w 327"/>
                <a:gd name="T61" fmla="*/ 488 h 673"/>
                <a:gd name="T62" fmla="*/ 219 w 327"/>
                <a:gd name="T63" fmla="*/ 463 h 673"/>
                <a:gd name="T64" fmla="*/ 219 w 327"/>
                <a:gd name="T65" fmla="*/ 434 h 673"/>
                <a:gd name="T66" fmla="*/ 207 w 327"/>
                <a:gd name="T67" fmla="*/ 408 h 673"/>
                <a:gd name="T68" fmla="*/ 174 w 327"/>
                <a:gd name="T69" fmla="*/ 383 h 673"/>
                <a:gd name="T70" fmla="*/ 128 w 327"/>
                <a:gd name="T71" fmla="*/ 363 h 673"/>
                <a:gd name="T72" fmla="*/ 88 w 327"/>
                <a:gd name="T73" fmla="*/ 343 h 673"/>
                <a:gd name="T74" fmla="*/ 54 w 327"/>
                <a:gd name="T75" fmla="*/ 317 h 673"/>
                <a:gd name="T76" fmla="*/ 28 w 327"/>
                <a:gd name="T77" fmla="*/ 286 h 673"/>
                <a:gd name="T78" fmla="*/ 12 w 327"/>
                <a:gd name="T79" fmla="*/ 244 h 673"/>
                <a:gd name="T80" fmla="*/ 13 w 327"/>
                <a:gd name="T81" fmla="*/ 192 h 673"/>
                <a:gd name="T82" fmla="*/ 34 w 327"/>
                <a:gd name="T83" fmla="*/ 142 h 673"/>
                <a:gd name="T84" fmla="*/ 72 w 327"/>
                <a:gd name="T85" fmla="*/ 104 h 673"/>
                <a:gd name="T86" fmla="*/ 127 w 327"/>
                <a:gd name="T87" fmla="*/ 8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" h="673">
                  <a:moveTo>
                    <a:pt x="127" y="0"/>
                  </a:moveTo>
                  <a:lnTo>
                    <a:pt x="210" y="0"/>
                  </a:lnTo>
                  <a:lnTo>
                    <a:pt x="210" y="76"/>
                  </a:lnTo>
                  <a:lnTo>
                    <a:pt x="242" y="81"/>
                  </a:lnTo>
                  <a:lnTo>
                    <a:pt x="273" y="90"/>
                  </a:lnTo>
                  <a:lnTo>
                    <a:pt x="302" y="105"/>
                  </a:lnTo>
                  <a:lnTo>
                    <a:pt x="314" y="112"/>
                  </a:lnTo>
                  <a:lnTo>
                    <a:pt x="283" y="196"/>
                  </a:lnTo>
                  <a:lnTo>
                    <a:pt x="264" y="186"/>
                  </a:lnTo>
                  <a:lnTo>
                    <a:pt x="254" y="181"/>
                  </a:lnTo>
                  <a:lnTo>
                    <a:pt x="240" y="174"/>
                  </a:lnTo>
                  <a:lnTo>
                    <a:pt x="223" y="168"/>
                  </a:lnTo>
                  <a:lnTo>
                    <a:pt x="202" y="164"/>
                  </a:lnTo>
                  <a:lnTo>
                    <a:pt x="176" y="162"/>
                  </a:lnTo>
                  <a:lnTo>
                    <a:pt x="157" y="163"/>
                  </a:lnTo>
                  <a:lnTo>
                    <a:pt x="143" y="168"/>
                  </a:lnTo>
                  <a:lnTo>
                    <a:pt x="132" y="174"/>
                  </a:lnTo>
                  <a:lnTo>
                    <a:pt x="125" y="182"/>
                  </a:lnTo>
                  <a:lnTo>
                    <a:pt x="120" y="192"/>
                  </a:lnTo>
                  <a:lnTo>
                    <a:pt x="117" y="201"/>
                  </a:lnTo>
                  <a:lnTo>
                    <a:pt x="117" y="211"/>
                  </a:lnTo>
                  <a:lnTo>
                    <a:pt x="117" y="222"/>
                  </a:lnTo>
                  <a:lnTo>
                    <a:pt x="120" y="230"/>
                  </a:lnTo>
                  <a:lnTo>
                    <a:pt x="124" y="239"/>
                  </a:lnTo>
                  <a:lnTo>
                    <a:pt x="131" y="247"/>
                  </a:lnTo>
                  <a:lnTo>
                    <a:pt x="141" y="255"/>
                  </a:lnTo>
                  <a:lnTo>
                    <a:pt x="155" y="264"/>
                  </a:lnTo>
                  <a:lnTo>
                    <a:pt x="173" y="274"/>
                  </a:lnTo>
                  <a:lnTo>
                    <a:pt x="197" y="284"/>
                  </a:lnTo>
                  <a:lnTo>
                    <a:pt x="233" y="301"/>
                  </a:lnTo>
                  <a:lnTo>
                    <a:pt x="262" y="318"/>
                  </a:lnTo>
                  <a:lnTo>
                    <a:pt x="287" y="339"/>
                  </a:lnTo>
                  <a:lnTo>
                    <a:pt x="305" y="361"/>
                  </a:lnTo>
                  <a:lnTo>
                    <a:pt x="317" y="384"/>
                  </a:lnTo>
                  <a:lnTo>
                    <a:pt x="325" y="412"/>
                  </a:lnTo>
                  <a:lnTo>
                    <a:pt x="327" y="441"/>
                  </a:lnTo>
                  <a:lnTo>
                    <a:pt x="324" y="472"/>
                  </a:lnTo>
                  <a:lnTo>
                    <a:pt x="316" y="500"/>
                  </a:lnTo>
                  <a:lnTo>
                    <a:pt x="302" y="524"/>
                  </a:lnTo>
                  <a:lnTo>
                    <a:pt x="284" y="546"/>
                  </a:lnTo>
                  <a:lnTo>
                    <a:pt x="261" y="564"/>
                  </a:lnTo>
                  <a:lnTo>
                    <a:pt x="235" y="578"/>
                  </a:lnTo>
                  <a:lnTo>
                    <a:pt x="205" y="588"/>
                  </a:lnTo>
                  <a:lnTo>
                    <a:pt x="205" y="673"/>
                  </a:lnTo>
                  <a:lnTo>
                    <a:pt x="122" y="673"/>
                  </a:lnTo>
                  <a:lnTo>
                    <a:pt x="122" y="594"/>
                  </a:lnTo>
                  <a:lnTo>
                    <a:pt x="90" y="589"/>
                  </a:lnTo>
                  <a:lnTo>
                    <a:pt x="61" y="581"/>
                  </a:lnTo>
                  <a:lnTo>
                    <a:pt x="34" y="571"/>
                  </a:lnTo>
                  <a:lnTo>
                    <a:pt x="11" y="557"/>
                  </a:lnTo>
                  <a:lnTo>
                    <a:pt x="0" y="549"/>
                  </a:lnTo>
                  <a:lnTo>
                    <a:pt x="31" y="464"/>
                  </a:lnTo>
                  <a:lnTo>
                    <a:pt x="50" y="476"/>
                  </a:lnTo>
                  <a:lnTo>
                    <a:pt x="66" y="486"/>
                  </a:lnTo>
                  <a:lnTo>
                    <a:pt x="85" y="494"/>
                  </a:lnTo>
                  <a:lnTo>
                    <a:pt x="105" y="501"/>
                  </a:lnTo>
                  <a:lnTo>
                    <a:pt x="124" y="505"/>
                  </a:lnTo>
                  <a:lnTo>
                    <a:pt x="144" y="506"/>
                  </a:lnTo>
                  <a:lnTo>
                    <a:pt x="162" y="506"/>
                  </a:lnTo>
                  <a:lnTo>
                    <a:pt x="178" y="503"/>
                  </a:lnTo>
                  <a:lnTo>
                    <a:pt x="194" y="496"/>
                  </a:lnTo>
                  <a:lnTo>
                    <a:pt x="205" y="488"/>
                  </a:lnTo>
                  <a:lnTo>
                    <a:pt x="214" y="476"/>
                  </a:lnTo>
                  <a:lnTo>
                    <a:pt x="219" y="463"/>
                  </a:lnTo>
                  <a:lnTo>
                    <a:pt x="220" y="448"/>
                  </a:lnTo>
                  <a:lnTo>
                    <a:pt x="219" y="434"/>
                  </a:lnTo>
                  <a:lnTo>
                    <a:pt x="215" y="421"/>
                  </a:lnTo>
                  <a:lnTo>
                    <a:pt x="207" y="408"/>
                  </a:lnTo>
                  <a:lnTo>
                    <a:pt x="194" y="396"/>
                  </a:lnTo>
                  <a:lnTo>
                    <a:pt x="174" y="383"/>
                  </a:lnTo>
                  <a:lnTo>
                    <a:pt x="149" y="371"/>
                  </a:lnTo>
                  <a:lnTo>
                    <a:pt x="128" y="363"/>
                  </a:lnTo>
                  <a:lnTo>
                    <a:pt x="108" y="354"/>
                  </a:lnTo>
                  <a:lnTo>
                    <a:pt x="88" y="343"/>
                  </a:lnTo>
                  <a:lnTo>
                    <a:pt x="70" y="332"/>
                  </a:lnTo>
                  <a:lnTo>
                    <a:pt x="54" y="317"/>
                  </a:lnTo>
                  <a:lnTo>
                    <a:pt x="39" y="302"/>
                  </a:lnTo>
                  <a:lnTo>
                    <a:pt x="28" y="286"/>
                  </a:lnTo>
                  <a:lnTo>
                    <a:pt x="19" y="266"/>
                  </a:lnTo>
                  <a:lnTo>
                    <a:pt x="12" y="244"/>
                  </a:lnTo>
                  <a:lnTo>
                    <a:pt x="10" y="221"/>
                  </a:lnTo>
                  <a:lnTo>
                    <a:pt x="13" y="192"/>
                  </a:lnTo>
                  <a:lnTo>
                    <a:pt x="21" y="166"/>
                  </a:lnTo>
                  <a:lnTo>
                    <a:pt x="34" y="142"/>
                  </a:lnTo>
                  <a:lnTo>
                    <a:pt x="51" y="121"/>
                  </a:lnTo>
                  <a:lnTo>
                    <a:pt x="72" y="104"/>
                  </a:lnTo>
                  <a:lnTo>
                    <a:pt x="97" y="90"/>
                  </a:lnTo>
                  <a:lnTo>
                    <a:pt x="127" y="8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4"/>
            <p:cNvSpPr>
              <a:spLocks noEditPoints="1"/>
            </p:cNvSpPr>
            <p:nvPr/>
          </p:nvSpPr>
          <p:spPr bwMode="auto">
            <a:xfrm>
              <a:off x="3095" y="3282"/>
              <a:ext cx="89" cy="90"/>
            </a:xfrm>
            <a:custGeom>
              <a:avLst/>
              <a:gdLst>
                <a:gd name="T0" fmla="*/ 359 w 808"/>
                <a:gd name="T1" fmla="*/ 76 h 814"/>
                <a:gd name="T2" fmla="*/ 275 w 808"/>
                <a:gd name="T3" fmla="*/ 99 h 814"/>
                <a:gd name="T4" fmla="*/ 201 w 808"/>
                <a:gd name="T5" fmla="*/ 143 h 814"/>
                <a:gd name="T6" fmla="*/ 141 w 808"/>
                <a:gd name="T7" fmla="*/ 203 h 814"/>
                <a:gd name="T8" fmla="*/ 98 w 808"/>
                <a:gd name="T9" fmla="*/ 277 h 814"/>
                <a:gd name="T10" fmla="*/ 74 w 808"/>
                <a:gd name="T11" fmla="*/ 362 h 814"/>
                <a:gd name="T12" fmla="*/ 74 w 808"/>
                <a:gd name="T13" fmla="*/ 452 h 814"/>
                <a:gd name="T14" fmla="*/ 98 w 808"/>
                <a:gd name="T15" fmla="*/ 537 h 814"/>
                <a:gd name="T16" fmla="*/ 141 w 808"/>
                <a:gd name="T17" fmla="*/ 611 h 814"/>
                <a:gd name="T18" fmla="*/ 201 w 808"/>
                <a:gd name="T19" fmla="*/ 672 h 814"/>
                <a:gd name="T20" fmla="*/ 275 w 808"/>
                <a:gd name="T21" fmla="*/ 715 h 814"/>
                <a:gd name="T22" fmla="*/ 359 w 808"/>
                <a:gd name="T23" fmla="*/ 738 h 814"/>
                <a:gd name="T24" fmla="*/ 449 w 808"/>
                <a:gd name="T25" fmla="*/ 738 h 814"/>
                <a:gd name="T26" fmla="*/ 533 w 808"/>
                <a:gd name="T27" fmla="*/ 715 h 814"/>
                <a:gd name="T28" fmla="*/ 607 w 808"/>
                <a:gd name="T29" fmla="*/ 672 h 814"/>
                <a:gd name="T30" fmla="*/ 667 w 808"/>
                <a:gd name="T31" fmla="*/ 611 h 814"/>
                <a:gd name="T32" fmla="*/ 710 w 808"/>
                <a:gd name="T33" fmla="*/ 537 h 814"/>
                <a:gd name="T34" fmla="*/ 733 w 808"/>
                <a:gd name="T35" fmla="*/ 452 h 814"/>
                <a:gd name="T36" fmla="*/ 733 w 808"/>
                <a:gd name="T37" fmla="*/ 362 h 814"/>
                <a:gd name="T38" fmla="*/ 710 w 808"/>
                <a:gd name="T39" fmla="*/ 277 h 814"/>
                <a:gd name="T40" fmla="*/ 667 w 808"/>
                <a:gd name="T41" fmla="*/ 203 h 814"/>
                <a:gd name="T42" fmla="*/ 607 w 808"/>
                <a:gd name="T43" fmla="*/ 143 h 814"/>
                <a:gd name="T44" fmla="*/ 533 w 808"/>
                <a:gd name="T45" fmla="*/ 99 h 814"/>
                <a:gd name="T46" fmla="*/ 449 w 808"/>
                <a:gd name="T47" fmla="*/ 76 h 814"/>
                <a:gd name="T48" fmla="*/ 404 w 808"/>
                <a:gd name="T49" fmla="*/ 0 h 814"/>
                <a:gd name="T50" fmla="*/ 503 w 808"/>
                <a:gd name="T51" fmla="*/ 14 h 814"/>
                <a:gd name="T52" fmla="*/ 593 w 808"/>
                <a:gd name="T53" fmla="*/ 48 h 814"/>
                <a:gd name="T54" fmla="*/ 672 w 808"/>
                <a:gd name="T55" fmla="*/ 103 h 814"/>
                <a:gd name="T56" fmla="*/ 736 w 808"/>
                <a:gd name="T57" fmla="*/ 176 h 814"/>
                <a:gd name="T58" fmla="*/ 781 w 808"/>
                <a:gd name="T59" fmla="*/ 261 h 814"/>
                <a:gd name="T60" fmla="*/ 805 w 808"/>
                <a:gd name="T61" fmla="*/ 357 h 814"/>
                <a:gd name="T62" fmla="*/ 805 w 808"/>
                <a:gd name="T63" fmla="*/ 459 h 814"/>
                <a:gd name="T64" fmla="*/ 781 w 808"/>
                <a:gd name="T65" fmla="*/ 554 h 814"/>
                <a:gd name="T66" fmla="*/ 736 w 808"/>
                <a:gd name="T67" fmla="*/ 640 h 814"/>
                <a:gd name="T68" fmla="*/ 672 w 808"/>
                <a:gd name="T69" fmla="*/ 711 h 814"/>
                <a:gd name="T70" fmla="*/ 593 w 808"/>
                <a:gd name="T71" fmla="*/ 766 h 814"/>
                <a:gd name="T72" fmla="*/ 503 w 808"/>
                <a:gd name="T73" fmla="*/ 802 h 814"/>
                <a:gd name="T74" fmla="*/ 404 w 808"/>
                <a:gd name="T75" fmla="*/ 814 h 814"/>
                <a:gd name="T76" fmla="*/ 305 w 808"/>
                <a:gd name="T77" fmla="*/ 802 h 814"/>
                <a:gd name="T78" fmla="*/ 214 w 808"/>
                <a:gd name="T79" fmla="*/ 766 h 814"/>
                <a:gd name="T80" fmla="*/ 136 w 808"/>
                <a:gd name="T81" fmla="*/ 711 h 814"/>
                <a:gd name="T82" fmla="*/ 72 w 808"/>
                <a:gd name="T83" fmla="*/ 640 h 814"/>
                <a:gd name="T84" fmla="*/ 27 w 808"/>
                <a:gd name="T85" fmla="*/ 554 h 814"/>
                <a:gd name="T86" fmla="*/ 3 w 808"/>
                <a:gd name="T87" fmla="*/ 459 h 814"/>
                <a:gd name="T88" fmla="*/ 3 w 808"/>
                <a:gd name="T89" fmla="*/ 357 h 814"/>
                <a:gd name="T90" fmla="*/ 27 w 808"/>
                <a:gd name="T91" fmla="*/ 261 h 814"/>
                <a:gd name="T92" fmla="*/ 72 w 808"/>
                <a:gd name="T93" fmla="*/ 176 h 814"/>
                <a:gd name="T94" fmla="*/ 136 w 808"/>
                <a:gd name="T95" fmla="*/ 103 h 814"/>
                <a:gd name="T96" fmla="*/ 214 w 808"/>
                <a:gd name="T97" fmla="*/ 48 h 814"/>
                <a:gd name="T98" fmla="*/ 305 w 808"/>
                <a:gd name="T99" fmla="*/ 14 h 814"/>
                <a:gd name="T100" fmla="*/ 404 w 808"/>
                <a:gd name="T10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8" h="814">
                  <a:moveTo>
                    <a:pt x="404" y="73"/>
                  </a:moveTo>
                  <a:lnTo>
                    <a:pt x="359" y="76"/>
                  </a:lnTo>
                  <a:lnTo>
                    <a:pt x="316" y="85"/>
                  </a:lnTo>
                  <a:lnTo>
                    <a:pt x="275" y="99"/>
                  </a:lnTo>
                  <a:lnTo>
                    <a:pt x="236" y="119"/>
                  </a:lnTo>
                  <a:lnTo>
                    <a:pt x="201" y="143"/>
                  </a:lnTo>
                  <a:lnTo>
                    <a:pt x="169" y="171"/>
                  </a:lnTo>
                  <a:lnTo>
                    <a:pt x="141" y="203"/>
                  </a:lnTo>
                  <a:lnTo>
                    <a:pt x="117" y="239"/>
                  </a:lnTo>
                  <a:lnTo>
                    <a:pt x="98" y="277"/>
                  </a:lnTo>
                  <a:lnTo>
                    <a:pt x="83" y="319"/>
                  </a:lnTo>
                  <a:lnTo>
                    <a:pt x="74" y="362"/>
                  </a:lnTo>
                  <a:lnTo>
                    <a:pt x="71" y="408"/>
                  </a:lnTo>
                  <a:lnTo>
                    <a:pt x="74" y="452"/>
                  </a:lnTo>
                  <a:lnTo>
                    <a:pt x="83" y="496"/>
                  </a:lnTo>
                  <a:lnTo>
                    <a:pt x="98" y="537"/>
                  </a:lnTo>
                  <a:lnTo>
                    <a:pt x="117" y="576"/>
                  </a:lnTo>
                  <a:lnTo>
                    <a:pt x="141" y="611"/>
                  </a:lnTo>
                  <a:lnTo>
                    <a:pt x="169" y="644"/>
                  </a:lnTo>
                  <a:lnTo>
                    <a:pt x="201" y="672"/>
                  </a:lnTo>
                  <a:lnTo>
                    <a:pt x="236" y="696"/>
                  </a:lnTo>
                  <a:lnTo>
                    <a:pt x="275" y="715"/>
                  </a:lnTo>
                  <a:lnTo>
                    <a:pt x="316" y="729"/>
                  </a:lnTo>
                  <a:lnTo>
                    <a:pt x="359" y="738"/>
                  </a:lnTo>
                  <a:lnTo>
                    <a:pt x="404" y="742"/>
                  </a:lnTo>
                  <a:lnTo>
                    <a:pt x="449" y="738"/>
                  </a:lnTo>
                  <a:lnTo>
                    <a:pt x="492" y="729"/>
                  </a:lnTo>
                  <a:lnTo>
                    <a:pt x="533" y="715"/>
                  </a:lnTo>
                  <a:lnTo>
                    <a:pt x="571" y="696"/>
                  </a:lnTo>
                  <a:lnTo>
                    <a:pt x="607" y="672"/>
                  </a:lnTo>
                  <a:lnTo>
                    <a:pt x="639" y="644"/>
                  </a:lnTo>
                  <a:lnTo>
                    <a:pt x="667" y="611"/>
                  </a:lnTo>
                  <a:lnTo>
                    <a:pt x="691" y="576"/>
                  </a:lnTo>
                  <a:lnTo>
                    <a:pt x="710" y="537"/>
                  </a:lnTo>
                  <a:lnTo>
                    <a:pt x="724" y="496"/>
                  </a:lnTo>
                  <a:lnTo>
                    <a:pt x="733" y="452"/>
                  </a:lnTo>
                  <a:lnTo>
                    <a:pt x="736" y="408"/>
                  </a:lnTo>
                  <a:lnTo>
                    <a:pt x="733" y="362"/>
                  </a:lnTo>
                  <a:lnTo>
                    <a:pt x="724" y="319"/>
                  </a:lnTo>
                  <a:lnTo>
                    <a:pt x="710" y="277"/>
                  </a:lnTo>
                  <a:lnTo>
                    <a:pt x="691" y="239"/>
                  </a:lnTo>
                  <a:lnTo>
                    <a:pt x="667" y="203"/>
                  </a:lnTo>
                  <a:lnTo>
                    <a:pt x="639" y="171"/>
                  </a:lnTo>
                  <a:lnTo>
                    <a:pt x="607" y="143"/>
                  </a:lnTo>
                  <a:lnTo>
                    <a:pt x="571" y="119"/>
                  </a:lnTo>
                  <a:lnTo>
                    <a:pt x="533" y="99"/>
                  </a:lnTo>
                  <a:lnTo>
                    <a:pt x="492" y="85"/>
                  </a:lnTo>
                  <a:lnTo>
                    <a:pt x="449" y="76"/>
                  </a:lnTo>
                  <a:lnTo>
                    <a:pt x="404" y="73"/>
                  </a:lnTo>
                  <a:close/>
                  <a:moveTo>
                    <a:pt x="404" y="0"/>
                  </a:moveTo>
                  <a:lnTo>
                    <a:pt x="455" y="5"/>
                  </a:lnTo>
                  <a:lnTo>
                    <a:pt x="503" y="14"/>
                  </a:lnTo>
                  <a:lnTo>
                    <a:pt x="550" y="28"/>
                  </a:lnTo>
                  <a:lnTo>
                    <a:pt x="593" y="48"/>
                  </a:lnTo>
                  <a:lnTo>
                    <a:pt x="635" y="74"/>
                  </a:lnTo>
                  <a:lnTo>
                    <a:pt x="672" y="103"/>
                  </a:lnTo>
                  <a:lnTo>
                    <a:pt x="706" y="138"/>
                  </a:lnTo>
                  <a:lnTo>
                    <a:pt x="736" y="176"/>
                  </a:lnTo>
                  <a:lnTo>
                    <a:pt x="760" y="216"/>
                  </a:lnTo>
                  <a:lnTo>
                    <a:pt x="781" y="261"/>
                  </a:lnTo>
                  <a:lnTo>
                    <a:pt x="796" y="308"/>
                  </a:lnTo>
                  <a:lnTo>
                    <a:pt x="805" y="357"/>
                  </a:lnTo>
                  <a:lnTo>
                    <a:pt x="808" y="408"/>
                  </a:lnTo>
                  <a:lnTo>
                    <a:pt x="805" y="459"/>
                  </a:lnTo>
                  <a:lnTo>
                    <a:pt x="796" y="507"/>
                  </a:lnTo>
                  <a:lnTo>
                    <a:pt x="781" y="554"/>
                  </a:lnTo>
                  <a:lnTo>
                    <a:pt x="760" y="598"/>
                  </a:lnTo>
                  <a:lnTo>
                    <a:pt x="736" y="640"/>
                  </a:lnTo>
                  <a:lnTo>
                    <a:pt x="706" y="677"/>
                  </a:lnTo>
                  <a:lnTo>
                    <a:pt x="672" y="711"/>
                  </a:lnTo>
                  <a:lnTo>
                    <a:pt x="635" y="742"/>
                  </a:lnTo>
                  <a:lnTo>
                    <a:pt x="593" y="766"/>
                  </a:lnTo>
                  <a:lnTo>
                    <a:pt x="550" y="786"/>
                  </a:lnTo>
                  <a:lnTo>
                    <a:pt x="503" y="802"/>
                  </a:lnTo>
                  <a:lnTo>
                    <a:pt x="455" y="811"/>
                  </a:lnTo>
                  <a:lnTo>
                    <a:pt x="404" y="814"/>
                  </a:lnTo>
                  <a:lnTo>
                    <a:pt x="354" y="811"/>
                  </a:lnTo>
                  <a:lnTo>
                    <a:pt x="305" y="802"/>
                  </a:lnTo>
                  <a:lnTo>
                    <a:pt x="259" y="786"/>
                  </a:lnTo>
                  <a:lnTo>
                    <a:pt x="214" y="766"/>
                  </a:lnTo>
                  <a:lnTo>
                    <a:pt x="174" y="742"/>
                  </a:lnTo>
                  <a:lnTo>
                    <a:pt x="136" y="711"/>
                  </a:lnTo>
                  <a:lnTo>
                    <a:pt x="102" y="677"/>
                  </a:lnTo>
                  <a:lnTo>
                    <a:pt x="72" y="640"/>
                  </a:lnTo>
                  <a:lnTo>
                    <a:pt x="47" y="598"/>
                  </a:lnTo>
                  <a:lnTo>
                    <a:pt x="27" y="554"/>
                  </a:lnTo>
                  <a:lnTo>
                    <a:pt x="12" y="507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7" y="216"/>
                  </a:lnTo>
                  <a:lnTo>
                    <a:pt x="72" y="176"/>
                  </a:lnTo>
                  <a:lnTo>
                    <a:pt x="102" y="138"/>
                  </a:lnTo>
                  <a:lnTo>
                    <a:pt x="136" y="103"/>
                  </a:lnTo>
                  <a:lnTo>
                    <a:pt x="174" y="74"/>
                  </a:lnTo>
                  <a:lnTo>
                    <a:pt x="214" y="48"/>
                  </a:lnTo>
                  <a:lnTo>
                    <a:pt x="258" y="28"/>
                  </a:lnTo>
                  <a:lnTo>
                    <a:pt x="305" y="14"/>
                  </a:lnTo>
                  <a:lnTo>
                    <a:pt x="354" y="5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3125" y="3298"/>
              <a:ext cx="29" cy="58"/>
            </a:xfrm>
            <a:custGeom>
              <a:avLst/>
              <a:gdLst>
                <a:gd name="T0" fmla="*/ 169 w 259"/>
                <a:gd name="T1" fmla="*/ 0 h 521"/>
                <a:gd name="T2" fmla="*/ 193 w 259"/>
                <a:gd name="T3" fmla="*/ 63 h 521"/>
                <a:gd name="T4" fmla="*/ 236 w 259"/>
                <a:gd name="T5" fmla="*/ 80 h 521"/>
                <a:gd name="T6" fmla="*/ 222 w 259"/>
                <a:gd name="T7" fmla="*/ 160 h 521"/>
                <a:gd name="T8" fmla="*/ 197 w 259"/>
                <a:gd name="T9" fmla="*/ 146 h 521"/>
                <a:gd name="T10" fmla="*/ 174 w 259"/>
                <a:gd name="T11" fmla="*/ 136 h 521"/>
                <a:gd name="T12" fmla="*/ 139 w 259"/>
                <a:gd name="T13" fmla="*/ 131 h 521"/>
                <a:gd name="T14" fmla="*/ 113 w 259"/>
                <a:gd name="T15" fmla="*/ 137 h 521"/>
                <a:gd name="T16" fmla="*/ 99 w 259"/>
                <a:gd name="T17" fmla="*/ 154 h 521"/>
                <a:gd name="T18" fmla="*/ 98 w 259"/>
                <a:gd name="T19" fmla="*/ 173 h 521"/>
                <a:gd name="T20" fmla="*/ 105 w 259"/>
                <a:gd name="T21" fmla="*/ 187 h 521"/>
                <a:gd name="T22" fmla="*/ 122 w 259"/>
                <a:gd name="T23" fmla="*/ 201 h 521"/>
                <a:gd name="T24" fmla="*/ 157 w 259"/>
                <a:gd name="T25" fmla="*/ 217 h 521"/>
                <a:gd name="T26" fmla="*/ 188 w 259"/>
                <a:gd name="T27" fmla="*/ 232 h 521"/>
                <a:gd name="T28" fmla="*/ 218 w 259"/>
                <a:gd name="T29" fmla="*/ 252 h 521"/>
                <a:gd name="T30" fmla="*/ 243 w 259"/>
                <a:gd name="T31" fmla="*/ 281 h 521"/>
                <a:gd name="T32" fmla="*/ 257 w 259"/>
                <a:gd name="T33" fmla="*/ 319 h 521"/>
                <a:gd name="T34" fmla="*/ 256 w 259"/>
                <a:gd name="T35" fmla="*/ 364 h 521"/>
                <a:gd name="T36" fmla="*/ 239 w 259"/>
                <a:gd name="T37" fmla="*/ 405 h 521"/>
                <a:gd name="T38" fmla="*/ 208 w 259"/>
                <a:gd name="T39" fmla="*/ 437 h 521"/>
                <a:gd name="T40" fmla="*/ 166 w 259"/>
                <a:gd name="T41" fmla="*/ 456 h 521"/>
                <a:gd name="T42" fmla="*/ 94 w 259"/>
                <a:gd name="T43" fmla="*/ 521 h 521"/>
                <a:gd name="T44" fmla="*/ 70 w 259"/>
                <a:gd name="T45" fmla="*/ 457 h 521"/>
                <a:gd name="T46" fmla="*/ 28 w 259"/>
                <a:gd name="T47" fmla="*/ 443 h 521"/>
                <a:gd name="T48" fmla="*/ 0 w 259"/>
                <a:gd name="T49" fmla="*/ 425 h 521"/>
                <a:gd name="T50" fmla="*/ 45 w 259"/>
                <a:gd name="T51" fmla="*/ 363 h 521"/>
                <a:gd name="T52" fmla="*/ 80 w 259"/>
                <a:gd name="T53" fmla="*/ 380 h 521"/>
                <a:gd name="T54" fmla="*/ 116 w 259"/>
                <a:gd name="T55" fmla="*/ 386 h 521"/>
                <a:gd name="T56" fmla="*/ 147 w 259"/>
                <a:gd name="T57" fmla="*/ 381 h 521"/>
                <a:gd name="T58" fmla="*/ 164 w 259"/>
                <a:gd name="T59" fmla="*/ 365 h 521"/>
                <a:gd name="T60" fmla="*/ 168 w 259"/>
                <a:gd name="T61" fmla="*/ 346 h 521"/>
                <a:gd name="T62" fmla="*/ 165 w 259"/>
                <a:gd name="T63" fmla="*/ 327 h 521"/>
                <a:gd name="T64" fmla="*/ 149 w 259"/>
                <a:gd name="T65" fmla="*/ 308 h 521"/>
                <a:gd name="T66" fmla="*/ 116 w 259"/>
                <a:gd name="T67" fmla="*/ 291 h 521"/>
                <a:gd name="T68" fmla="*/ 82 w 259"/>
                <a:gd name="T69" fmla="*/ 276 h 521"/>
                <a:gd name="T70" fmla="*/ 49 w 259"/>
                <a:gd name="T71" fmla="*/ 256 h 521"/>
                <a:gd name="T72" fmla="*/ 25 w 259"/>
                <a:gd name="T73" fmla="*/ 228 h 521"/>
                <a:gd name="T74" fmla="*/ 11 w 259"/>
                <a:gd name="T75" fmla="*/ 193 h 521"/>
                <a:gd name="T76" fmla="*/ 12 w 259"/>
                <a:gd name="T77" fmla="*/ 147 h 521"/>
                <a:gd name="T78" fmla="*/ 33 w 259"/>
                <a:gd name="T79" fmla="*/ 103 h 521"/>
                <a:gd name="T80" fmla="*/ 72 w 259"/>
                <a:gd name="T81" fmla="*/ 72 h 521"/>
                <a:gd name="T82" fmla="*/ 97 w 259"/>
                <a:gd name="T83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521">
                  <a:moveTo>
                    <a:pt x="97" y="0"/>
                  </a:moveTo>
                  <a:lnTo>
                    <a:pt x="169" y="0"/>
                  </a:lnTo>
                  <a:lnTo>
                    <a:pt x="169" y="59"/>
                  </a:lnTo>
                  <a:lnTo>
                    <a:pt x="193" y="63"/>
                  </a:lnTo>
                  <a:lnTo>
                    <a:pt x="215" y="70"/>
                  </a:lnTo>
                  <a:lnTo>
                    <a:pt x="236" y="80"/>
                  </a:lnTo>
                  <a:lnTo>
                    <a:pt x="250" y="88"/>
                  </a:lnTo>
                  <a:lnTo>
                    <a:pt x="222" y="160"/>
                  </a:lnTo>
                  <a:lnTo>
                    <a:pt x="205" y="150"/>
                  </a:lnTo>
                  <a:lnTo>
                    <a:pt x="197" y="146"/>
                  </a:lnTo>
                  <a:lnTo>
                    <a:pt x="186" y="141"/>
                  </a:lnTo>
                  <a:lnTo>
                    <a:pt x="174" y="136"/>
                  </a:lnTo>
                  <a:lnTo>
                    <a:pt x="158" y="132"/>
                  </a:lnTo>
                  <a:lnTo>
                    <a:pt x="139" y="131"/>
                  </a:lnTo>
                  <a:lnTo>
                    <a:pt x="124" y="132"/>
                  </a:lnTo>
                  <a:lnTo>
                    <a:pt x="113" y="137"/>
                  </a:lnTo>
                  <a:lnTo>
                    <a:pt x="104" y="144"/>
                  </a:lnTo>
                  <a:lnTo>
                    <a:pt x="99" y="154"/>
                  </a:lnTo>
                  <a:lnTo>
                    <a:pt x="98" y="166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5" y="187"/>
                  </a:lnTo>
                  <a:lnTo>
                    <a:pt x="112" y="193"/>
                  </a:lnTo>
                  <a:lnTo>
                    <a:pt x="122" y="201"/>
                  </a:lnTo>
                  <a:lnTo>
                    <a:pt x="137" y="209"/>
                  </a:lnTo>
                  <a:lnTo>
                    <a:pt x="157" y="217"/>
                  </a:lnTo>
                  <a:lnTo>
                    <a:pt x="172" y="224"/>
                  </a:lnTo>
                  <a:lnTo>
                    <a:pt x="188" y="232"/>
                  </a:lnTo>
                  <a:lnTo>
                    <a:pt x="204" y="241"/>
                  </a:lnTo>
                  <a:lnTo>
                    <a:pt x="218" y="252"/>
                  </a:lnTo>
                  <a:lnTo>
                    <a:pt x="231" y="266"/>
                  </a:lnTo>
                  <a:lnTo>
                    <a:pt x="243" y="281"/>
                  </a:lnTo>
                  <a:lnTo>
                    <a:pt x="251" y="298"/>
                  </a:lnTo>
                  <a:lnTo>
                    <a:pt x="257" y="319"/>
                  </a:lnTo>
                  <a:lnTo>
                    <a:pt x="259" y="341"/>
                  </a:lnTo>
                  <a:lnTo>
                    <a:pt x="256" y="364"/>
                  </a:lnTo>
                  <a:lnTo>
                    <a:pt x="250" y="386"/>
                  </a:lnTo>
                  <a:lnTo>
                    <a:pt x="239" y="405"/>
                  </a:lnTo>
                  <a:lnTo>
                    <a:pt x="225" y="422"/>
                  </a:lnTo>
                  <a:lnTo>
                    <a:pt x="208" y="437"/>
                  </a:lnTo>
                  <a:lnTo>
                    <a:pt x="188" y="448"/>
                  </a:lnTo>
                  <a:lnTo>
                    <a:pt x="166" y="456"/>
                  </a:lnTo>
                  <a:lnTo>
                    <a:pt x="165" y="521"/>
                  </a:lnTo>
                  <a:lnTo>
                    <a:pt x="94" y="521"/>
                  </a:lnTo>
                  <a:lnTo>
                    <a:pt x="94" y="461"/>
                  </a:lnTo>
                  <a:lnTo>
                    <a:pt x="70" y="457"/>
                  </a:lnTo>
                  <a:lnTo>
                    <a:pt x="48" y="451"/>
                  </a:lnTo>
                  <a:lnTo>
                    <a:pt x="28" y="443"/>
                  </a:lnTo>
                  <a:lnTo>
                    <a:pt x="11" y="432"/>
                  </a:lnTo>
                  <a:lnTo>
                    <a:pt x="0" y="425"/>
                  </a:lnTo>
                  <a:lnTo>
                    <a:pt x="26" y="351"/>
                  </a:lnTo>
                  <a:lnTo>
                    <a:pt x="45" y="363"/>
                  </a:lnTo>
                  <a:lnTo>
                    <a:pt x="61" y="373"/>
                  </a:lnTo>
                  <a:lnTo>
                    <a:pt x="80" y="380"/>
                  </a:lnTo>
                  <a:lnTo>
                    <a:pt x="98" y="384"/>
                  </a:lnTo>
                  <a:lnTo>
                    <a:pt x="116" y="386"/>
                  </a:lnTo>
                  <a:lnTo>
                    <a:pt x="132" y="385"/>
                  </a:lnTo>
                  <a:lnTo>
                    <a:pt x="147" y="381"/>
                  </a:lnTo>
                  <a:lnTo>
                    <a:pt x="159" y="374"/>
                  </a:lnTo>
                  <a:lnTo>
                    <a:pt x="164" y="365"/>
                  </a:lnTo>
                  <a:lnTo>
                    <a:pt x="167" y="356"/>
                  </a:lnTo>
                  <a:lnTo>
                    <a:pt x="168" y="346"/>
                  </a:lnTo>
                  <a:lnTo>
                    <a:pt x="168" y="336"/>
                  </a:lnTo>
                  <a:lnTo>
                    <a:pt x="165" y="327"/>
                  </a:lnTo>
                  <a:lnTo>
                    <a:pt x="159" y="318"/>
                  </a:lnTo>
                  <a:lnTo>
                    <a:pt x="149" y="308"/>
                  </a:lnTo>
                  <a:lnTo>
                    <a:pt x="135" y="300"/>
                  </a:lnTo>
                  <a:lnTo>
                    <a:pt x="116" y="291"/>
                  </a:lnTo>
                  <a:lnTo>
                    <a:pt x="99" y="284"/>
                  </a:lnTo>
                  <a:lnTo>
                    <a:pt x="82" y="276"/>
                  </a:lnTo>
                  <a:lnTo>
                    <a:pt x="64" y="267"/>
                  </a:lnTo>
                  <a:lnTo>
                    <a:pt x="49" y="256"/>
                  </a:lnTo>
                  <a:lnTo>
                    <a:pt x="36" y="243"/>
                  </a:lnTo>
                  <a:lnTo>
                    <a:pt x="25" y="228"/>
                  </a:lnTo>
                  <a:lnTo>
                    <a:pt x="16" y="212"/>
                  </a:lnTo>
                  <a:lnTo>
                    <a:pt x="11" y="193"/>
                  </a:lnTo>
                  <a:lnTo>
                    <a:pt x="9" y="172"/>
                  </a:lnTo>
                  <a:lnTo>
                    <a:pt x="12" y="147"/>
                  </a:lnTo>
                  <a:lnTo>
                    <a:pt x="20" y="123"/>
                  </a:lnTo>
                  <a:lnTo>
                    <a:pt x="33" y="103"/>
                  </a:lnTo>
                  <a:lnTo>
                    <a:pt x="50" y="86"/>
                  </a:lnTo>
                  <a:lnTo>
                    <a:pt x="72" y="72"/>
                  </a:lnTo>
                  <a:lnTo>
                    <a:pt x="97" y="6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2871" y="3376"/>
              <a:ext cx="58" cy="116"/>
            </a:xfrm>
            <a:custGeom>
              <a:avLst/>
              <a:gdLst>
                <a:gd name="T0" fmla="*/ 104 w 523"/>
                <a:gd name="T1" fmla="*/ 105 h 1045"/>
                <a:gd name="T2" fmla="*/ 104 w 523"/>
                <a:gd name="T3" fmla="*/ 940 h 1045"/>
                <a:gd name="T4" fmla="*/ 419 w 523"/>
                <a:gd name="T5" fmla="*/ 940 h 1045"/>
                <a:gd name="T6" fmla="*/ 419 w 523"/>
                <a:gd name="T7" fmla="*/ 105 h 1045"/>
                <a:gd name="T8" fmla="*/ 104 w 523"/>
                <a:gd name="T9" fmla="*/ 105 h 1045"/>
                <a:gd name="T10" fmla="*/ 0 w 523"/>
                <a:gd name="T11" fmla="*/ 0 h 1045"/>
                <a:gd name="T12" fmla="*/ 523 w 523"/>
                <a:gd name="T13" fmla="*/ 0 h 1045"/>
                <a:gd name="T14" fmla="*/ 523 w 523"/>
                <a:gd name="T15" fmla="*/ 1045 h 1045"/>
                <a:gd name="T16" fmla="*/ 0 w 523"/>
                <a:gd name="T17" fmla="*/ 1045 h 1045"/>
                <a:gd name="T18" fmla="*/ 0 w 523"/>
                <a:gd name="T1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1045">
                  <a:moveTo>
                    <a:pt x="104" y="105"/>
                  </a:moveTo>
                  <a:lnTo>
                    <a:pt x="104" y="940"/>
                  </a:lnTo>
                  <a:lnTo>
                    <a:pt x="419" y="940"/>
                  </a:lnTo>
                  <a:lnTo>
                    <a:pt x="419" y="105"/>
                  </a:lnTo>
                  <a:lnTo>
                    <a:pt x="104" y="105"/>
                  </a:lnTo>
                  <a:close/>
                  <a:moveTo>
                    <a:pt x="0" y="0"/>
                  </a:moveTo>
                  <a:lnTo>
                    <a:pt x="523" y="0"/>
                  </a:lnTo>
                  <a:lnTo>
                    <a:pt x="523" y="1045"/>
                  </a:lnTo>
                  <a:lnTo>
                    <a:pt x="0" y="10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"/>
            <p:cNvSpPr>
              <a:spLocks noEditPoints="1"/>
            </p:cNvSpPr>
            <p:nvPr/>
          </p:nvSpPr>
          <p:spPr bwMode="auto">
            <a:xfrm>
              <a:off x="2940" y="3377"/>
              <a:ext cx="300" cy="146"/>
            </a:xfrm>
            <a:custGeom>
              <a:avLst/>
              <a:gdLst>
                <a:gd name="T0" fmla="*/ 193 w 2703"/>
                <a:gd name="T1" fmla="*/ 955 h 1309"/>
                <a:gd name="T2" fmla="*/ 428 w 2703"/>
                <a:gd name="T3" fmla="*/ 1023 h 1309"/>
                <a:gd name="T4" fmla="*/ 721 w 2703"/>
                <a:gd name="T5" fmla="*/ 1101 h 1309"/>
                <a:gd name="T6" fmla="*/ 1015 w 2703"/>
                <a:gd name="T7" fmla="*/ 1168 h 1309"/>
                <a:gd name="T8" fmla="*/ 1256 w 2703"/>
                <a:gd name="T9" fmla="*/ 1203 h 1309"/>
                <a:gd name="T10" fmla="*/ 1337 w 2703"/>
                <a:gd name="T11" fmla="*/ 1204 h 1309"/>
                <a:gd name="T12" fmla="*/ 1515 w 2703"/>
                <a:gd name="T13" fmla="*/ 1190 h 1309"/>
                <a:gd name="T14" fmla="*/ 1790 w 2703"/>
                <a:gd name="T15" fmla="*/ 1134 h 1309"/>
                <a:gd name="T16" fmla="*/ 2118 w 2703"/>
                <a:gd name="T17" fmla="*/ 1005 h 1309"/>
                <a:gd name="T18" fmla="*/ 2453 w 2703"/>
                <a:gd name="T19" fmla="*/ 777 h 1309"/>
                <a:gd name="T20" fmla="*/ 2526 w 2703"/>
                <a:gd name="T21" fmla="*/ 558 h 1309"/>
                <a:gd name="T22" fmla="*/ 2412 w 2703"/>
                <a:gd name="T23" fmla="*/ 420 h 1309"/>
                <a:gd name="T24" fmla="*/ 2291 w 2703"/>
                <a:gd name="T25" fmla="*/ 368 h 1309"/>
                <a:gd name="T26" fmla="*/ 2219 w 2703"/>
                <a:gd name="T27" fmla="*/ 423 h 1309"/>
                <a:gd name="T28" fmla="*/ 2115 w 2703"/>
                <a:gd name="T29" fmla="*/ 532 h 1309"/>
                <a:gd name="T30" fmla="*/ 1957 w 2703"/>
                <a:gd name="T31" fmla="*/ 671 h 1309"/>
                <a:gd name="T32" fmla="*/ 1748 w 2703"/>
                <a:gd name="T33" fmla="*/ 782 h 1309"/>
                <a:gd name="T34" fmla="*/ 1468 w 2703"/>
                <a:gd name="T35" fmla="*/ 813 h 1309"/>
                <a:gd name="T36" fmla="*/ 1109 w 2703"/>
                <a:gd name="T37" fmla="*/ 703 h 1309"/>
                <a:gd name="T38" fmla="*/ 670 w 2703"/>
                <a:gd name="T39" fmla="*/ 409 h 1309"/>
                <a:gd name="T40" fmla="*/ 1467 w 2703"/>
                <a:gd name="T41" fmla="*/ 401 h 1309"/>
                <a:gd name="T42" fmla="*/ 1493 w 2703"/>
                <a:gd name="T43" fmla="*/ 194 h 1309"/>
                <a:gd name="T44" fmla="*/ 1465 w 2703"/>
                <a:gd name="T45" fmla="*/ 136 h 1309"/>
                <a:gd name="T46" fmla="*/ 104 w 2703"/>
                <a:gd name="T47" fmla="*/ 104 h 1309"/>
                <a:gd name="T48" fmla="*/ 1488 w 2703"/>
                <a:gd name="T49" fmla="*/ 19 h 1309"/>
                <a:gd name="T50" fmla="*/ 1569 w 2703"/>
                <a:gd name="T51" fmla="*/ 104 h 1309"/>
                <a:gd name="T52" fmla="*/ 1597 w 2703"/>
                <a:gd name="T53" fmla="*/ 188 h 1309"/>
                <a:gd name="T54" fmla="*/ 1557 w 2703"/>
                <a:gd name="T55" fmla="*/ 464 h 1309"/>
                <a:gd name="T56" fmla="*/ 1417 w 2703"/>
                <a:gd name="T57" fmla="*/ 514 h 1309"/>
                <a:gd name="T58" fmla="*/ 990 w 2703"/>
                <a:gd name="T59" fmla="*/ 514 h 1309"/>
                <a:gd name="T60" fmla="*/ 1307 w 2703"/>
                <a:gd name="T61" fmla="*/ 672 h 1309"/>
                <a:gd name="T62" fmla="*/ 1588 w 2703"/>
                <a:gd name="T63" fmla="*/ 709 h 1309"/>
                <a:gd name="T64" fmla="*/ 1810 w 2703"/>
                <a:gd name="T65" fmla="*/ 641 h 1309"/>
                <a:gd name="T66" fmla="*/ 1982 w 2703"/>
                <a:gd name="T67" fmla="*/ 515 h 1309"/>
                <a:gd name="T68" fmla="*/ 2120 w 2703"/>
                <a:gd name="T69" fmla="*/ 375 h 1309"/>
                <a:gd name="T70" fmla="*/ 2247 w 2703"/>
                <a:gd name="T71" fmla="*/ 272 h 1309"/>
                <a:gd name="T72" fmla="*/ 2396 w 2703"/>
                <a:gd name="T73" fmla="*/ 286 h 1309"/>
                <a:gd name="T74" fmla="*/ 2531 w 2703"/>
                <a:gd name="T75" fmla="*/ 395 h 1309"/>
                <a:gd name="T76" fmla="*/ 2631 w 2703"/>
                <a:gd name="T77" fmla="*/ 531 h 1309"/>
                <a:gd name="T78" fmla="*/ 2685 w 2703"/>
                <a:gd name="T79" fmla="*/ 629 h 1309"/>
                <a:gd name="T80" fmla="*/ 2557 w 2703"/>
                <a:gd name="T81" fmla="*/ 823 h 1309"/>
                <a:gd name="T82" fmla="*/ 2226 w 2703"/>
                <a:gd name="T83" fmla="*/ 1066 h 1309"/>
                <a:gd name="T84" fmla="*/ 1896 w 2703"/>
                <a:gd name="T85" fmla="*/ 1211 h 1309"/>
                <a:gd name="T86" fmla="*/ 1605 w 2703"/>
                <a:gd name="T87" fmla="*/ 1282 h 1309"/>
                <a:gd name="T88" fmla="*/ 1391 w 2703"/>
                <a:gd name="T89" fmla="*/ 1307 h 1309"/>
                <a:gd name="T90" fmla="*/ 1293 w 2703"/>
                <a:gd name="T91" fmla="*/ 1309 h 1309"/>
                <a:gd name="T92" fmla="*/ 1127 w 2703"/>
                <a:gd name="T93" fmla="*/ 1293 h 1309"/>
                <a:gd name="T94" fmla="*/ 866 w 2703"/>
                <a:gd name="T95" fmla="*/ 1244 h 1309"/>
                <a:gd name="T96" fmla="*/ 583 w 2703"/>
                <a:gd name="T97" fmla="*/ 1174 h 1309"/>
                <a:gd name="T98" fmla="*/ 322 w 2703"/>
                <a:gd name="T99" fmla="*/ 1102 h 1309"/>
                <a:gd name="T100" fmla="*/ 125 w 2703"/>
                <a:gd name="T101" fmla="*/ 1044 h 1309"/>
                <a:gd name="T102" fmla="*/ 37 w 2703"/>
                <a:gd name="T103" fmla="*/ 1017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3" h="1309">
                  <a:moveTo>
                    <a:pt x="104" y="104"/>
                  </a:moveTo>
                  <a:lnTo>
                    <a:pt x="104" y="928"/>
                  </a:lnTo>
                  <a:lnTo>
                    <a:pt x="129" y="935"/>
                  </a:lnTo>
                  <a:lnTo>
                    <a:pt x="159" y="944"/>
                  </a:lnTo>
                  <a:lnTo>
                    <a:pt x="193" y="955"/>
                  </a:lnTo>
                  <a:lnTo>
                    <a:pt x="233" y="967"/>
                  </a:lnTo>
                  <a:lnTo>
                    <a:pt x="276" y="980"/>
                  </a:lnTo>
                  <a:lnTo>
                    <a:pt x="324" y="993"/>
                  </a:lnTo>
                  <a:lnTo>
                    <a:pt x="375" y="1007"/>
                  </a:lnTo>
                  <a:lnTo>
                    <a:pt x="428" y="1023"/>
                  </a:lnTo>
                  <a:lnTo>
                    <a:pt x="484" y="1039"/>
                  </a:lnTo>
                  <a:lnTo>
                    <a:pt x="541" y="1054"/>
                  </a:lnTo>
                  <a:lnTo>
                    <a:pt x="600" y="1069"/>
                  </a:lnTo>
                  <a:lnTo>
                    <a:pt x="660" y="1086"/>
                  </a:lnTo>
                  <a:lnTo>
                    <a:pt x="721" y="1101"/>
                  </a:lnTo>
                  <a:lnTo>
                    <a:pt x="780" y="1116"/>
                  </a:lnTo>
                  <a:lnTo>
                    <a:pt x="841" y="1131"/>
                  </a:lnTo>
                  <a:lnTo>
                    <a:pt x="901" y="1144"/>
                  </a:lnTo>
                  <a:lnTo>
                    <a:pt x="958" y="1156"/>
                  </a:lnTo>
                  <a:lnTo>
                    <a:pt x="1015" y="1168"/>
                  </a:lnTo>
                  <a:lnTo>
                    <a:pt x="1069" y="1178"/>
                  </a:lnTo>
                  <a:lnTo>
                    <a:pt x="1120" y="1187"/>
                  </a:lnTo>
                  <a:lnTo>
                    <a:pt x="1170" y="1194"/>
                  </a:lnTo>
                  <a:lnTo>
                    <a:pt x="1214" y="1199"/>
                  </a:lnTo>
                  <a:lnTo>
                    <a:pt x="1256" y="1203"/>
                  </a:lnTo>
                  <a:lnTo>
                    <a:pt x="1292" y="1204"/>
                  </a:lnTo>
                  <a:lnTo>
                    <a:pt x="1297" y="1204"/>
                  </a:lnTo>
                  <a:lnTo>
                    <a:pt x="1305" y="1204"/>
                  </a:lnTo>
                  <a:lnTo>
                    <a:pt x="1318" y="1204"/>
                  </a:lnTo>
                  <a:lnTo>
                    <a:pt x="1337" y="1204"/>
                  </a:lnTo>
                  <a:lnTo>
                    <a:pt x="1363" y="1203"/>
                  </a:lnTo>
                  <a:lnTo>
                    <a:pt x="1393" y="1202"/>
                  </a:lnTo>
                  <a:lnTo>
                    <a:pt x="1430" y="1199"/>
                  </a:lnTo>
                  <a:lnTo>
                    <a:pt x="1470" y="1195"/>
                  </a:lnTo>
                  <a:lnTo>
                    <a:pt x="1515" y="1190"/>
                  </a:lnTo>
                  <a:lnTo>
                    <a:pt x="1563" y="1183"/>
                  </a:lnTo>
                  <a:lnTo>
                    <a:pt x="1616" y="1174"/>
                  </a:lnTo>
                  <a:lnTo>
                    <a:pt x="1671" y="1163"/>
                  </a:lnTo>
                  <a:lnTo>
                    <a:pt x="1729" y="1150"/>
                  </a:lnTo>
                  <a:lnTo>
                    <a:pt x="1790" y="1134"/>
                  </a:lnTo>
                  <a:lnTo>
                    <a:pt x="1853" y="1115"/>
                  </a:lnTo>
                  <a:lnTo>
                    <a:pt x="1918" y="1093"/>
                  </a:lnTo>
                  <a:lnTo>
                    <a:pt x="1983" y="1067"/>
                  </a:lnTo>
                  <a:lnTo>
                    <a:pt x="2050" y="1039"/>
                  </a:lnTo>
                  <a:lnTo>
                    <a:pt x="2118" y="1005"/>
                  </a:lnTo>
                  <a:lnTo>
                    <a:pt x="2186" y="969"/>
                  </a:lnTo>
                  <a:lnTo>
                    <a:pt x="2254" y="928"/>
                  </a:lnTo>
                  <a:lnTo>
                    <a:pt x="2320" y="882"/>
                  </a:lnTo>
                  <a:lnTo>
                    <a:pt x="2387" y="832"/>
                  </a:lnTo>
                  <a:lnTo>
                    <a:pt x="2453" y="777"/>
                  </a:lnTo>
                  <a:lnTo>
                    <a:pt x="2517" y="717"/>
                  </a:lnTo>
                  <a:lnTo>
                    <a:pt x="2579" y="651"/>
                  </a:lnTo>
                  <a:lnTo>
                    <a:pt x="2563" y="621"/>
                  </a:lnTo>
                  <a:lnTo>
                    <a:pt x="2545" y="590"/>
                  </a:lnTo>
                  <a:lnTo>
                    <a:pt x="2526" y="558"/>
                  </a:lnTo>
                  <a:lnTo>
                    <a:pt x="2505" y="528"/>
                  </a:lnTo>
                  <a:lnTo>
                    <a:pt x="2483" y="497"/>
                  </a:lnTo>
                  <a:lnTo>
                    <a:pt x="2460" y="469"/>
                  </a:lnTo>
                  <a:lnTo>
                    <a:pt x="2437" y="443"/>
                  </a:lnTo>
                  <a:lnTo>
                    <a:pt x="2412" y="420"/>
                  </a:lnTo>
                  <a:lnTo>
                    <a:pt x="2388" y="400"/>
                  </a:lnTo>
                  <a:lnTo>
                    <a:pt x="2364" y="384"/>
                  </a:lnTo>
                  <a:lnTo>
                    <a:pt x="2340" y="373"/>
                  </a:lnTo>
                  <a:lnTo>
                    <a:pt x="2315" y="368"/>
                  </a:lnTo>
                  <a:lnTo>
                    <a:pt x="2291" y="368"/>
                  </a:lnTo>
                  <a:lnTo>
                    <a:pt x="2280" y="372"/>
                  </a:lnTo>
                  <a:lnTo>
                    <a:pt x="2268" y="380"/>
                  </a:lnTo>
                  <a:lnTo>
                    <a:pt x="2253" y="393"/>
                  </a:lnTo>
                  <a:lnTo>
                    <a:pt x="2236" y="407"/>
                  </a:lnTo>
                  <a:lnTo>
                    <a:pt x="2219" y="423"/>
                  </a:lnTo>
                  <a:lnTo>
                    <a:pt x="2202" y="441"/>
                  </a:lnTo>
                  <a:lnTo>
                    <a:pt x="2184" y="460"/>
                  </a:lnTo>
                  <a:lnTo>
                    <a:pt x="2166" y="479"/>
                  </a:lnTo>
                  <a:lnTo>
                    <a:pt x="2141" y="504"/>
                  </a:lnTo>
                  <a:lnTo>
                    <a:pt x="2115" y="532"/>
                  </a:lnTo>
                  <a:lnTo>
                    <a:pt x="2088" y="559"/>
                  </a:lnTo>
                  <a:lnTo>
                    <a:pt x="2057" y="588"/>
                  </a:lnTo>
                  <a:lnTo>
                    <a:pt x="2026" y="616"/>
                  </a:lnTo>
                  <a:lnTo>
                    <a:pt x="1992" y="645"/>
                  </a:lnTo>
                  <a:lnTo>
                    <a:pt x="1957" y="671"/>
                  </a:lnTo>
                  <a:lnTo>
                    <a:pt x="1920" y="698"/>
                  </a:lnTo>
                  <a:lnTo>
                    <a:pt x="1880" y="722"/>
                  </a:lnTo>
                  <a:lnTo>
                    <a:pt x="1838" y="745"/>
                  </a:lnTo>
                  <a:lnTo>
                    <a:pt x="1794" y="765"/>
                  </a:lnTo>
                  <a:lnTo>
                    <a:pt x="1748" y="782"/>
                  </a:lnTo>
                  <a:lnTo>
                    <a:pt x="1698" y="797"/>
                  </a:lnTo>
                  <a:lnTo>
                    <a:pt x="1646" y="807"/>
                  </a:lnTo>
                  <a:lnTo>
                    <a:pt x="1593" y="814"/>
                  </a:lnTo>
                  <a:lnTo>
                    <a:pt x="1536" y="816"/>
                  </a:lnTo>
                  <a:lnTo>
                    <a:pt x="1468" y="813"/>
                  </a:lnTo>
                  <a:lnTo>
                    <a:pt x="1400" y="804"/>
                  </a:lnTo>
                  <a:lnTo>
                    <a:pt x="1330" y="787"/>
                  </a:lnTo>
                  <a:lnTo>
                    <a:pt x="1258" y="766"/>
                  </a:lnTo>
                  <a:lnTo>
                    <a:pt x="1184" y="738"/>
                  </a:lnTo>
                  <a:lnTo>
                    <a:pt x="1109" y="703"/>
                  </a:lnTo>
                  <a:lnTo>
                    <a:pt x="1032" y="662"/>
                  </a:lnTo>
                  <a:lnTo>
                    <a:pt x="954" y="615"/>
                  </a:lnTo>
                  <a:lnTo>
                    <a:pt x="874" y="563"/>
                  </a:lnTo>
                  <a:lnTo>
                    <a:pt x="793" y="503"/>
                  </a:lnTo>
                  <a:lnTo>
                    <a:pt x="670" y="409"/>
                  </a:lnTo>
                  <a:lnTo>
                    <a:pt x="1417" y="409"/>
                  </a:lnTo>
                  <a:lnTo>
                    <a:pt x="1430" y="409"/>
                  </a:lnTo>
                  <a:lnTo>
                    <a:pt x="1443" y="407"/>
                  </a:lnTo>
                  <a:lnTo>
                    <a:pt x="1456" y="405"/>
                  </a:lnTo>
                  <a:lnTo>
                    <a:pt x="1467" y="401"/>
                  </a:lnTo>
                  <a:lnTo>
                    <a:pt x="1477" y="394"/>
                  </a:lnTo>
                  <a:lnTo>
                    <a:pt x="1486" y="385"/>
                  </a:lnTo>
                  <a:lnTo>
                    <a:pt x="1491" y="375"/>
                  </a:lnTo>
                  <a:lnTo>
                    <a:pt x="1493" y="362"/>
                  </a:lnTo>
                  <a:lnTo>
                    <a:pt x="1493" y="194"/>
                  </a:lnTo>
                  <a:lnTo>
                    <a:pt x="1491" y="186"/>
                  </a:lnTo>
                  <a:lnTo>
                    <a:pt x="1487" y="176"/>
                  </a:lnTo>
                  <a:lnTo>
                    <a:pt x="1482" y="162"/>
                  </a:lnTo>
                  <a:lnTo>
                    <a:pt x="1474" y="149"/>
                  </a:lnTo>
                  <a:lnTo>
                    <a:pt x="1465" y="136"/>
                  </a:lnTo>
                  <a:lnTo>
                    <a:pt x="1454" y="124"/>
                  </a:lnTo>
                  <a:lnTo>
                    <a:pt x="1442" y="114"/>
                  </a:lnTo>
                  <a:lnTo>
                    <a:pt x="1427" y="107"/>
                  </a:lnTo>
                  <a:lnTo>
                    <a:pt x="1410" y="104"/>
                  </a:lnTo>
                  <a:lnTo>
                    <a:pt x="104" y="104"/>
                  </a:lnTo>
                  <a:close/>
                  <a:moveTo>
                    <a:pt x="0" y="0"/>
                  </a:moveTo>
                  <a:lnTo>
                    <a:pt x="1410" y="0"/>
                  </a:lnTo>
                  <a:lnTo>
                    <a:pt x="1438" y="2"/>
                  </a:lnTo>
                  <a:lnTo>
                    <a:pt x="1463" y="9"/>
                  </a:lnTo>
                  <a:lnTo>
                    <a:pt x="1488" y="19"/>
                  </a:lnTo>
                  <a:lnTo>
                    <a:pt x="1508" y="32"/>
                  </a:lnTo>
                  <a:lnTo>
                    <a:pt x="1526" y="48"/>
                  </a:lnTo>
                  <a:lnTo>
                    <a:pt x="1542" y="66"/>
                  </a:lnTo>
                  <a:lnTo>
                    <a:pt x="1556" y="84"/>
                  </a:lnTo>
                  <a:lnTo>
                    <a:pt x="1569" y="104"/>
                  </a:lnTo>
                  <a:lnTo>
                    <a:pt x="1579" y="124"/>
                  </a:lnTo>
                  <a:lnTo>
                    <a:pt x="1586" y="143"/>
                  </a:lnTo>
                  <a:lnTo>
                    <a:pt x="1592" y="161"/>
                  </a:lnTo>
                  <a:lnTo>
                    <a:pt x="1596" y="178"/>
                  </a:lnTo>
                  <a:lnTo>
                    <a:pt x="1597" y="188"/>
                  </a:lnTo>
                  <a:lnTo>
                    <a:pt x="1597" y="362"/>
                  </a:lnTo>
                  <a:lnTo>
                    <a:pt x="1594" y="392"/>
                  </a:lnTo>
                  <a:lnTo>
                    <a:pt x="1587" y="418"/>
                  </a:lnTo>
                  <a:lnTo>
                    <a:pt x="1575" y="442"/>
                  </a:lnTo>
                  <a:lnTo>
                    <a:pt x="1557" y="464"/>
                  </a:lnTo>
                  <a:lnTo>
                    <a:pt x="1537" y="481"/>
                  </a:lnTo>
                  <a:lnTo>
                    <a:pt x="1512" y="495"/>
                  </a:lnTo>
                  <a:lnTo>
                    <a:pt x="1484" y="506"/>
                  </a:lnTo>
                  <a:lnTo>
                    <a:pt x="1452" y="512"/>
                  </a:lnTo>
                  <a:lnTo>
                    <a:pt x="1417" y="514"/>
                  </a:lnTo>
                  <a:lnTo>
                    <a:pt x="1413" y="514"/>
                  </a:lnTo>
                  <a:lnTo>
                    <a:pt x="1409" y="514"/>
                  </a:lnTo>
                  <a:lnTo>
                    <a:pt x="1407" y="514"/>
                  </a:lnTo>
                  <a:lnTo>
                    <a:pt x="1407" y="514"/>
                  </a:lnTo>
                  <a:lnTo>
                    <a:pt x="990" y="514"/>
                  </a:lnTo>
                  <a:lnTo>
                    <a:pt x="1056" y="555"/>
                  </a:lnTo>
                  <a:lnTo>
                    <a:pt x="1121" y="592"/>
                  </a:lnTo>
                  <a:lnTo>
                    <a:pt x="1184" y="624"/>
                  </a:lnTo>
                  <a:lnTo>
                    <a:pt x="1247" y="650"/>
                  </a:lnTo>
                  <a:lnTo>
                    <a:pt x="1307" y="672"/>
                  </a:lnTo>
                  <a:lnTo>
                    <a:pt x="1367" y="689"/>
                  </a:lnTo>
                  <a:lnTo>
                    <a:pt x="1425" y="701"/>
                  </a:lnTo>
                  <a:lnTo>
                    <a:pt x="1480" y="709"/>
                  </a:lnTo>
                  <a:lnTo>
                    <a:pt x="1536" y="711"/>
                  </a:lnTo>
                  <a:lnTo>
                    <a:pt x="1588" y="709"/>
                  </a:lnTo>
                  <a:lnTo>
                    <a:pt x="1637" y="702"/>
                  </a:lnTo>
                  <a:lnTo>
                    <a:pt x="1684" y="692"/>
                  </a:lnTo>
                  <a:lnTo>
                    <a:pt x="1728" y="678"/>
                  </a:lnTo>
                  <a:lnTo>
                    <a:pt x="1771" y="660"/>
                  </a:lnTo>
                  <a:lnTo>
                    <a:pt x="1810" y="641"/>
                  </a:lnTo>
                  <a:lnTo>
                    <a:pt x="1849" y="619"/>
                  </a:lnTo>
                  <a:lnTo>
                    <a:pt x="1885" y="595"/>
                  </a:lnTo>
                  <a:lnTo>
                    <a:pt x="1919" y="569"/>
                  </a:lnTo>
                  <a:lnTo>
                    <a:pt x="1951" y="542"/>
                  </a:lnTo>
                  <a:lnTo>
                    <a:pt x="1982" y="515"/>
                  </a:lnTo>
                  <a:lnTo>
                    <a:pt x="2012" y="487"/>
                  </a:lnTo>
                  <a:lnTo>
                    <a:pt x="2039" y="460"/>
                  </a:lnTo>
                  <a:lnTo>
                    <a:pt x="2065" y="432"/>
                  </a:lnTo>
                  <a:lnTo>
                    <a:pt x="2090" y="406"/>
                  </a:lnTo>
                  <a:lnTo>
                    <a:pt x="2120" y="375"/>
                  </a:lnTo>
                  <a:lnTo>
                    <a:pt x="2147" y="347"/>
                  </a:lnTo>
                  <a:lnTo>
                    <a:pt x="2174" y="322"/>
                  </a:lnTo>
                  <a:lnTo>
                    <a:pt x="2199" y="302"/>
                  </a:lnTo>
                  <a:lnTo>
                    <a:pt x="2223" y="285"/>
                  </a:lnTo>
                  <a:lnTo>
                    <a:pt x="2247" y="272"/>
                  </a:lnTo>
                  <a:lnTo>
                    <a:pt x="2273" y="265"/>
                  </a:lnTo>
                  <a:lnTo>
                    <a:pt x="2304" y="262"/>
                  </a:lnTo>
                  <a:lnTo>
                    <a:pt x="2335" y="265"/>
                  </a:lnTo>
                  <a:lnTo>
                    <a:pt x="2367" y="273"/>
                  </a:lnTo>
                  <a:lnTo>
                    <a:pt x="2396" y="286"/>
                  </a:lnTo>
                  <a:lnTo>
                    <a:pt x="2426" y="302"/>
                  </a:lnTo>
                  <a:lnTo>
                    <a:pt x="2454" y="321"/>
                  </a:lnTo>
                  <a:lnTo>
                    <a:pt x="2480" y="344"/>
                  </a:lnTo>
                  <a:lnTo>
                    <a:pt x="2506" y="368"/>
                  </a:lnTo>
                  <a:lnTo>
                    <a:pt x="2531" y="395"/>
                  </a:lnTo>
                  <a:lnTo>
                    <a:pt x="2554" y="421"/>
                  </a:lnTo>
                  <a:lnTo>
                    <a:pt x="2575" y="450"/>
                  </a:lnTo>
                  <a:lnTo>
                    <a:pt x="2596" y="477"/>
                  </a:lnTo>
                  <a:lnTo>
                    <a:pt x="2615" y="504"/>
                  </a:lnTo>
                  <a:lnTo>
                    <a:pt x="2631" y="531"/>
                  </a:lnTo>
                  <a:lnTo>
                    <a:pt x="2646" y="556"/>
                  </a:lnTo>
                  <a:lnTo>
                    <a:pt x="2658" y="579"/>
                  </a:lnTo>
                  <a:lnTo>
                    <a:pt x="2669" y="599"/>
                  </a:lnTo>
                  <a:lnTo>
                    <a:pt x="2678" y="615"/>
                  </a:lnTo>
                  <a:lnTo>
                    <a:pt x="2685" y="629"/>
                  </a:lnTo>
                  <a:lnTo>
                    <a:pt x="2689" y="637"/>
                  </a:lnTo>
                  <a:lnTo>
                    <a:pt x="2703" y="667"/>
                  </a:lnTo>
                  <a:lnTo>
                    <a:pt x="2682" y="693"/>
                  </a:lnTo>
                  <a:lnTo>
                    <a:pt x="2620" y="761"/>
                  </a:lnTo>
                  <a:lnTo>
                    <a:pt x="2557" y="823"/>
                  </a:lnTo>
                  <a:lnTo>
                    <a:pt x="2493" y="881"/>
                  </a:lnTo>
                  <a:lnTo>
                    <a:pt x="2428" y="934"/>
                  </a:lnTo>
                  <a:lnTo>
                    <a:pt x="2361" y="982"/>
                  </a:lnTo>
                  <a:lnTo>
                    <a:pt x="2294" y="1026"/>
                  </a:lnTo>
                  <a:lnTo>
                    <a:pt x="2226" y="1066"/>
                  </a:lnTo>
                  <a:lnTo>
                    <a:pt x="2159" y="1102"/>
                  </a:lnTo>
                  <a:lnTo>
                    <a:pt x="2092" y="1135"/>
                  </a:lnTo>
                  <a:lnTo>
                    <a:pt x="2026" y="1163"/>
                  </a:lnTo>
                  <a:lnTo>
                    <a:pt x="1960" y="1189"/>
                  </a:lnTo>
                  <a:lnTo>
                    <a:pt x="1896" y="1211"/>
                  </a:lnTo>
                  <a:lnTo>
                    <a:pt x="1834" y="1230"/>
                  </a:lnTo>
                  <a:lnTo>
                    <a:pt x="1773" y="1247"/>
                  </a:lnTo>
                  <a:lnTo>
                    <a:pt x="1714" y="1261"/>
                  </a:lnTo>
                  <a:lnTo>
                    <a:pt x="1658" y="1273"/>
                  </a:lnTo>
                  <a:lnTo>
                    <a:pt x="1605" y="1282"/>
                  </a:lnTo>
                  <a:lnTo>
                    <a:pt x="1554" y="1290"/>
                  </a:lnTo>
                  <a:lnTo>
                    <a:pt x="1508" y="1296"/>
                  </a:lnTo>
                  <a:lnTo>
                    <a:pt x="1465" y="1301"/>
                  </a:lnTo>
                  <a:lnTo>
                    <a:pt x="1426" y="1305"/>
                  </a:lnTo>
                  <a:lnTo>
                    <a:pt x="1391" y="1307"/>
                  </a:lnTo>
                  <a:lnTo>
                    <a:pt x="1361" y="1308"/>
                  </a:lnTo>
                  <a:lnTo>
                    <a:pt x="1337" y="1309"/>
                  </a:lnTo>
                  <a:lnTo>
                    <a:pt x="1318" y="1309"/>
                  </a:lnTo>
                  <a:lnTo>
                    <a:pt x="1302" y="1309"/>
                  </a:lnTo>
                  <a:lnTo>
                    <a:pt x="1293" y="1309"/>
                  </a:lnTo>
                  <a:lnTo>
                    <a:pt x="1290" y="1308"/>
                  </a:lnTo>
                  <a:lnTo>
                    <a:pt x="1255" y="1308"/>
                  </a:lnTo>
                  <a:lnTo>
                    <a:pt x="1215" y="1305"/>
                  </a:lnTo>
                  <a:lnTo>
                    <a:pt x="1173" y="1300"/>
                  </a:lnTo>
                  <a:lnTo>
                    <a:pt x="1127" y="1293"/>
                  </a:lnTo>
                  <a:lnTo>
                    <a:pt x="1079" y="1286"/>
                  </a:lnTo>
                  <a:lnTo>
                    <a:pt x="1028" y="1277"/>
                  </a:lnTo>
                  <a:lnTo>
                    <a:pt x="976" y="1267"/>
                  </a:lnTo>
                  <a:lnTo>
                    <a:pt x="922" y="1256"/>
                  </a:lnTo>
                  <a:lnTo>
                    <a:pt x="866" y="1244"/>
                  </a:lnTo>
                  <a:lnTo>
                    <a:pt x="810" y="1230"/>
                  </a:lnTo>
                  <a:lnTo>
                    <a:pt x="753" y="1217"/>
                  </a:lnTo>
                  <a:lnTo>
                    <a:pt x="696" y="1203"/>
                  </a:lnTo>
                  <a:lnTo>
                    <a:pt x="640" y="1189"/>
                  </a:lnTo>
                  <a:lnTo>
                    <a:pt x="583" y="1174"/>
                  </a:lnTo>
                  <a:lnTo>
                    <a:pt x="527" y="1159"/>
                  </a:lnTo>
                  <a:lnTo>
                    <a:pt x="474" y="1145"/>
                  </a:lnTo>
                  <a:lnTo>
                    <a:pt x="421" y="1130"/>
                  </a:lnTo>
                  <a:lnTo>
                    <a:pt x="371" y="1115"/>
                  </a:lnTo>
                  <a:lnTo>
                    <a:pt x="322" y="1102"/>
                  </a:lnTo>
                  <a:lnTo>
                    <a:pt x="275" y="1089"/>
                  </a:lnTo>
                  <a:lnTo>
                    <a:pt x="233" y="1076"/>
                  </a:lnTo>
                  <a:lnTo>
                    <a:pt x="192" y="1064"/>
                  </a:lnTo>
                  <a:lnTo>
                    <a:pt x="157" y="1053"/>
                  </a:lnTo>
                  <a:lnTo>
                    <a:pt x="125" y="1044"/>
                  </a:lnTo>
                  <a:lnTo>
                    <a:pt x="97" y="1035"/>
                  </a:lnTo>
                  <a:lnTo>
                    <a:pt x="74" y="1028"/>
                  </a:lnTo>
                  <a:lnTo>
                    <a:pt x="56" y="1023"/>
                  </a:lnTo>
                  <a:lnTo>
                    <a:pt x="44" y="1019"/>
                  </a:lnTo>
                  <a:lnTo>
                    <a:pt x="37" y="1017"/>
                  </a:lnTo>
                  <a:lnTo>
                    <a:pt x="0" y="1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7EC9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Group 32"/>
          <p:cNvGrpSpPr>
            <a:grpSpLocks noChangeAspect="1"/>
          </p:cNvGrpSpPr>
          <p:nvPr/>
        </p:nvGrpSpPr>
        <p:grpSpPr bwMode="auto">
          <a:xfrm>
            <a:off x="8036670" y="4587229"/>
            <a:ext cx="544512" cy="538163"/>
            <a:chOff x="2935" y="2488"/>
            <a:chExt cx="343" cy="339"/>
          </a:xfrm>
          <a:solidFill>
            <a:srgbClr val="20B3A1"/>
          </a:solidFill>
        </p:grpSpPr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2935" y="2488"/>
              <a:ext cx="343" cy="339"/>
            </a:xfrm>
            <a:custGeom>
              <a:avLst/>
              <a:gdLst>
                <a:gd name="T0" fmla="*/ 2342 w 3430"/>
                <a:gd name="T1" fmla="*/ 2717 h 3391"/>
                <a:gd name="T2" fmla="*/ 2463 w 3430"/>
                <a:gd name="T3" fmla="*/ 3016 h 3391"/>
                <a:gd name="T4" fmla="*/ 2734 w 3430"/>
                <a:gd name="T5" fmla="*/ 3169 h 3391"/>
                <a:gd name="T6" fmla="*/ 3068 w 3430"/>
                <a:gd name="T7" fmla="*/ 3076 h 3391"/>
                <a:gd name="T8" fmla="*/ 3231 w 3430"/>
                <a:gd name="T9" fmla="*/ 2818 h 3391"/>
                <a:gd name="T10" fmla="*/ 3234 w 3430"/>
                <a:gd name="T11" fmla="*/ 2542 h 3391"/>
                <a:gd name="T12" fmla="*/ 2663 w 3430"/>
                <a:gd name="T13" fmla="*/ 215 h 3391"/>
                <a:gd name="T14" fmla="*/ 2380 w 3430"/>
                <a:gd name="T15" fmla="*/ 368 h 3391"/>
                <a:gd name="T16" fmla="*/ 2281 w 3430"/>
                <a:gd name="T17" fmla="*/ 643 h 3391"/>
                <a:gd name="T18" fmla="*/ 2311 w 3430"/>
                <a:gd name="T19" fmla="*/ 942 h 3391"/>
                <a:gd name="T20" fmla="*/ 2413 w 3430"/>
                <a:gd name="T21" fmla="*/ 1177 h 3391"/>
                <a:gd name="T22" fmla="*/ 2424 w 3430"/>
                <a:gd name="T23" fmla="*/ 1257 h 3391"/>
                <a:gd name="T24" fmla="*/ 804 w 3430"/>
                <a:gd name="T25" fmla="*/ 1374 h 3391"/>
                <a:gd name="T26" fmla="*/ 546 w 3430"/>
                <a:gd name="T27" fmla="*/ 1975 h 3391"/>
                <a:gd name="T28" fmla="*/ 243 w 3430"/>
                <a:gd name="T29" fmla="*/ 2426 h 3391"/>
                <a:gd name="T30" fmla="*/ 198 w 3430"/>
                <a:gd name="T31" fmla="*/ 2868 h 3391"/>
                <a:gd name="T32" fmla="*/ 471 w 3430"/>
                <a:gd name="T33" fmla="*/ 3172 h 3391"/>
                <a:gd name="T34" fmla="*/ 2259 w 3430"/>
                <a:gd name="T35" fmla="*/ 3065 h 3391"/>
                <a:gd name="T36" fmla="*/ 2138 w 3430"/>
                <a:gd name="T37" fmla="*/ 2652 h 3391"/>
                <a:gd name="T38" fmla="*/ 2326 w 3430"/>
                <a:gd name="T39" fmla="*/ 2285 h 3391"/>
                <a:gd name="T40" fmla="*/ 2476 w 3430"/>
                <a:gd name="T41" fmla="*/ 2145 h 3391"/>
                <a:gd name="T42" fmla="*/ 2712 w 3430"/>
                <a:gd name="T43" fmla="*/ 1887 h 3391"/>
                <a:gd name="T44" fmla="*/ 3001 w 3430"/>
                <a:gd name="T45" fmla="*/ 1482 h 3391"/>
                <a:gd name="T46" fmla="*/ 3217 w 3430"/>
                <a:gd name="T47" fmla="*/ 982 h 3391"/>
                <a:gd name="T48" fmla="*/ 3222 w 3430"/>
                <a:gd name="T49" fmla="*/ 506 h 3391"/>
                <a:gd name="T50" fmla="*/ 2929 w 3430"/>
                <a:gd name="T51" fmla="*/ 234 h 3391"/>
                <a:gd name="T52" fmla="*/ 515 w 3430"/>
                <a:gd name="T53" fmla="*/ 196 h 3391"/>
                <a:gd name="T54" fmla="*/ 214 w 3430"/>
                <a:gd name="T55" fmla="*/ 500 h 3391"/>
                <a:gd name="T56" fmla="*/ 218 w 3430"/>
                <a:gd name="T57" fmla="*/ 912 h 3391"/>
                <a:gd name="T58" fmla="*/ 321 w 3430"/>
                <a:gd name="T59" fmla="*/ 1103 h 3391"/>
                <a:gd name="T60" fmla="*/ 2100 w 3430"/>
                <a:gd name="T61" fmla="*/ 829 h 3391"/>
                <a:gd name="T62" fmla="*/ 2159 w 3430"/>
                <a:gd name="T63" fmla="*/ 380 h 3391"/>
                <a:gd name="T64" fmla="*/ 2784 w 3430"/>
                <a:gd name="T65" fmla="*/ 3 h 3391"/>
                <a:gd name="T66" fmla="*/ 3243 w 3430"/>
                <a:gd name="T67" fmla="*/ 233 h 3391"/>
                <a:gd name="T68" fmla="*/ 3430 w 3430"/>
                <a:gd name="T69" fmla="*/ 713 h 3391"/>
                <a:gd name="T70" fmla="*/ 3253 w 3430"/>
                <a:gd name="T71" fmla="*/ 1425 h 3391"/>
                <a:gd name="T72" fmla="*/ 2888 w 3430"/>
                <a:gd name="T73" fmla="*/ 1978 h 3391"/>
                <a:gd name="T74" fmla="*/ 3184 w 3430"/>
                <a:gd name="T75" fmla="*/ 2254 h 3391"/>
                <a:gd name="T76" fmla="*/ 3388 w 3430"/>
                <a:gd name="T77" fmla="*/ 2472 h 3391"/>
                <a:gd name="T78" fmla="*/ 3383 w 3430"/>
                <a:gd name="T79" fmla="*/ 2940 h 3391"/>
                <a:gd name="T80" fmla="*/ 3069 w 3430"/>
                <a:gd name="T81" fmla="*/ 3280 h 3391"/>
                <a:gd name="T82" fmla="*/ 2649 w 3430"/>
                <a:gd name="T83" fmla="*/ 3388 h 3391"/>
                <a:gd name="T84" fmla="*/ 2335 w 3430"/>
                <a:gd name="T85" fmla="*/ 3388 h 3391"/>
                <a:gd name="T86" fmla="*/ 1758 w 3430"/>
                <a:gd name="T87" fmla="*/ 3389 h 3391"/>
                <a:gd name="T88" fmla="*/ 1137 w 3430"/>
                <a:gd name="T89" fmla="*/ 3390 h 3391"/>
                <a:gd name="T90" fmla="*/ 688 w 3430"/>
                <a:gd name="T91" fmla="*/ 3391 h 3391"/>
                <a:gd name="T92" fmla="*/ 413 w 3430"/>
                <a:gd name="T93" fmla="*/ 3351 h 3391"/>
                <a:gd name="T94" fmla="*/ 81 w 3430"/>
                <a:gd name="T95" fmla="*/ 3058 h 3391"/>
                <a:gd name="T96" fmla="*/ 7 w 3430"/>
                <a:gd name="T97" fmla="*/ 2609 h 3391"/>
                <a:gd name="T98" fmla="*/ 116 w 3430"/>
                <a:gd name="T99" fmla="*/ 2290 h 3391"/>
                <a:gd name="T100" fmla="*/ 200 w 3430"/>
                <a:gd name="T101" fmla="*/ 2163 h 3391"/>
                <a:gd name="T102" fmla="*/ 505 w 3430"/>
                <a:gd name="T103" fmla="*/ 1684 h 3391"/>
                <a:gd name="T104" fmla="*/ 614 w 3430"/>
                <a:gd name="T105" fmla="*/ 1404 h 3391"/>
                <a:gd name="T106" fmla="*/ 625 w 3430"/>
                <a:gd name="T107" fmla="*/ 1294 h 3391"/>
                <a:gd name="T108" fmla="*/ 205 w 3430"/>
                <a:gd name="T109" fmla="*/ 1226 h 3391"/>
                <a:gd name="T110" fmla="*/ 8 w 3430"/>
                <a:gd name="T111" fmla="*/ 828 h 3391"/>
                <a:gd name="T112" fmla="*/ 82 w 3430"/>
                <a:gd name="T113" fmla="*/ 386 h 3391"/>
                <a:gd name="T114" fmla="*/ 402 w 3430"/>
                <a:gd name="T115" fmla="*/ 6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30" h="3391">
                  <a:moveTo>
                    <a:pt x="2467" y="2442"/>
                  </a:moveTo>
                  <a:lnTo>
                    <a:pt x="2433" y="2478"/>
                  </a:lnTo>
                  <a:lnTo>
                    <a:pt x="2404" y="2516"/>
                  </a:lnTo>
                  <a:lnTo>
                    <a:pt x="2381" y="2555"/>
                  </a:lnTo>
                  <a:lnTo>
                    <a:pt x="2364" y="2595"/>
                  </a:lnTo>
                  <a:lnTo>
                    <a:pt x="2352" y="2636"/>
                  </a:lnTo>
                  <a:lnTo>
                    <a:pt x="2345" y="2676"/>
                  </a:lnTo>
                  <a:lnTo>
                    <a:pt x="2342" y="2717"/>
                  </a:lnTo>
                  <a:lnTo>
                    <a:pt x="2345" y="2758"/>
                  </a:lnTo>
                  <a:lnTo>
                    <a:pt x="2351" y="2798"/>
                  </a:lnTo>
                  <a:lnTo>
                    <a:pt x="2361" y="2838"/>
                  </a:lnTo>
                  <a:lnTo>
                    <a:pt x="2376" y="2877"/>
                  </a:lnTo>
                  <a:lnTo>
                    <a:pt x="2393" y="2914"/>
                  </a:lnTo>
                  <a:lnTo>
                    <a:pt x="2413" y="2949"/>
                  </a:lnTo>
                  <a:lnTo>
                    <a:pt x="2437" y="2984"/>
                  </a:lnTo>
                  <a:lnTo>
                    <a:pt x="2463" y="3016"/>
                  </a:lnTo>
                  <a:lnTo>
                    <a:pt x="2492" y="3046"/>
                  </a:lnTo>
                  <a:lnTo>
                    <a:pt x="2522" y="3074"/>
                  </a:lnTo>
                  <a:lnTo>
                    <a:pt x="2555" y="3098"/>
                  </a:lnTo>
                  <a:lnTo>
                    <a:pt x="2589" y="3120"/>
                  </a:lnTo>
                  <a:lnTo>
                    <a:pt x="2624" y="3137"/>
                  </a:lnTo>
                  <a:lnTo>
                    <a:pt x="2660" y="3153"/>
                  </a:lnTo>
                  <a:lnTo>
                    <a:pt x="2697" y="3163"/>
                  </a:lnTo>
                  <a:lnTo>
                    <a:pt x="2734" y="3169"/>
                  </a:lnTo>
                  <a:lnTo>
                    <a:pt x="2772" y="3173"/>
                  </a:lnTo>
                  <a:lnTo>
                    <a:pt x="2824" y="3169"/>
                  </a:lnTo>
                  <a:lnTo>
                    <a:pt x="2873" y="3163"/>
                  </a:lnTo>
                  <a:lnTo>
                    <a:pt x="2917" y="3153"/>
                  </a:lnTo>
                  <a:lnTo>
                    <a:pt x="2960" y="3138"/>
                  </a:lnTo>
                  <a:lnTo>
                    <a:pt x="3000" y="3121"/>
                  </a:lnTo>
                  <a:lnTo>
                    <a:pt x="3035" y="3100"/>
                  </a:lnTo>
                  <a:lnTo>
                    <a:pt x="3068" y="3076"/>
                  </a:lnTo>
                  <a:lnTo>
                    <a:pt x="3098" y="3050"/>
                  </a:lnTo>
                  <a:lnTo>
                    <a:pt x="3125" y="3022"/>
                  </a:lnTo>
                  <a:lnTo>
                    <a:pt x="3150" y="2991"/>
                  </a:lnTo>
                  <a:lnTo>
                    <a:pt x="3171" y="2959"/>
                  </a:lnTo>
                  <a:lnTo>
                    <a:pt x="3190" y="2925"/>
                  </a:lnTo>
                  <a:lnTo>
                    <a:pt x="3206" y="2890"/>
                  </a:lnTo>
                  <a:lnTo>
                    <a:pt x="3220" y="2855"/>
                  </a:lnTo>
                  <a:lnTo>
                    <a:pt x="3231" y="2818"/>
                  </a:lnTo>
                  <a:lnTo>
                    <a:pt x="3240" y="2782"/>
                  </a:lnTo>
                  <a:lnTo>
                    <a:pt x="3246" y="2745"/>
                  </a:lnTo>
                  <a:lnTo>
                    <a:pt x="3250" y="2709"/>
                  </a:lnTo>
                  <a:lnTo>
                    <a:pt x="3251" y="2673"/>
                  </a:lnTo>
                  <a:lnTo>
                    <a:pt x="3250" y="2639"/>
                  </a:lnTo>
                  <a:lnTo>
                    <a:pt x="3247" y="2605"/>
                  </a:lnTo>
                  <a:lnTo>
                    <a:pt x="3242" y="2572"/>
                  </a:lnTo>
                  <a:lnTo>
                    <a:pt x="3234" y="2542"/>
                  </a:lnTo>
                  <a:lnTo>
                    <a:pt x="3225" y="2513"/>
                  </a:lnTo>
                  <a:lnTo>
                    <a:pt x="3215" y="2487"/>
                  </a:lnTo>
                  <a:lnTo>
                    <a:pt x="3201" y="2463"/>
                  </a:lnTo>
                  <a:lnTo>
                    <a:pt x="3186" y="2443"/>
                  </a:lnTo>
                  <a:lnTo>
                    <a:pt x="2467" y="2442"/>
                  </a:lnTo>
                  <a:close/>
                  <a:moveTo>
                    <a:pt x="2769" y="207"/>
                  </a:moveTo>
                  <a:lnTo>
                    <a:pt x="2714" y="209"/>
                  </a:lnTo>
                  <a:lnTo>
                    <a:pt x="2663" y="215"/>
                  </a:lnTo>
                  <a:lnTo>
                    <a:pt x="2615" y="223"/>
                  </a:lnTo>
                  <a:lnTo>
                    <a:pt x="2571" y="236"/>
                  </a:lnTo>
                  <a:lnTo>
                    <a:pt x="2532" y="251"/>
                  </a:lnTo>
                  <a:lnTo>
                    <a:pt x="2494" y="270"/>
                  </a:lnTo>
                  <a:lnTo>
                    <a:pt x="2461" y="291"/>
                  </a:lnTo>
                  <a:lnTo>
                    <a:pt x="2431" y="314"/>
                  </a:lnTo>
                  <a:lnTo>
                    <a:pt x="2404" y="340"/>
                  </a:lnTo>
                  <a:lnTo>
                    <a:pt x="2380" y="368"/>
                  </a:lnTo>
                  <a:lnTo>
                    <a:pt x="2358" y="398"/>
                  </a:lnTo>
                  <a:lnTo>
                    <a:pt x="2339" y="429"/>
                  </a:lnTo>
                  <a:lnTo>
                    <a:pt x="2324" y="462"/>
                  </a:lnTo>
                  <a:lnTo>
                    <a:pt x="2310" y="496"/>
                  </a:lnTo>
                  <a:lnTo>
                    <a:pt x="2300" y="532"/>
                  </a:lnTo>
                  <a:lnTo>
                    <a:pt x="2291" y="568"/>
                  </a:lnTo>
                  <a:lnTo>
                    <a:pt x="2285" y="605"/>
                  </a:lnTo>
                  <a:lnTo>
                    <a:pt x="2281" y="643"/>
                  </a:lnTo>
                  <a:lnTo>
                    <a:pt x="2279" y="681"/>
                  </a:lnTo>
                  <a:lnTo>
                    <a:pt x="2278" y="720"/>
                  </a:lnTo>
                  <a:lnTo>
                    <a:pt x="2280" y="758"/>
                  </a:lnTo>
                  <a:lnTo>
                    <a:pt x="2283" y="796"/>
                  </a:lnTo>
                  <a:lnTo>
                    <a:pt x="2288" y="833"/>
                  </a:lnTo>
                  <a:lnTo>
                    <a:pt x="2295" y="870"/>
                  </a:lnTo>
                  <a:lnTo>
                    <a:pt x="2302" y="907"/>
                  </a:lnTo>
                  <a:lnTo>
                    <a:pt x="2311" y="942"/>
                  </a:lnTo>
                  <a:lnTo>
                    <a:pt x="2321" y="975"/>
                  </a:lnTo>
                  <a:lnTo>
                    <a:pt x="2332" y="1007"/>
                  </a:lnTo>
                  <a:lnTo>
                    <a:pt x="2343" y="1039"/>
                  </a:lnTo>
                  <a:lnTo>
                    <a:pt x="2357" y="1068"/>
                  </a:lnTo>
                  <a:lnTo>
                    <a:pt x="2370" y="1095"/>
                  </a:lnTo>
                  <a:lnTo>
                    <a:pt x="2384" y="1120"/>
                  </a:lnTo>
                  <a:lnTo>
                    <a:pt x="2399" y="1150"/>
                  </a:lnTo>
                  <a:lnTo>
                    <a:pt x="2413" y="1177"/>
                  </a:lnTo>
                  <a:lnTo>
                    <a:pt x="2425" y="1199"/>
                  </a:lnTo>
                  <a:lnTo>
                    <a:pt x="2428" y="1206"/>
                  </a:lnTo>
                  <a:lnTo>
                    <a:pt x="2430" y="1212"/>
                  </a:lnTo>
                  <a:lnTo>
                    <a:pt x="2432" y="1220"/>
                  </a:lnTo>
                  <a:lnTo>
                    <a:pt x="2432" y="1230"/>
                  </a:lnTo>
                  <a:lnTo>
                    <a:pt x="2431" y="1239"/>
                  </a:lnTo>
                  <a:lnTo>
                    <a:pt x="2428" y="1248"/>
                  </a:lnTo>
                  <a:lnTo>
                    <a:pt x="2424" y="1257"/>
                  </a:lnTo>
                  <a:lnTo>
                    <a:pt x="2415" y="1266"/>
                  </a:lnTo>
                  <a:lnTo>
                    <a:pt x="2405" y="1273"/>
                  </a:lnTo>
                  <a:lnTo>
                    <a:pt x="2391" y="1279"/>
                  </a:lnTo>
                  <a:lnTo>
                    <a:pt x="2375" y="1285"/>
                  </a:lnTo>
                  <a:lnTo>
                    <a:pt x="2353" y="1288"/>
                  </a:lnTo>
                  <a:lnTo>
                    <a:pt x="2327" y="1289"/>
                  </a:lnTo>
                  <a:lnTo>
                    <a:pt x="815" y="1290"/>
                  </a:lnTo>
                  <a:lnTo>
                    <a:pt x="804" y="1374"/>
                  </a:lnTo>
                  <a:lnTo>
                    <a:pt x="786" y="1456"/>
                  </a:lnTo>
                  <a:lnTo>
                    <a:pt x="763" y="1536"/>
                  </a:lnTo>
                  <a:lnTo>
                    <a:pt x="735" y="1615"/>
                  </a:lnTo>
                  <a:lnTo>
                    <a:pt x="702" y="1692"/>
                  </a:lnTo>
                  <a:lnTo>
                    <a:pt x="666" y="1767"/>
                  </a:lnTo>
                  <a:lnTo>
                    <a:pt x="628" y="1838"/>
                  </a:lnTo>
                  <a:lnTo>
                    <a:pt x="587" y="1908"/>
                  </a:lnTo>
                  <a:lnTo>
                    <a:pt x="546" y="1975"/>
                  </a:lnTo>
                  <a:lnTo>
                    <a:pt x="503" y="2040"/>
                  </a:lnTo>
                  <a:lnTo>
                    <a:pt x="461" y="2102"/>
                  </a:lnTo>
                  <a:lnTo>
                    <a:pt x="420" y="2160"/>
                  </a:lnTo>
                  <a:lnTo>
                    <a:pt x="379" y="2216"/>
                  </a:lnTo>
                  <a:lnTo>
                    <a:pt x="342" y="2268"/>
                  </a:lnTo>
                  <a:lnTo>
                    <a:pt x="307" y="2317"/>
                  </a:lnTo>
                  <a:lnTo>
                    <a:pt x="272" y="2372"/>
                  </a:lnTo>
                  <a:lnTo>
                    <a:pt x="243" y="2426"/>
                  </a:lnTo>
                  <a:lnTo>
                    <a:pt x="218" y="2481"/>
                  </a:lnTo>
                  <a:lnTo>
                    <a:pt x="199" y="2537"/>
                  </a:lnTo>
                  <a:lnTo>
                    <a:pt x="183" y="2593"/>
                  </a:lnTo>
                  <a:lnTo>
                    <a:pt x="175" y="2649"/>
                  </a:lnTo>
                  <a:lnTo>
                    <a:pt x="172" y="2707"/>
                  </a:lnTo>
                  <a:lnTo>
                    <a:pt x="175" y="2762"/>
                  </a:lnTo>
                  <a:lnTo>
                    <a:pt x="183" y="2816"/>
                  </a:lnTo>
                  <a:lnTo>
                    <a:pt x="198" y="2868"/>
                  </a:lnTo>
                  <a:lnTo>
                    <a:pt x="216" y="2917"/>
                  </a:lnTo>
                  <a:lnTo>
                    <a:pt x="241" y="2964"/>
                  </a:lnTo>
                  <a:lnTo>
                    <a:pt x="270" y="3009"/>
                  </a:lnTo>
                  <a:lnTo>
                    <a:pt x="303" y="3049"/>
                  </a:lnTo>
                  <a:lnTo>
                    <a:pt x="340" y="3085"/>
                  </a:lnTo>
                  <a:lnTo>
                    <a:pt x="380" y="3119"/>
                  </a:lnTo>
                  <a:lnTo>
                    <a:pt x="424" y="3148"/>
                  </a:lnTo>
                  <a:lnTo>
                    <a:pt x="471" y="3172"/>
                  </a:lnTo>
                  <a:lnTo>
                    <a:pt x="520" y="3190"/>
                  </a:lnTo>
                  <a:lnTo>
                    <a:pt x="572" y="3204"/>
                  </a:lnTo>
                  <a:lnTo>
                    <a:pt x="625" y="3212"/>
                  </a:lnTo>
                  <a:lnTo>
                    <a:pt x="2414" y="3212"/>
                  </a:lnTo>
                  <a:lnTo>
                    <a:pt x="2372" y="3180"/>
                  </a:lnTo>
                  <a:lnTo>
                    <a:pt x="2331" y="3145"/>
                  </a:lnTo>
                  <a:lnTo>
                    <a:pt x="2294" y="3106"/>
                  </a:lnTo>
                  <a:lnTo>
                    <a:pt x="2259" y="3065"/>
                  </a:lnTo>
                  <a:lnTo>
                    <a:pt x="2228" y="3020"/>
                  </a:lnTo>
                  <a:lnTo>
                    <a:pt x="2201" y="2973"/>
                  </a:lnTo>
                  <a:lnTo>
                    <a:pt x="2178" y="2924"/>
                  </a:lnTo>
                  <a:lnTo>
                    <a:pt x="2159" y="2872"/>
                  </a:lnTo>
                  <a:lnTo>
                    <a:pt x="2146" y="2820"/>
                  </a:lnTo>
                  <a:lnTo>
                    <a:pt x="2138" y="2764"/>
                  </a:lnTo>
                  <a:lnTo>
                    <a:pt x="2136" y="2707"/>
                  </a:lnTo>
                  <a:lnTo>
                    <a:pt x="2138" y="2652"/>
                  </a:lnTo>
                  <a:lnTo>
                    <a:pt x="2146" y="2599"/>
                  </a:lnTo>
                  <a:lnTo>
                    <a:pt x="2158" y="2550"/>
                  </a:lnTo>
                  <a:lnTo>
                    <a:pt x="2176" y="2501"/>
                  </a:lnTo>
                  <a:lnTo>
                    <a:pt x="2198" y="2454"/>
                  </a:lnTo>
                  <a:lnTo>
                    <a:pt x="2225" y="2409"/>
                  </a:lnTo>
                  <a:lnTo>
                    <a:pt x="2255" y="2367"/>
                  </a:lnTo>
                  <a:lnTo>
                    <a:pt x="2288" y="2325"/>
                  </a:lnTo>
                  <a:lnTo>
                    <a:pt x="2326" y="2285"/>
                  </a:lnTo>
                  <a:lnTo>
                    <a:pt x="2365" y="2246"/>
                  </a:lnTo>
                  <a:lnTo>
                    <a:pt x="2408" y="2208"/>
                  </a:lnTo>
                  <a:lnTo>
                    <a:pt x="2410" y="2206"/>
                  </a:lnTo>
                  <a:lnTo>
                    <a:pt x="2416" y="2201"/>
                  </a:lnTo>
                  <a:lnTo>
                    <a:pt x="2427" y="2191"/>
                  </a:lnTo>
                  <a:lnTo>
                    <a:pt x="2439" y="2179"/>
                  </a:lnTo>
                  <a:lnTo>
                    <a:pt x="2456" y="2163"/>
                  </a:lnTo>
                  <a:lnTo>
                    <a:pt x="2476" y="2145"/>
                  </a:lnTo>
                  <a:lnTo>
                    <a:pt x="2498" y="2122"/>
                  </a:lnTo>
                  <a:lnTo>
                    <a:pt x="2523" y="2097"/>
                  </a:lnTo>
                  <a:lnTo>
                    <a:pt x="2550" y="2069"/>
                  </a:lnTo>
                  <a:lnTo>
                    <a:pt x="2579" y="2038"/>
                  </a:lnTo>
                  <a:lnTo>
                    <a:pt x="2611" y="2003"/>
                  </a:lnTo>
                  <a:lnTo>
                    <a:pt x="2643" y="1967"/>
                  </a:lnTo>
                  <a:lnTo>
                    <a:pt x="2676" y="1929"/>
                  </a:lnTo>
                  <a:lnTo>
                    <a:pt x="2712" y="1887"/>
                  </a:lnTo>
                  <a:lnTo>
                    <a:pt x="2747" y="1843"/>
                  </a:lnTo>
                  <a:lnTo>
                    <a:pt x="2783" y="1798"/>
                  </a:lnTo>
                  <a:lnTo>
                    <a:pt x="2821" y="1750"/>
                  </a:lnTo>
                  <a:lnTo>
                    <a:pt x="2857" y="1699"/>
                  </a:lnTo>
                  <a:lnTo>
                    <a:pt x="2893" y="1648"/>
                  </a:lnTo>
                  <a:lnTo>
                    <a:pt x="2930" y="1594"/>
                  </a:lnTo>
                  <a:lnTo>
                    <a:pt x="2965" y="1539"/>
                  </a:lnTo>
                  <a:lnTo>
                    <a:pt x="3001" y="1482"/>
                  </a:lnTo>
                  <a:lnTo>
                    <a:pt x="3034" y="1424"/>
                  </a:lnTo>
                  <a:lnTo>
                    <a:pt x="3066" y="1364"/>
                  </a:lnTo>
                  <a:lnTo>
                    <a:pt x="3096" y="1302"/>
                  </a:lnTo>
                  <a:lnTo>
                    <a:pt x="3125" y="1241"/>
                  </a:lnTo>
                  <a:lnTo>
                    <a:pt x="3151" y="1178"/>
                  </a:lnTo>
                  <a:lnTo>
                    <a:pt x="3176" y="1113"/>
                  </a:lnTo>
                  <a:lnTo>
                    <a:pt x="3197" y="1048"/>
                  </a:lnTo>
                  <a:lnTo>
                    <a:pt x="3217" y="982"/>
                  </a:lnTo>
                  <a:lnTo>
                    <a:pt x="3232" y="916"/>
                  </a:lnTo>
                  <a:lnTo>
                    <a:pt x="3245" y="848"/>
                  </a:lnTo>
                  <a:lnTo>
                    <a:pt x="3253" y="782"/>
                  </a:lnTo>
                  <a:lnTo>
                    <a:pt x="3258" y="713"/>
                  </a:lnTo>
                  <a:lnTo>
                    <a:pt x="3258" y="659"/>
                  </a:lnTo>
                  <a:lnTo>
                    <a:pt x="3251" y="607"/>
                  </a:lnTo>
                  <a:lnTo>
                    <a:pt x="3240" y="556"/>
                  </a:lnTo>
                  <a:lnTo>
                    <a:pt x="3222" y="506"/>
                  </a:lnTo>
                  <a:lnTo>
                    <a:pt x="3199" y="460"/>
                  </a:lnTo>
                  <a:lnTo>
                    <a:pt x="3172" y="416"/>
                  </a:lnTo>
                  <a:lnTo>
                    <a:pt x="3141" y="376"/>
                  </a:lnTo>
                  <a:lnTo>
                    <a:pt x="3106" y="339"/>
                  </a:lnTo>
                  <a:lnTo>
                    <a:pt x="3066" y="306"/>
                  </a:lnTo>
                  <a:lnTo>
                    <a:pt x="3023" y="277"/>
                  </a:lnTo>
                  <a:lnTo>
                    <a:pt x="2978" y="252"/>
                  </a:lnTo>
                  <a:lnTo>
                    <a:pt x="2929" y="234"/>
                  </a:lnTo>
                  <a:lnTo>
                    <a:pt x="2878" y="219"/>
                  </a:lnTo>
                  <a:lnTo>
                    <a:pt x="2824" y="210"/>
                  </a:lnTo>
                  <a:lnTo>
                    <a:pt x="2769" y="207"/>
                  </a:lnTo>
                  <a:close/>
                  <a:moveTo>
                    <a:pt x="2351" y="166"/>
                  </a:moveTo>
                  <a:lnTo>
                    <a:pt x="675" y="166"/>
                  </a:lnTo>
                  <a:lnTo>
                    <a:pt x="620" y="169"/>
                  </a:lnTo>
                  <a:lnTo>
                    <a:pt x="567" y="180"/>
                  </a:lnTo>
                  <a:lnTo>
                    <a:pt x="515" y="196"/>
                  </a:lnTo>
                  <a:lnTo>
                    <a:pt x="466" y="218"/>
                  </a:lnTo>
                  <a:lnTo>
                    <a:pt x="418" y="246"/>
                  </a:lnTo>
                  <a:lnTo>
                    <a:pt x="374" y="278"/>
                  </a:lnTo>
                  <a:lnTo>
                    <a:pt x="334" y="315"/>
                  </a:lnTo>
                  <a:lnTo>
                    <a:pt x="296" y="356"/>
                  </a:lnTo>
                  <a:lnTo>
                    <a:pt x="264" y="401"/>
                  </a:lnTo>
                  <a:lnTo>
                    <a:pt x="237" y="449"/>
                  </a:lnTo>
                  <a:lnTo>
                    <a:pt x="214" y="500"/>
                  </a:lnTo>
                  <a:lnTo>
                    <a:pt x="198" y="554"/>
                  </a:lnTo>
                  <a:lnTo>
                    <a:pt x="186" y="609"/>
                  </a:lnTo>
                  <a:lnTo>
                    <a:pt x="182" y="665"/>
                  </a:lnTo>
                  <a:lnTo>
                    <a:pt x="183" y="723"/>
                  </a:lnTo>
                  <a:lnTo>
                    <a:pt x="188" y="776"/>
                  </a:lnTo>
                  <a:lnTo>
                    <a:pt x="195" y="826"/>
                  </a:lnTo>
                  <a:lnTo>
                    <a:pt x="206" y="870"/>
                  </a:lnTo>
                  <a:lnTo>
                    <a:pt x="218" y="912"/>
                  </a:lnTo>
                  <a:lnTo>
                    <a:pt x="232" y="950"/>
                  </a:lnTo>
                  <a:lnTo>
                    <a:pt x="246" y="983"/>
                  </a:lnTo>
                  <a:lnTo>
                    <a:pt x="261" y="1014"/>
                  </a:lnTo>
                  <a:lnTo>
                    <a:pt x="275" y="1039"/>
                  </a:lnTo>
                  <a:lnTo>
                    <a:pt x="290" y="1060"/>
                  </a:lnTo>
                  <a:lnTo>
                    <a:pt x="303" y="1079"/>
                  </a:lnTo>
                  <a:lnTo>
                    <a:pt x="313" y="1093"/>
                  </a:lnTo>
                  <a:lnTo>
                    <a:pt x="321" y="1103"/>
                  </a:lnTo>
                  <a:lnTo>
                    <a:pt x="326" y="1108"/>
                  </a:lnTo>
                  <a:lnTo>
                    <a:pt x="329" y="1110"/>
                  </a:lnTo>
                  <a:lnTo>
                    <a:pt x="2184" y="1110"/>
                  </a:lnTo>
                  <a:lnTo>
                    <a:pt x="2163" y="1056"/>
                  </a:lnTo>
                  <a:lnTo>
                    <a:pt x="2142" y="1000"/>
                  </a:lnTo>
                  <a:lnTo>
                    <a:pt x="2125" y="944"/>
                  </a:lnTo>
                  <a:lnTo>
                    <a:pt x="2112" y="886"/>
                  </a:lnTo>
                  <a:lnTo>
                    <a:pt x="2100" y="829"/>
                  </a:lnTo>
                  <a:lnTo>
                    <a:pt x="2092" y="773"/>
                  </a:lnTo>
                  <a:lnTo>
                    <a:pt x="2088" y="718"/>
                  </a:lnTo>
                  <a:lnTo>
                    <a:pt x="2086" y="666"/>
                  </a:lnTo>
                  <a:lnTo>
                    <a:pt x="2089" y="604"/>
                  </a:lnTo>
                  <a:lnTo>
                    <a:pt x="2098" y="545"/>
                  </a:lnTo>
                  <a:lnTo>
                    <a:pt x="2113" y="487"/>
                  </a:lnTo>
                  <a:lnTo>
                    <a:pt x="2133" y="432"/>
                  </a:lnTo>
                  <a:lnTo>
                    <a:pt x="2159" y="380"/>
                  </a:lnTo>
                  <a:lnTo>
                    <a:pt x="2190" y="330"/>
                  </a:lnTo>
                  <a:lnTo>
                    <a:pt x="2224" y="284"/>
                  </a:lnTo>
                  <a:lnTo>
                    <a:pt x="2262" y="240"/>
                  </a:lnTo>
                  <a:lnTo>
                    <a:pt x="2305" y="202"/>
                  </a:lnTo>
                  <a:lnTo>
                    <a:pt x="2351" y="166"/>
                  </a:lnTo>
                  <a:close/>
                  <a:moveTo>
                    <a:pt x="687" y="0"/>
                  </a:moveTo>
                  <a:lnTo>
                    <a:pt x="2715" y="0"/>
                  </a:lnTo>
                  <a:lnTo>
                    <a:pt x="2784" y="3"/>
                  </a:lnTo>
                  <a:lnTo>
                    <a:pt x="2851" y="13"/>
                  </a:lnTo>
                  <a:lnTo>
                    <a:pt x="2915" y="28"/>
                  </a:lnTo>
                  <a:lnTo>
                    <a:pt x="2978" y="50"/>
                  </a:lnTo>
                  <a:lnTo>
                    <a:pt x="3038" y="77"/>
                  </a:lnTo>
                  <a:lnTo>
                    <a:pt x="3094" y="109"/>
                  </a:lnTo>
                  <a:lnTo>
                    <a:pt x="3147" y="145"/>
                  </a:lnTo>
                  <a:lnTo>
                    <a:pt x="3197" y="187"/>
                  </a:lnTo>
                  <a:lnTo>
                    <a:pt x="3243" y="233"/>
                  </a:lnTo>
                  <a:lnTo>
                    <a:pt x="3284" y="283"/>
                  </a:lnTo>
                  <a:lnTo>
                    <a:pt x="3321" y="335"/>
                  </a:lnTo>
                  <a:lnTo>
                    <a:pt x="3353" y="392"/>
                  </a:lnTo>
                  <a:lnTo>
                    <a:pt x="3380" y="452"/>
                  </a:lnTo>
                  <a:lnTo>
                    <a:pt x="3401" y="514"/>
                  </a:lnTo>
                  <a:lnTo>
                    <a:pt x="3416" y="578"/>
                  </a:lnTo>
                  <a:lnTo>
                    <a:pt x="3427" y="645"/>
                  </a:lnTo>
                  <a:lnTo>
                    <a:pt x="3430" y="713"/>
                  </a:lnTo>
                  <a:lnTo>
                    <a:pt x="3427" y="809"/>
                  </a:lnTo>
                  <a:lnTo>
                    <a:pt x="3416" y="902"/>
                  </a:lnTo>
                  <a:lnTo>
                    <a:pt x="3401" y="995"/>
                  </a:lnTo>
                  <a:lnTo>
                    <a:pt x="3380" y="1084"/>
                  </a:lnTo>
                  <a:lnTo>
                    <a:pt x="3355" y="1172"/>
                  </a:lnTo>
                  <a:lnTo>
                    <a:pt x="3325" y="1259"/>
                  </a:lnTo>
                  <a:lnTo>
                    <a:pt x="3291" y="1343"/>
                  </a:lnTo>
                  <a:lnTo>
                    <a:pt x="3253" y="1425"/>
                  </a:lnTo>
                  <a:lnTo>
                    <a:pt x="3213" y="1504"/>
                  </a:lnTo>
                  <a:lnTo>
                    <a:pt x="3170" y="1581"/>
                  </a:lnTo>
                  <a:lnTo>
                    <a:pt x="3125" y="1654"/>
                  </a:lnTo>
                  <a:lnTo>
                    <a:pt x="3079" y="1725"/>
                  </a:lnTo>
                  <a:lnTo>
                    <a:pt x="3032" y="1794"/>
                  </a:lnTo>
                  <a:lnTo>
                    <a:pt x="2984" y="1859"/>
                  </a:lnTo>
                  <a:lnTo>
                    <a:pt x="2936" y="1920"/>
                  </a:lnTo>
                  <a:lnTo>
                    <a:pt x="2888" y="1978"/>
                  </a:lnTo>
                  <a:lnTo>
                    <a:pt x="2841" y="2033"/>
                  </a:lnTo>
                  <a:lnTo>
                    <a:pt x="2797" y="2084"/>
                  </a:lnTo>
                  <a:lnTo>
                    <a:pt x="2753" y="2132"/>
                  </a:lnTo>
                  <a:lnTo>
                    <a:pt x="2713" y="2176"/>
                  </a:lnTo>
                  <a:lnTo>
                    <a:pt x="2675" y="2215"/>
                  </a:lnTo>
                  <a:lnTo>
                    <a:pt x="2640" y="2250"/>
                  </a:lnTo>
                  <a:lnTo>
                    <a:pt x="3151" y="2250"/>
                  </a:lnTo>
                  <a:lnTo>
                    <a:pt x="3184" y="2254"/>
                  </a:lnTo>
                  <a:lnTo>
                    <a:pt x="3216" y="2261"/>
                  </a:lnTo>
                  <a:lnTo>
                    <a:pt x="3245" y="2272"/>
                  </a:lnTo>
                  <a:lnTo>
                    <a:pt x="3273" y="2289"/>
                  </a:lnTo>
                  <a:lnTo>
                    <a:pt x="3298" y="2310"/>
                  </a:lnTo>
                  <a:lnTo>
                    <a:pt x="3320" y="2334"/>
                  </a:lnTo>
                  <a:lnTo>
                    <a:pt x="3338" y="2361"/>
                  </a:lnTo>
                  <a:lnTo>
                    <a:pt x="3365" y="2416"/>
                  </a:lnTo>
                  <a:lnTo>
                    <a:pt x="3388" y="2472"/>
                  </a:lnTo>
                  <a:lnTo>
                    <a:pt x="3406" y="2530"/>
                  </a:lnTo>
                  <a:lnTo>
                    <a:pt x="3420" y="2588"/>
                  </a:lnTo>
                  <a:lnTo>
                    <a:pt x="3427" y="2648"/>
                  </a:lnTo>
                  <a:lnTo>
                    <a:pt x="3430" y="2707"/>
                  </a:lnTo>
                  <a:lnTo>
                    <a:pt x="3427" y="2769"/>
                  </a:lnTo>
                  <a:lnTo>
                    <a:pt x="3417" y="2828"/>
                  </a:lnTo>
                  <a:lnTo>
                    <a:pt x="3403" y="2885"/>
                  </a:lnTo>
                  <a:lnTo>
                    <a:pt x="3383" y="2940"/>
                  </a:lnTo>
                  <a:lnTo>
                    <a:pt x="3358" y="2993"/>
                  </a:lnTo>
                  <a:lnTo>
                    <a:pt x="3328" y="3043"/>
                  </a:lnTo>
                  <a:lnTo>
                    <a:pt x="3295" y="3090"/>
                  </a:lnTo>
                  <a:lnTo>
                    <a:pt x="3256" y="3134"/>
                  </a:lnTo>
                  <a:lnTo>
                    <a:pt x="3215" y="3176"/>
                  </a:lnTo>
                  <a:lnTo>
                    <a:pt x="3169" y="3214"/>
                  </a:lnTo>
                  <a:lnTo>
                    <a:pt x="3120" y="3248"/>
                  </a:lnTo>
                  <a:lnTo>
                    <a:pt x="3069" y="3280"/>
                  </a:lnTo>
                  <a:lnTo>
                    <a:pt x="3016" y="3308"/>
                  </a:lnTo>
                  <a:lnTo>
                    <a:pt x="2960" y="3331"/>
                  </a:lnTo>
                  <a:lnTo>
                    <a:pt x="2902" y="3351"/>
                  </a:lnTo>
                  <a:lnTo>
                    <a:pt x="2843" y="3367"/>
                  </a:lnTo>
                  <a:lnTo>
                    <a:pt x="2782" y="3378"/>
                  </a:lnTo>
                  <a:lnTo>
                    <a:pt x="2721" y="3384"/>
                  </a:lnTo>
                  <a:lnTo>
                    <a:pt x="2658" y="3388"/>
                  </a:lnTo>
                  <a:lnTo>
                    <a:pt x="2649" y="3388"/>
                  </a:lnTo>
                  <a:lnTo>
                    <a:pt x="2631" y="3388"/>
                  </a:lnTo>
                  <a:lnTo>
                    <a:pt x="2607" y="3388"/>
                  </a:lnTo>
                  <a:lnTo>
                    <a:pt x="2575" y="3388"/>
                  </a:lnTo>
                  <a:lnTo>
                    <a:pt x="2538" y="3388"/>
                  </a:lnTo>
                  <a:lnTo>
                    <a:pt x="2495" y="3388"/>
                  </a:lnTo>
                  <a:lnTo>
                    <a:pt x="2446" y="3388"/>
                  </a:lnTo>
                  <a:lnTo>
                    <a:pt x="2392" y="3388"/>
                  </a:lnTo>
                  <a:lnTo>
                    <a:pt x="2335" y="3388"/>
                  </a:lnTo>
                  <a:lnTo>
                    <a:pt x="2273" y="3388"/>
                  </a:lnTo>
                  <a:lnTo>
                    <a:pt x="2207" y="3388"/>
                  </a:lnTo>
                  <a:lnTo>
                    <a:pt x="2138" y="3389"/>
                  </a:lnTo>
                  <a:lnTo>
                    <a:pt x="2066" y="3389"/>
                  </a:lnTo>
                  <a:lnTo>
                    <a:pt x="1991" y="3389"/>
                  </a:lnTo>
                  <a:lnTo>
                    <a:pt x="1915" y="3389"/>
                  </a:lnTo>
                  <a:lnTo>
                    <a:pt x="1837" y="3389"/>
                  </a:lnTo>
                  <a:lnTo>
                    <a:pt x="1758" y="3389"/>
                  </a:lnTo>
                  <a:lnTo>
                    <a:pt x="1679" y="3389"/>
                  </a:lnTo>
                  <a:lnTo>
                    <a:pt x="1599" y="3390"/>
                  </a:lnTo>
                  <a:lnTo>
                    <a:pt x="1519" y="3390"/>
                  </a:lnTo>
                  <a:lnTo>
                    <a:pt x="1440" y="3390"/>
                  </a:lnTo>
                  <a:lnTo>
                    <a:pt x="1362" y="3390"/>
                  </a:lnTo>
                  <a:lnTo>
                    <a:pt x="1285" y="3390"/>
                  </a:lnTo>
                  <a:lnTo>
                    <a:pt x="1210" y="3390"/>
                  </a:lnTo>
                  <a:lnTo>
                    <a:pt x="1137" y="3390"/>
                  </a:lnTo>
                  <a:lnTo>
                    <a:pt x="1067" y="3391"/>
                  </a:lnTo>
                  <a:lnTo>
                    <a:pt x="1000" y="3391"/>
                  </a:lnTo>
                  <a:lnTo>
                    <a:pt x="937" y="3391"/>
                  </a:lnTo>
                  <a:lnTo>
                    <a:pt x="877" y="3391"/>
                  </a:lnTo>
                  <a:lnTo>
                    <a:pt x="822" y="3391"/>
                  </a:lnTo>
                  <a:lnTo>
                    <a:pt x="772" y="3391"/>
                  </a:lnTo>
                  <a:lnTo>
                    <a:pt x="728" y="3391"/>
                  </a:lnTo>
                  <a:lnTo>
                    <a:pt x="688" y="3391"/>
                  </a:lnTo>
                  <a:lnTo>
                    <a:pt x="655" y="3391"/>
                  </a:lnTo>
                  <a:lnTo>
                    <a:pt x="629" y="3391"/>
                  </a:lnTo>
                  <a:lnTo>
                    <a:pt x="609" y="3391"/>
                  </a:lnTo>
                  <a:lnTo>
                    <a:pt x="597" y="3391"/>
                  </a:lnTo>
                  <a:lnTo>
                    <a:pt x="592" y="3391"/>
                  </a:lnTo>
                  <a:lnTo>
                    <a:pt x="529" y="3382"/>
                  </a:lnTo>
                  <a:lnTo>
                    <a:pt x="469" y="3369"/>
                  </a:lnTo>
                  <a:lnTo>
                    <a:pt x="413" y="3351"/>
                  </a:lnTo>
                  <a:lnTo>
                    <a:pt x="359" y="3328"/>
                  </a:lnTo>
                  <a:lnTo>
                    <a:pt x="309" y="3301"/>
                  </a:lnTo>
                  <a:lnTo>
                    <a:pt x="262" y="3270"/>
                  </a:lnTo>
                  <a:lnTo>
                    <a:pt x="218" y="3235"/>
                  </a:lnTo>
                  <a:lnTo>
                    <a:pt x="178" y="3195"/>
                  </a:lnTo>
                  <a:lnTo>
                    <a:pt x="142" y="3153"/>
                  </a:lnTo>
                  <a:lnTo>
                    <a:pt x="109" y="3107"/>
                  </a:lnTo>
                  <a:lnTo>
                    <a:pt x="81" y="3058"/>
                  </a:lnTo>
                  <a:lnTo>
                    <a:pt x="57" y="3006"/>
                  </a:lnTo>
                  <a:lnTo>
                    <a:pt x="36" y="2951"/>
                  </a:lnTo>
                  <a:lnTo>
                    <a:pt x="21" y="2894"/>
                  </a:lnTo>
                  <a:lnTo>
                    <a:pt x="9" y="2834"/>
                  </a:lnTo>
                  <a:lnTo>
                    <a:pt x="2" y="2772"/>
                  </a:lnTo>
                  <a:lnTo>
                    <a:pt x="0" y="2707"/>
                  </a:lnTo>
                  <a:lnTo>
                    <a:pt x="2" y="2658"/>
                  </a:lnTo>
                  <a:lnTo>
                    <a:pt x="7" y="2609"/>
                  </a:lnTo>
                  <a:lnTo>
                    <a:pt x="15" y="2561"/>
                  </a:lnTo>
                  <a:lnTo>
                    <a:pt x="25" y="2516"/>
                  </a:lnTo>
                  <a:lnTo>
                    <a:pt x="37" y="2473"/>
                  </a:lnTo>
                  <a:lnTo>
                    <a:pt x="52" y="2431"/>
                  </a:lnTo>
                  <a:lnTo>
                    <a:pt x="68" y="2392"/>
                  </a:lnTo>
                  <a:lnTo>
                    <a:pt x="83" y="2355"/>
                  </a:lnTo>
                  <a:lnTo>
                    <a:pt x="100" y="2321"/>
                  </a:lnTo>
                  <a:lnTo>
                    <a:pt x="116" y="2290"/>
                  </a:lnTo>
                  <a:lnTo>
                    <a:pt x="133" y="2261"/>
                  </a:lnTo>
                  <a:lnTo>
                    <a:pt x="148" y="2236"/>
                  </a:lnTo>
                  <a:lnTo>
                    <a:pt x="162" y="2214"/>
                  </a:lnTo>
                  <a:lnTo>
                    <a:pt x="175" y="2196"/>
                  </a:lnTo>
                  <a:lnTo>
                    <a:pt x="185" y="2182"/>
                  </a:lnTo>
                  <a:lnTo>
                    <a:pt x="193" y="2172"/>
                  </a:lnTo>
                  <a:lnTo>
                    <a:pt x="198" y="2165"/>
                  </a:lnTo>
                  <a:lnTo>
                    <a:pt x="200" y="2163"/>
                  </a:lnTo>
                  <a:lnTo>
                    <a:pt x="253" y="2092"/>
                  </a:lnTo>
                  <a:lnTo>
                    <a:pt x="300" y="2023"/>
                  </a:lnTo>
                  <a:lnTo>
                    <a:pt x="344" y="1959"/>
                  </a:lnTo>
                  <a:lnTo>
                    <a:pt x="384" y="1897"/>
                  </a:lnTo>
                  <a:lnTo>
                    <a:pt x="419" y="1839"/>
                  </a:lnTo>
                  <a:lnTo>
                    <a:pt x="451" y="1784"/>
                  </a:lnTo>
                  <a:lnTo>
                    <a:pt x="480" y="1733"/>
                  </a:lnTo>
                  <a:lnTo>
                    <a:pt x="505" y="1684"/>
                  </a:lnTo>
                  <a:lnTo>
                    <a:pt x="528" y="1640"/>
                  </a:lnTo>
                  <a:lnTo>
                    <a:pt x="548" y="1597"/>
                  </a:lnTo>
                  <a:lnTo>
                    <a:pt x="565" y="1558"/>
                  </a:lnTo>
                  <a:lnTo>
                    <a:pt x="578" y="1521"/>
                  </a:lnTo>
                  <a:lnTo>
                    <a:pt x="591" y="1488"/>
                  </a:lnTo>
                  <a:lnTo>
                    <a:pt x="600" y="1457"/>
                  </a:lnTo>
                  <a:lnTo>
                    <a:pt x="608" y="1430"/>
                  </a:lnTo>
                  <a:lnTo>
                    <a:pt x="614" y="1404"/>
                  </a:lnTo>
                  <a:lnTo>
                    <a:pt x="619" y="1382"/>
                  </a:lnTo>
                  <a:lnTo>
                    <a:pt x="622" y="1361"/>
                  </a:lnTo>
                  <a:lnTo>
                    <a:pt x="625" y="1345"/>
                  </a:lnTo>
                  <a:lnTo>
                    <a:pt x="626" y="1329"/>
                  </a:lnTo>
                  <a:lnTo>
                    <a:pt x="626" y="1317"/>
                  </a:lnTo>
                  <a:lnTo>
                    <a:pt x="626" y="1306"/>
                  </a:lnTo>
                  <a:lnTo>
                    <a:pt x="626" y="1299"/>
                  </a:lnTo>
                  <a:lnTo>
                    <a:pt x="625" y="1294"/>
                  </a:lnTo>
                  <a:lnTo>
                    <a:pt x="625" y="1290"/>
                  </a:lnTo>
                  <a:lnTo>
                    <a:pt x="624" y="1289"/>
                  </a:lnTo>
                  <a:lnTo>
                    <a:pt x="351" y="1289"/>
                  </a:lnTo>
                  <a:lnTo>
                    <a:pt x="318" y="1286"/>
                  </a:lnTo>
                  <a:lnTo>
                    <a:pt x="287" y="1278"/>
                  </a:lnTo>
                  <a:lnTo>
                    <a:pt x="258" y="1266"/>
                  </a:lnTo>
                  <a:lnTo>
                    <a:pt x="230" y="1248"/>
                  </a:lnTo>
                  <a:lnTo>
                    <a:pt x="205" y="1226"/>
                  </a:lnTo>
                  <a:lnTo>
                    <a:pt x="165" y="1184"/>
                  </a:lnTo>
                  <a:lnTo>
                    <a:pt x="131" y="1139"/>
                  </a:lnTo>
                  <a:lnTo>
                    <a:pt x="100" y="1091"/>
                  </a:lnTo>
                  <a:lnTo>
                    <a:pt x="73" y="1043"/>
                  </a:lnTo>
                  <a:lnTo>
                    <a:pt x="51" y="991"/>
                  </a:lnTo>
                  <a:lnTo>
                    <a:pt x="32" y="938"/>
                  </a:lnTo>
                  <a:lnTo>
                    <a:pt x="19" y="884"/>
                  </a:lnTo>
                  <a:lnTo>
                    <a:pt x="8" y="828"/>
                  </a:lnTo>
                  <a:lnTo>
                    <a:pt x="2" y="772"/>
                  </a:lnTo>
                  <a:lnTo>
                    <a:pt x="0" y="713"/>
                  </a:lnTo>
                  <a:lnTo>
                    <a:pt x="2" y="657"/>
                  </a:lnTo>
                  <a:lnTo>
                    <a:pt x="9" y="601"/>
                  </a:lnTo>
                  <a:lnTo>
                    <a:pt x="22" y="545"/>
                  </a:lnTo>
                  <a:lnTo>
                    <a:pt x="37" y="491"/>
                  </a:lnTo>
                  <a:lnTo>
                    <a:pt x="58" y="437"/>
                  </a:lnTo>
                  <a:lnTo>
                    <a:pt x="82" y="386"/>
                  </a:lnTo>
                  <a:lnTo>
                    <a:pt x="110" y="337"/>
                  </a:lnTo>
                  <a:lnTo>
                    <a:pt x="142" y="289"/>
                  </a:lnTo>
                  <a:lnTo>
                    <a:pt x="178" y="244"/>
                  </a:lnTo>
                  <a:lnTo>
                    <a:pt x="216" y="202"/>
                  </a:lnTo>
                  <a:lnTo>
                    <a:pt x="259" y="162"/>
                  </a:lnTo>
                  <a:lnTo>
                    <a:pt x="304" y="127"/>
                  </a:lnTo>
                  <a:lnTo>
                    <a:pt x="351" y="95"/>
                  </a:lnTo>
                  <a:lnTo>
                    <a:pt x="402" y="68"/>
                  </a:lnTo>
                  <a:lnTo>
                    <a:pt x="454" y="44"/>
                  </a:lnTo>
                  <a:lnTo>
                    <a:pt x="510" y="25"/>
                  </a:lnTo>
                  <a:lnTo>
                    <a:pt x="568" y="11"/>
                  </a:lnTo>
                  <a:lnTo>
                    <a:pt x="627" y="3"/>
                  </a:lnTo>
                  <a:lnTo>
                    <a:pt x="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26" y="2646"/>
              <a:ext cx="148" cy="23"/>
            </a:xfrm>
            <a:custGeom>
              <a:avLst/>
              <a:gdLst>
                <a:gd name="T0" fmla="*/ 102 w 1473"/>
                <a:gd name="T1" fmla="*/ 0 h 229"/>
                <a:gd name="T2" fmla="*/ 1473 w 1473"/>
                <a:gd name="T3" fmla="*/ 0 h 229"/>
                <a:gd name="T4" fmla="*/ 1365 w 1473"/>
                <a:gd name="T5" fmla="*/ 229 h 229"/>
                <a:gd name="T6" fmla="*/ 0 w 1473"/>
                <a:gd name="T7" fmla="*/ 229 h 229"/>
                <a:gd name="T8" fmla="*/ 102 w 1473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3" h="229">
                  <a:moveTo>
                    <a:pt x="102" y="0"/>
                  </a:moveTo>
                  <a:lnTo>
                    <a:pt x="1473" y="0"/>
                  </a:lnTo>
                  <a:lnTo>
                    <a:pt x="1365" y="229"/>
                  </a:lnTo>
                  <a:lnTo>
                    <a:pt x="0" y="229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05" y="2693"/>
              <a:ext cx="148" cy="23"/>
            </a:xfrm>
            <a:custGeom>
              <a:avLst/>
              <a:gdLst>
                <a:gd name="T0" fmla="*/ 124 w 1479"/>
                <a:gd name="T1" fmla="*/ 0 h 229"/>
                <a:gd name="T2" fmla="*/ 1479 w 1479"/>
                <a:gd name="T3" fmla="*/ 0 h 229"/>
                <a:gd name="T4" fmla="*/ 1369 w 1479"/>
                <a:gd name="T5" fmla="*/ 229 h 229"/>
                <a:gd name="T6" fmla="*/ 0 w 1479"/>
                <a:gd name="T7" fmla="*/ 229 h 229"/>
                <a:gd name="T8" fmla="*/ 124 w 1479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229">
                  <a:moveTo>
                    <a:pt x="124" y="0"/>
                  </a:moveTo>
                  <a:lnTo>
                    <a:pt x="1479" y="0"/>
                  </a:lnTo>
                  <a:lnTo>
                    <a:pt x="1369" y="229"/>
                  </a:lnTo>
                  <a:lnTo>
                    <a:pt x="0" y="22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2981" y="2740"/>
              <a:ext cx="151" cy="23"/>
            </a:xfrm>
            <a:custGeom>
              <a:avLst/>
              <a:gdLst>
                <a:gd name="T0" fmla="*/ 135 w 1510"/>
                <a:gd name="T1" fmla="*/ 0 h 229"/>
                <a:gd name="T2" fmla="*/ 1510 w 1510"/>
                <a:gd name="T3" fmla="*/ 0 h 229"/>
                <a:gd name="T4" fmla="*/ 1407 w 1510"/>
                <a:gd name="T5" fmla="*/ 229 h 229"/>
                <a:gd name="T6" fmla="*/ 0 w 1510"/>
                <a:gd name="T7" fmla="*/ 229 h 229"/>
                <a:gd name="T8" fmla="*/ 135 w 1510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229">
                  <a:moveTo>
                    <a:pt x="135" y="0"/>
                  </a:moveTo>
                  <a:lnTo>
                    <a:pt x="1510" y="0"/>
                  </a:lnTo>
                  <a:lnTo>
                    <a:pt x="1407" y="229"/>
                  </a:lnTo>
                  <a:lnTo>
                    <a:pt x="0" y="229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33"/>
          <p:cNvGrpSpPr>
            <a:grpSpLocks noChangeAspect="1"/>
          </p:cNvGrpSpPr>
          <p:nvPr/>
        </p:nvGrpSpPr>
        <p:grpSpPr bwMode="auto">
          <a:xfrm>
            <a:off x="7988614" y="5704448"/>
            <a:ext cx="523875" cy="519113"/>
            <a:chOff x="795" y="3348"/>
            <a:chExt cx="330" cy="327"/>
          </a:xfrm>
          <a:solidFill>
            <a:srgbClr val="11607E"/>
          </a:solidFill>
        </p:grpSpPr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795" y="3398"/>
              <a:ext cx="280" cy="277"/>
            </a:xfrm>
            <a:custGeom>
              <a:avLst/>
              <a:gdLst>
                <a:gd name="T0" fmla="*/ 903 w 2797"/>
                <a:gd name="T1" fmla="*/ 10 h 2774"/>
                <a:gd name="T2" fmla="*/ 1147 w 2797"/>
                <a:gd name="T3" fmla="*/ 65 h 2774"/>
                <a:gd name="T4" fmla="*/ 1397 w 2797"/>
                <a:gd name="T5" fmla="*/ 163 h 2774"/>
                <a:gd name="T6" fmla="*/ 1648 w 2797"/>
                <a:gd name="T7" fmla="*/ 302 h 2774"/>
                <a:gd name="T8" fmla="*/ 1654 w 2797"/>
                <a:gd name="T9" fmla="*/ 436 h 2774"/>
                <a:gd name="T10" fmla="*/ 1518 w 2797"/>
                <a:gd name="T11" fmla="*/ 618 h 2774"/>
                <a:gd name="T12" fmla="*/ 1299 w 2797"/>
                <a:gd name="T13" fmla="*/ 488 h 2774"/>
                <a:gd name="T14" fmla="*/ 1084 w 2797"/>
                <a:gd name="T15" fmla="*/ 396 h 2774"/>
                <a:gd name="T16" fmla="*/ 877 w 2797"/>
                <a:gd name="T17" fmla="*/ 345 h 2774"/>
                <a:gd name="T18" fmla="*/ 692 w 2797"/>
                <a:gd name="T19" fmla="*/ 337 h 2774"/>
                <a:gd name="T20" fmla="*/ 550 w 2797"/>
                <a:gd name="T21" fmla="*/ 369 h 2774"/>
                <a:gd name="T22" fmla="*/ 442 w 2797"/>
                <a:gd name="T23" fmla="*/ 440 h 2774"/>
                <a:gd name="T24" fmla="*/ 374 w 2797"/>
                <a:gd name="T25" fmla="*/ 542 h 2774"/>
                <a:gd name="T26" fmla="*/ 342 w 2797"/>
                <a:gd name="T27" fmla="*/ 678 h 2774"/>
                <a:gd name="T28" fmla="*/ 345 w 2797"/>
                <a:gd name="T29" fmla="*/ 841 h 2774"/>
                <a:gd name="T30" fmla="*/ 385 w 2797"/>
                <a:gd name="T31" fmla="*/ 1025 h 2774"/>
                <a:gd name="T32" fmla="*/ 461 w 2797"/>
                <a:gd name="T33" fmla="*/ 1225 h 2774"/>
                <a:gd name="T34" fmla="*/ 576 w 2797"/>
                <a:gd name="T35" fmla="*/ 1435 h 2774"/>
                <a:gd name="T36" fmla="*/ 728 w 2797"/>
                <a:gd name="T37" fmla="*/ 1649 h 2774"/>
                <a:gd name="T38" fmla="*/ 919 w 2797"/>
                <a:gd name="T39" fmla="*/ 1862 h 2774"/>
                <a:gd name="T40" fmla="*/ 1129 w 2797"/>
                <a:gd name="T41" fmla="*/ 2047 h 2774"/>
                <a:gd name="T42" fmla="*/ 1346 w 2797"/>
                <a:gd name="T43" fmla="*/ 2202 h 2774"/>
                <a:gd name="T44" fmla="*/ 1566 w 2797"/>
                <a:gd name="T45" fmla="*/ 2320 h 2774"/>
                <a:gd name="T46" fmla="*/ 1781 w 2797"/>
                <a:gd name="T47" fmla="*/ 2399 h 2774"/>
                <a:gd name="T48" fmla="*/ 1984 w 2797"/>
                <a:gd name="T49" fmla="*/ 2438 h 2774"/>
                <a:gd name="T50" fmla="*/ 2155 w 2797"/>
                <a:gd name="T51" fmla="*/ 2431 h 2774"/>
                <a:gd name="T52" fmla="*/ 2286 w 2797"/>
                <a:gd name="T53" fmla="*/ 2386 h 2774"/>
                <a:gd name="T54" fmla="*/ 2380 w 2797"/>
                <a:gd name="T55" fmla="*/ 2305 h 2774"/>
                <a:gd name="T56" fmla="*/ 2436 w 2797"/>
                <a:gd name="T57" fmla="*/ 2193 h 2774"/>
                <a:gd name="T58" fmla="*/ 2458 w 2797"/>
                <a:gd name="T59" fmla="*/ 2053 h 2774"/>
                <a:gd name="T60" fmla="*/ 2446 w 2797"/>
                <a:gd name="T61" fmla="*/ 1888 h 2774"/>
                <a:gd name="T62" fmla="*/ 2392 w 2797"/>
                <a:gd name="T63" fmla="*/ 1685 h 2774"/>
                <a:gd name="T64" fmla="*/ 2276 w 2797"/>
                <a:gd name="T65" fmla="*/ 1435 h 2774"/>
                <a:gd name="T66" fmla="*/ 2235 w 2797"/>
                <a:gd name="T67" fmla="*/ 1229 h 2774"/>
                <a:gd name="T68" fmla="*/ 2417 w 2797"/>
                <a:gd name="T69" fmla="*/ 1076 h 2774"/>
                <a:gd name="T70" fmla="*/ 2548 w 2797"/>
                <a:gd name="T71" fmla="*/ 1232 h 2774"/>
                <a:gd name="T72" fmla="*/ 2680 w 2797"/>
                <a:gd name="T73" fmla="*/ 1499 h 2774"/>
                <a:gd name="T74" fmla="*/ 2763 w 2797"/>
                <a:gd name="T75" fmla="*/ 1755 h 2774"/>
                <a:gd name="T76" fmla="*/ 2796 w 2797"/>
                <a:gd name="T77" fmla="*/ 1982 h 2774"/>
                <a:gd name="T78" fmla="*/ 2785 w 2797"/>
                <a:gd name="T79" fmla="*/ 2188 h 2774"/>
                <a:gd name="T80" fmla="*/ 2730 w 2797"/>
                <a:gd name="T81" fmla="*/ 2371 h 2774"/>
                <a:gd name="T82" fmla="*/ 2634 w 2797"/>
                <a:gd name="T83" fmla="*/ 2526 h 2774"/>
                <a:gd name="T84" fmla="*/ 2506 w 2797"/>
                <a:gd name="T85" fmla="*/ 2644 h 2774"/>
                <a:gd name="T86" fmla="*/ 2353 w 2797"/>
                <a:gd name="T87" fmla="*/ 2723 h 2774"/>
                <a:gd name="T88" fmla="*/ 2177 w 2797"/>
                <a:gd name="T89" fmla="*/ 2766 h 2774"/>
                <a:gd name="T90" fmla="*/ 1967 w 2797"/>
                <a:gd name="T91" fmla="*/ 2772 h 2774"/>
                <a:gd name="T92" fmla="*/ 1714 w 2797"/>
                <a:gd name="T93" fmla="*/ 2729 h 2774"/>
                <a:gd name="T94" fmla="*/ 1452 w 2797"/>
                <a:gd name="T95" fmla="*/ 2636 h 2774"/>
                <a:gd name="T96" fmla="*/ 1188 w 2797"/>
                <a:gd name="T97" fmla="*/ 2498 h 2774"/>
                <a:gd name="T98" fmla="*/ 929 w 2797"/>
                <a:gd name="T99" fmla="*/ 2318 h 2774"/>
                <a:gd name="T100" fmla="*/ 680 w 2797"/>
                <a:gd name="T101" fmla="*/ 2099 h 2774"/>
                <a:gd name="T102" fmla="*/ 482 w 2797"/>
                <a:gd name="T103" fmla="*/ 1879 h 2774"/>
                <a:gd name="T104" fmla="*/ 315 w 2797"/>
                <a:gd name="T105" fmla="*/ 1653 h 2774"/>
                <a:gd name="T106" fmla="*/ 183 w 2797"/>
                <a:gd name="T107" fmla="*/ 1425 h 2774"/>
                <a:gd name="T108" fmla="*/ 85 w 2797"/>
                <a:gd name="T109" fmla="*/ 1198 h 2774"/>
                <a:gd name="T110" fmla="*/ 24 w 2797"/>
                <a:gd name="T111" fmla="*/ 978 h 2774"/>
                <a:gd name="T112" fmla="*/ 0 w 2797"/>
                <a:gd name="T113" fmla="*/ 768 h 2774"/>
                <a:gd name="T114" fmla="*/ 14 w 2797"/>
                <a:gd name="T115" fmla="*/ 574 h 2774"/>
                <a:gd name="T116" fmla="*/ 68 w 2797"/>
                <a:gd name="T117" fmla="*/ 398 h 2774"/>
                <a:gd name="T118" fmla="*/ 162 w 2797"/>
                <a:gd name="T119" fmla="*/ 247 h 2774"/>
                <a:gd name="T120" fmla="*/ 290 w 2797"/>
                <a:gd name="T121" fmla="*/ 131 h 2774"/>
                <a:gd name="T122" fmla="*/ 442 w 2797"/>
                <a:gd name="T123" fmla="*/ 51 h 2774"/>
                <a:gd name="T124" fmla="*/ 618 w 2797"/>
                <a:gd name="T125" fmla="*/ 8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7" h="2774">
                  <a:moveTo>
                    <a:pt x="747" y="0"/>
                  </a:moveTo>
                  <a:lnTo>
                    <a:pt x="824" y="2"/>
                  </a:lnTo>
                  <a:lnTo>
                    <a:pt x="903" y="10"/>
                  </a:lnTo>
                  <a:lnTo>
                    <a:pt x="984" y="24"/>
                  </a:lnTo>
                  <a:lnTo>
                    <a:pt x="1065" y="41"/>
                  </a:lnTo>
                  <a:lnTo>
                    <a:pt x="1147" y="65"/>
                  </a:lnTo>
                  <a:lnTo>
                    <a:pt x="1230" y="93"/>
                  </a:lnTo>
                  <a:lnTo>
                    <a:pt x="1313" y="126"/>
                  </a:lnTo>
                  <a:lnTo>
                    <a:pt x="1397" y="163"/>
                  </a:lnTo>
                  <a:lnTo>
                    <a:pt x="1480" y="205"/>
                  </a:lnTo>
                  <a:lnTo>
                    <a:pt x="1565" y="251"/>
                  </a:lnTo>
                  <a:lnTo>
                    <a:pt x="1648" y="302"/>
                  </a:lnTo>
                  <a:lnTo>
                    <a:pt x="1731" y="356"/>
                  </a:lnTo>
                  <a:lnTo>
                    <a:pt x="1711" y="376"/>
                  </a:lnTo>
                  <a:lnTo>
                    <a:pt x="1654" y="436"/>
                  </a:lnTo>
                  <a:lnTo>
                    <a:pt x="1603" y="495"/>
                  </a:lnTo>
                  <a:lnTo>
                    <a:pt x="1558" y="557"/>
                  </a:lnTo>
                  <a:lnTo>
                    <a:pt x="1518" y="618"/>
                  </a:lnTo>
                  <a:lnTo>
                    <a:pt x="1445" y="571"/>
                  </a:lnTo>
                  <a:lnTo>
                    <a:pt x="1372" y="527"/>
                  </a:lnTo>
                  <a:lnTo>
                    <a:pt x="1299" y="488"/>
                  </a:lnTo>
                  <a:lnTo>
                    <a:pt x="1227" y="453"/>
                  </a:lnTo>
                  <a:lnTo>
                    <a:pt x="1154" y="422"/>
                  </a:lnTo>
                  <a:lnTo>
                    <a:pt x="1084" y="396"/>
                  </a:lnTo>
                  <a:lnTo>
                    <a:pt x="1013" y="375"/>
                  </a:lnTo>
                  <a:lnTo>
                    <a:pt x="944" y="357"/>
                  </a:lnTo>
                  <a:lnTo>
                    <a:pt x="877" y="345"/>
                  </a:lnTo>
                  <a:lnTo>
                    <a:pt x="810" y="337"/>
                  </a:lnTo>
                  <a:lnTo>
                    <a:pt x="747" y="335"/>
                  </a:lnTo>
                  <a:lnTo>
                    <a:pt x="692" y="337"/>
                  </a:lnTo>
                  <a:lnTo>
                    <a:pt x="641" y="343"/>
                  </a:lnTo>
                  <a:lnTo>
                    <a:pt x="593" y="354"/>
                  </a:lnTo>
                  <a:lnTo>
                    <a:pt x="550" y="369"/>
                  </a:lnTo>
                  <a:lnTo>
                    <a:pt x="510" y="388"/>
                  </a:lnTo>
                  <a:lnTo>
                    <a:pt x="474" y="412"/>
                  </a:lnTo>
                  <a:lnTo>
                    <a:pt x="442" y="440"/>
                  </a:lnTo>
                  <a:lnTo>
                    <a:pt x="416" y="470"/>
                  </a:lnTo>
                  <a:lnTo>
                    <a:pt x="393" y="504"/>
                  </a:lnTo>
                  <a:lnTo>
                    <a:pt x="374" y="542"/>
                  </a:lnTo>
                  <a:lnTo>
                    <a:pt x="359" y="584"/>
                  </a:lnTo>
                  <a:lnTo>
                    <a:pt x="349" y="629"/>
                  </a:lnTo>
                  <a:lnTo>
                    <a:pt x="342" y="678"/>
                  </a:lnTo>
                  <a:lnTo>
                    <a:pt x="339" y="729"/>
                  </a:lnTo>
                  <a:lnTo>
                    <a:pt x="341" y="784"/>
                  </a:lnTo>
                  <a:lnTo>
                    <a:pt x="345" y="841"/>
                  </a:lnTo>
                  <a:lnTo>
                    <a:pt x="354" y="899"/>
                  </a:lnTo>
                  <a:lnTo>
                    <a:pt x="368" y="961"/>
                  </a:lnTo>
                  <a:lnTo>
                    <a:pt x="385" y="1025"/>
                  </a:lnTo>
                  <a:lnTo>
                    <a:pt x="406" y="1090"/>
                  </a:lnTo>
                  <a:lnTo>
                    <a:pt x="432" y="1157"/>
                  </a:lnTo>
                  <a:lnTo>
                    <a:pt x="461" y="1225"/>
                  </a:lnTo>
                  <a:lnTo>
                    <a:pt x="496" y="1294"/>
                  </a:lnTo>
                  <a:lnTo>
                    <a:pt x="534" y="1364"/>
                  </a:lnTo>
                  <a:lnTo>
                    <a:pt x="576" y="1435"/>
                  </a:lnTo>
                  <a:lnTo>
                    <a:pt x="622" y="1506"/>
                  </a:lnTo>
                  <a:lnTo>
                    <a:pt x="673" y="1577"/>
                  </a:lnTo>
                  <a:lnTo>
                    <a:pt x="728" y="1649"/>
                  </a:lnTo>
                  <a:lnTo>
                    <a:pt x="787" y="1720"/>
                  </a:lnTo>
                  <a:lnTo>
                    <a:pt x="852" y="1790"/>
                  </a:lnTo>
                  <a:lnTo>
                    <a:pt x="919" y="1862"/>
                  </a:lnTo>
                  <a:lnTo>
                    <a:pt x="988" y="1926"/>
                  </a:lnTo>
                  <a:lnTo>
                    <a:pt x="1058" y="1988"/>
                  </a:lnTo>
                  <a:lnTo>
                    <a:pt x="1129" y="2047"/>
                  </a:lnTo>
                  <a:lnTo>
                    <a:pt x="1201" y="2103"/>
                  </a:lnTo>
                  <a:lnTo>
                    <a:pt x="1274" y="2153"/>
                  </a:lnTo>
                  <a:lnTo>
                    <a:pt x="1346" y="2202"/>
                  </a:lnTo>
                  <a:lnTo>
                    <a:pt x="1420" y="2245"/>
                  </a:lnTo>
                  <a:lnTo>
                    <a:pt x="1493" y="2284"/>
                  </a:lnTo>
                  <a:lnTo>
                    <a:pt x="1566" y="2320"/>
                  </a:lnTo>
                  <a:lnTo>
                    <a:pt x="1638" y="2351"/>
                  </a:lnTo>
                  <a:lnTo>
                    <a:pt x="1710" y="2378"/>
                  </a:lnTo>
                  <a:lnTo>
                    <a:pt x="1781" y="2399"/>
                  </a:lnTo>
                  <a:lnTo>
                    <a:pt x="1850" y="2417"/>
                  </a:lnTo>
                  <a:lnTo>
                    <a:pt x="1918" y="2429"/>
                  </a:lnTo>
                  <a:lnTo>
                    <a:pt x="1984" y="2438"/>
                  </a:lnTo>
                  <a:lnTo>
                    <a:pt x="2049" y="2440"/>
                  </a:lnTo>
                  <a:lnTo>
                    <a:pt x="2103" y="2438"/>
                  </a:lnTo>
                  <a:lnTo>
                    <a:pt x="2155" y="2431"/>
                  </a:lnTo>
                  <a:lnTo>
                    <a:pt x="2202" y="2420"/>
                  </a:lnTo>
                  <a:lnTo>
                    <a:pt x="2246" y="2406"/>
                  </a:lnTo>
                  <a:lnTo>
                    <a:pt x="2286" y="2386"/>
                  </a:lnTo>
                  <a:lnTo>
                    <a:pt x="2322" y="2362"/>
                  </a:lnTo>
                  <a:lnTo>
                    <a:pt x="2353" y="2334"/>
                  </a:lnTo>
                  <a:lnTo>
                    <a:pt x="2380" y="2305"/>
                  </a:lnTo>
                  <a:lnTo>
                    <a:pt x="2402" y="2272"/>
                  </a:lnTo>
                  <a:lnTo>
                    <a:pt x="2421" y="2235"/>
                  </a:lnTo>
                  <a:lnTo>
                    <a:pt x="2436" y="2193"/>
                  </a:lnTo>
                  <a:lnTo>
                    <a:pt x="2448" y="2150"/>
                  </a:lnTo>
                  <a:lnTo>
                    <a:pt x="2455" y="2103"/>
                  </a:lnTo>
                  <a:lnTo>
                    <a:pt x="2458" y="2053"/>
                  </a:lnTo>
                  <a:lnTo>
                    <a:pt x="2458" y="2001"/>
                  </a:lnTo>
                  <a:lnTo>
                    <a:pt x="2454" y="1946"/>
                  </a:lnTo>
                  <a:lnTo>
                    <a:pt x="2446" y="1888"/>
                  </a:lnTo>
                  <a:lnTo>
                    <a:pt x="2434" y="1830"/>
                  </a:lnTo>
                  <a:lnTo>
                    <a:pt x="2417" y="1768"/>
                  </a:lnTo>
                  <a:lnTo>
                    <a:pt x="2392" y="1685"/>
                  </a:lnTo>
                  <a:lnTo>
                    <a:pt x="2358" y="1603"/>
                  </a:lnTo>
                  <a:lnTo>
                    <a:pt x="2320" y="1518"/>
                  </a:lnTo>
                  <a:lnTo>
                    <a:pt x="2276" y="1435"/>
                  </a:lnTo>
                  <a:lnTo>
                    <a:pt x="2227" y="1352"/>
                  </a:lnTo>
                  <a:lnTo>
                    <a:pt x="2173" y="1268"/>
                  </a:lnTo>
                  <a:lnTo>
                    <a:pt x="2235" y="1229"/>
                  </a:lnTo>
                  <a:lnTo>
                    <a:pt x="2296" y="1184"/>
                  </a:lnTo>
                  <a:lnTo>
                    <a:pt x="2357" y="1133"/>
                  </a:lnTo>
                  <a:lnTo>
                    <a:pt x="2417" y="1076"/>
                  </a:lnTo>
                  <a:lnTo>
                    <a:pt x="2436" y="1058"/>
                  </a:lnTo>
                  <a:lnTo>
                    <a:pt x="2494" y="1144"/>
                  </a:lnTo>
                  <a:lnTo>
                    <a:pt x="2548" y="1232"/>
                  </a:lnTo>
                  <a:lnTo>
                    <a:pt x="2597" y="1321"/>
                  </a:lnTo>
                  <a:lnTo>
                    <a:pt x="2642" y="1410"/>
                  </a:lnTo>
                  <a:lnTo>
                    <a:pt x="2680" y="1499"/>
                  </a:lnTo>
                  <a:lnTo>
                    <a:pt x="2715" y="1588"/>
                  </a:lnTo>
                  <a:lnTo>
                    <a:pt x="2743" y="1676"/>
                  </a:lnTo>
                  <a:lnTo>
                    <a:pt x="2763" y="1755"/>
                  </a:lnTo>
                  <a:lnTo>
                    <a:pt x="2779" y="1833"/>
                  </a:lnTo>
                  <a:lnTo>
                    <a:pt x="2790" y="1909"/>
                  </a:lnTo>
                  <a:lnTo>
                    <a:pt x="2796" y="1982"/>
                  </a:lnTo>
                  <a:lnTo>
                    <a:pt x="2797" y="2053"/>
                  </a:lnTo>
                  <a:lnTo>
                    <a:pt x="2794" y="2122"/>
                  </a:lnTo>
                  <a:lnTo>
                    <a:pt x="2785" y="2188"/>
                  </a:lnTo>
                  <a:lnTo>
                    <a:pt x="2772" y="2252"/>
                  </a:lnTo>
                  <a:lnTo>
                    <a:pt x="2753" y="2313"/>
                  </a:lnTo>
                  <a:lnTo>
                    <a:pt x="2730" y="2371"/>
                  </a:lnTo>
                  <a:lnTo>
                    <a:pt x="2703" y="2426"/>
                  </a:lnTo>
                  <a:lnTo>
                    <a:pt x="2671" y="2478"/>
                  </a:lnTo>
                  <a:lnTo>
                    <a:pt x="2634" y="2526"/>
                  </a:lnTo>
                  <a:lnTo>
                    <a:pt x="2592" y="2571"/>
                  </a:lnTo>
                  <a:lnTo>
                    <a:pt x="2550" y="2610"/>
                  </a:lnTo>
                  <a:lnTo>
                    <a:pt x="2506" y="2644"/>
                  </a:lnTo>
                  <a:lnTo>
                    <a:pt x="2458" y="2674"/>
                  </a:lnTo>
                  <a:lnTo>
                    <a:pt x="2407" y="2700"/>
                  </a:lnTo>
                  <a:lnTo>
                    <a:pt x="2353" y="2723"/>
                  </a:lnTo>
                  <a:lnTo>
                    <a:pt x="2297" y="2741"/>
                  </a:lnTo>
                  <a:lnTo>
                    <a:pt x="2239" y="2756"/>
                  </a:lnTo>
                  <a:lnTo>
                    <a:pt x="2177" y="2766"/>
                  </a:lnTo>
                  <a:lnTo>
                    <a:pt x="2114" y="2772"/>
                  </a:lnTo>
                  <a:lnTo>
                    <a:pt x="2049" y="2774"/>
                  </a:lnTo>
                  <a:lnTo>
                    <a:pt x="1967" y="2772"/>
                  </a:lnTo>
                  <a:lnTo>
                    <a:pt x="1883" y="2763"/>
                  </a:lnTo>
                  <a:lnTo>
                    <a:pt x="1799" y="2749"/>
                  </a:lnTo>
                  <a:lnTo>
                    <a:pt x="1714" y="2729"/>
                  </a:lnTo>
                  <a:lnTo>
                    <a:pt x="1627" y="2703"/>
                  </a:lnTo>
                  <a:lnTo>
                    <a:pt x="1540" y="2672"/>
                  </a:lnTo>
                  <a:lnTo>
                    <a:pt x="1452" y="2636"/>
                  </a:lnTo>
                  <a:lnTo>
                    <a:pt x="1364" y="2595"/>
                  </a:lnTo>
                  <a:lnTo>
                    <a:pt x="1276" y="2550"/>
                  </a:lnTo>
                  <a:lnTo>
                    <a:pt x="1188" y="2498"/>
                  </a:lnTo>
                  <a:lnTo>
                    <a:pt x="1101" y="2443"/>
                  </a:lnTo>
                  <a:lnTo>
                    <a:pt x="1014" y="2383"/>
                  </a:lnTo>
                  <a:lnTo>
                    <a:pt x="929" y="2318"/>
                  </a:lnTo>
                  <a:lnTo>
                    <a:pt x="845" y="2249"/>
                  </a:lnTo>
                  <a:lnTo>
                    <a:pt x="761" y="2176"/>
                  </a:lnTo>
                  <a:lnTo>
                    <a:pt x="680" y="2099"/>
                  </a:lnTo>
                  <a:lnTo>
                    <a:pt x="611" y="2026"/>
                  </a:lnTo>
                  <a:lnTo>
                    <a:pt x="544" y="1953"/>
                  </a:lnTo>
                  <a:lnTo>
                    <a:pt x="482" y="1879"/>
                  </a:lnTo>
                  <a:lnTo>
                    <a:pt x="423" y="1805"/>
                  </a:lnTo>
                  <a:lnTo>
                    <a:pt x="367" y="1730"/>
                  </a:lnTo>
                  <a:lnTo>
                    <a:pt x="315" y="1653"/>
                  </a:lnTo>
                  <a:lnTo>
                    <a:pt x="267" y="1577"/>
                  </a:lnTo>
                  <a:lnTo>
                    <a:pt x="223" y="1501"/>
                  </a:lnTo>
                  <a:lnTo>
                    <a:pt x="183" y="1425"/>
                  </a:lnTo>
                  <a:lnTo>
                    <a:pt x="146" y="1350"/>
                  </a:lnTo>
                  <a:lnTo>
                    <a:pt x="113" y="1273"/>
                  </a:lnTo>
                  <a:lnTo>
                    <a:pt x="85" y="1198"/>
                  </a:lnTo>
                  <a:lnTo>
                    <a:pt x="60" y="1124"/>
                  </a:lnTo>
                  <a:lnTo>
                    <a:pt x="41" y="1051"/>
                  </a:lnTo>
                  <a:lnTo>
                    <a:pt x="24" y="978"/>
                  </a:lnTo>
                  <a:lnTo>
                    <a:pt x="11" y="906"/>
                  </a:lnTo>
                  <a:lnTo>
                    <a:pt x="3" y="836"/>
                  </a:lnTo>
                  <a:lnTo>
                    <a:pt x="0" y="768"/>
                  </a:lnTo>
                  <a:lnTo>
                    <a:pt x="0" y="701"/>
                  </a:lnTo>
                  <a:lnTo>
                    <a:pt x="5" y="637"/>
                  </a:lnTo>
                  <a:lnTo>
                    <a:pt x="14" y="574"/>
                  </a:lnTo>
                  <a:lnTo>
                    <a:pt x="27" y="513"/>
                  </a:lnTo>
                  <a:lnTo>
                    <a:pt x="46" y="454"/>
                  </a:lnTo>
                  <a:lnTo>
                    <a:pt x="68" y="398"/>
                  </a:lnTo>
                  <a:lnTo>
                    <a:pt x="95" y="345"/>
                  </a:lnTo>
                  <a:lnTo>
                    <a:pt x="126" y="294"/>
                  </a:lnTo>
                  <a:lnTo>
                    <a:pt x="162" y="247"/>
                  </a:lnTo>
                  <a:lnTo>
                    <a:pt x="203" y="203"/>
                  </a:lnTo>
                  <a:lnTo>
                    <a:pt x="245" y="165"/>
                  </a:lnTo>
                  <a:lnTo>
                    <a:pt x="290" y="131"/>
                  </a:lnTo>
                  <a:lnTo>
                    <a:pt x="338" y="100"/>
                  </a:lnTo>
                  <a:lnTo>
                    <a:pt x="389" y="74"/>
                  </a:lnTo>
                  <a:lnTo>
                    <a:pt x="442" y="51"/>
                  </a:lnTo>
                  <a:lnTo>
                    <a:pt x="498" y="33"/>
                  </a:lnTo>
                  <a:lnTo>
                    <a:pt x="557" y="18"/>
                  </a:lnTo>
                  <a:lnTo>
                    <a:pt x="618" y="8"/>
                  </a:lnTo>
                  <a:lnTo>
                    <a:pt x="682" y="2"/>
                  </a:lnTo>
                  <a:lnTo>
                    <a:pt x="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866" y="3457"/>
              <a:ext cx="149" cy="148"/>
            </a:xfrm>
            <a:custGeom>
              <a:avLst/>
              <a:gdLst>
                <a:gd name="T0" fmla="*/ 366 w 1491"/>
                <a:gd name="T1" fmla="*/ 2 h 1480"/>
                <a:gd name="T2" fmla="*/ 465 w 1491"/>
                <a:gd name="T3" fmla="*/ 22 h 1480"/>
                <a:gd name="T4" fmla="*/ 571 w 1491"/>
                <a:gd name="T5" fmla="*/ 60 h 1480"/>
                <a:gd name="T6" fmla="*/ 682 w 1491"/>
                <a:gd name="T7" fmla="*/ 114 h 1480"/>
                <a:gd name="T8" fmla="*/ 711 w 1491"/>
                <a:gd name="T9" fmla="*/ 204 h 1480"/>
                <a:gd name="T10" fmla="*/ 669 w 1491"/>
                <a:gd name="T11" fmla="*/ 312 h 1480"/>
                <a:gd name="T12" fmla="*/ 639 w 1491"/>
                <a:gd name="T13" fmla="*/ 409 h 1480"/>
                <a:gd name="T14" fmla="*/ 619 w 1491"/>
                <a:gd name="T15" fmla="*/ 493 h 1480"/>
                <a:gd name="T16" fmla="*/ 608 w 1491"/>
                <a:gd name="T17" fmla="*/ 558 h 1480"/>
                <a:gd name="T18" fmla="*/ 603 w 1491"/>
                <a:gd name="T19" fmla="*/ 601 h 1480"/>
                <a:gd name="T20" fmla="*/ 601 w 1491"/>
                <a:gd name="T21" fmla="*/ 620 h 1480"/>
                <a:gd name="T22" fmla="*/ 608 w 1491"/>
                <a:gd name="T23" fmla="*/ 689 h 1480"/>
                <a:gd name="T24" fmla="*/ 633 w 1491"/>
                <a:gd name="T25" fmla="*/ 754 h 1480"/>
                <a:gd name="T26" fmla="*/ 676 w 1491"/>
                <a:gd name="T27" fmla="*/ 809 h 1480"/>
                <a:gd name="T28" fmla="*/ 731 w 1491"/>
                <a:gd name="T29" fmla="*/ 851 h 1480"/>
                <a:gd name="T30" fmla="*/ 795 w 1491"/>
                <a:gd name="T31" fmla="*/ 876 h 1480"/>
                <a:gd name="T32" fmla="*/ 865 w 1491"/>
                <a:gd name="T33" fmla="*/ 882 h 1480"/>
                <a:gd name="T34" fmla="*/ 885 w 1491"/>
                <a:gd name="T35" fmla="*/ 881 h 1480"/>
                <a:gd name="T36" fmla="*/ 929 w 1491"/>
                <a:gd name="T37" fmla="*/ 876 h 1480"/>
                <a:gd name="T38" fmla="*/ 995 w 1491"/>
                <a:gd name="T39" fmla="*/ 865 h 1480"/>
                <a:gd name="T40" fmla="*/ 1079 w 1491"/>
                <a:gd name="T41" fmla="*/ 845 h 1480"/>
                <a:gd name="T42" fmla="*/ 1177 w 1491"/>
                <a:gd name="T43" fmla="*/ 816 h 1480"/>
                <a:gd name="T44" fmla="*/ 1286 w 1491"/>
                <a:gd name="T45" fmla="*/ 773 h 1480"/>
                <a:gd name="T46" fmla="*/ 1375 w 1491"/>
                <a:gd name="T47" fmla="*/ 800 h 1480"/>
                <a:gd name="T48" fmla="*/ 1428 w 1491"/>
                <a:gd name="T49" fmla="*/ 903 h 1480"/>
                <a:gd name="T50" fmla="*/ 1465 w 1491"/>
                <a:gd name="T51" fmla="*/ 1002 h 1480"/>
                <a:gd name="T52" fmla="*/ 1485 w 1491"/>
                <a:gd name="T53" fmla="*/ 1088 h 1480"/>
                <a:gd name="T54" fmla="*/ 1491 w 1491"/>
                <a:gd name="T55" fmla="*/ 1164 h 1480"/>
                <a:gd name="T56" fmla="*/ 1485 w 1491"/>
                <a:gd name="T57" fmla="*/ 1229 h 1480"/>
                <a:gd name="T58" fmla="*/ 1471 w 1491"/>
                <a:gd name="T59" fmla="*/ 1283 h 1480"/>
                <a:gd name="T60" fmla="*/ 1451 w 1491"/>
                <a:gd name="T61" fmla="*/ 1328 h 1480"/>
                <a:gd name="T62" fmla="*/ 1427 w 1491"/>
                <a:gd name="T63" fmla="*/ 1364 h 1480"/>
                <a:gd name="T64" fmla="*/ 1402 w 1491"/>
                <a:gd name="T65" fmla="*/ 1392 h 1480"/>
                <a:gd name="T66" fmla="*/ 1371 w 1491"/>
                <a:gd name="T67" fmla="*/ 1419 h 1480"/>
                <a:gd name="T68" fmla="*/ 1328 w 1491"/>
                <a:gd name="T69" fmla="*/ 1445 h 1480"/>
                <a:gd name="T70" fmla="*/ 1274 w 1491"/>
                <a:gd name="T71" fmla="*/ 1465 h 1480"/>
                <a:gd name="T72" fmla="*/ 1209 w 1491"/>
                <a:gd name="T73" fmla="*/ 1478 h 1480"/>
                <a:gd name="T74" fmla="*/ 1125 w 1491"/>
                <a:gd name="T75" fmla="*/ 1478 h 1480"/>
                <a:gd name="T76" fmla="*/ 1027 w 1491"/>
                <a:gd name="T77" fmla="*/ 1458 h 1480"/>
                <a:gd name="T78" fmla="*/ 922 w 1491"/>
                <a:gd name="T79" fmla="*/ 1422 h 1480"/>
                <a:gd name="T80" fmla="*/ 812 w 1491"/>
                <a:gd name="T81" fmla="*/ 1368 h 1480"/>
                <a:gd name="T82" fmla="*/ 700 w 1491"/>
                <a:gd name="T83" fmla="*/ 1299 h 1480"/>
                <a:gd name="T84" fmla="*/ 586 w 1491"/>
                <a:gd name="T85" fmla="*/ 1216 h 1480"/>
                <a:gd name="T86" fmla="*/ 472 w 1491"/>
                <a:gd name="T87" fmla="*/ 1119 h 1480"/>
                <a:gd name="T88" fmla="*/ 359 w 1491"/>
                <a:gd name="T89" fmla="*/ 1006 h 1480"/>
                <a:gd name="T90" fmla="*/ 254 w 1491"/>
                <a:gd name="T91" fmla="*/ 884 h 1480"/>
                <a:gd name="T92" fmla="*/ 164 w 1491"/>
                <a:gd name="T93" fmla="*/ 759 h 1480"/>
                <a:gd name="T94" fmla="*/ 92 w 1491"/>
                <a:gd name="T95" fmla="*/ 637 h 1480"/>
                <a:gd name="T96" fmla="*/ 42 w 1491"/>
                <a:gd name="T97" fmla="*/ 527 h 1480"/>
                <a:gd name="T98" fmla="*/ 14 w 1491"/>
                <a:gd name="T99" fmla="*/ 433 h 1480"/>
                <a:gd name="T100" fmla="*/ 1 w 1491"/>
                <a:gd name="T101" fmla="*/ 352 h 1480"/>
                <a:gd name="T102" fmla="*/ 2 w 1491"/>
                <a:gd name="T103" fmla="*/ 282 h 1480"/>
                <a:gd name="T104" fmla="*/ 12 w 1491"/>
                <a:gd name="T105" fmla="*/ 223 h 1480"/>
                <a:gd name="T106" fmla="*/ 30 w 1491"/>
                <a:gd name="T107" fmla="*/ 172 h 1480"/>
                <a:gd name="T108" fmla="*/ 52 w 1491"/>
                <a:gd name="T109" fmla="*/ 132 h 1480"/>
                <a:gd name="T110" fmla="*/ 77 w 1491"/>
                <a:gd name="T111" fmla="*/ 101 h 1480"/>
                <a:gd name="T112" fmla="*/ 104 w 1491"/>
                <a:gd name="T113" fmla="*/ 74 h 1480"/>
                <a:gd name="T114" fmla="*/ 140 w 1491"/>
                <a:gd name="T115" fmla="*/ 48 h 1480"/>
                <a:gd name="T116" fmla="*/ 188 w 1491"/>
                <a:gd name="T117" fmla="*/ 24 h 1480"/>
                <a:gd name="T118" fmla="*/ 248 w 1491"/>
                <a:gd name="T119" fmla="*/ 6 h 1480"/>
                <a:gd name="T120" fmla="*/ 320 w 1491"/>
                <a:gd name="T12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1" h="1480">
                  <a:moveTo>
                    <a:pt x="320" y="0"/>
                  </a:moveTo>
                  <a:lnTo>
                    <a:pt x="366" y="2"/>
                  </a:lnTo>
                  <a:lnTo>
                    <a:pt x="414" y="10"/>
                  </a:lnTo>
                  <a:lnTo>
                    <a:pt x="465" y="22"/>
                  </a:lnTo>
                  <a:lnTo>
                    <a:pt x="517" y="39"/>
                  </a:lnTo>
                  <a:lnTo>
                    <a:pt x="571" y="60"/>
                  </a:lnTo>
                  <a:lnTo>
                    <a:pt x="626" y="86"/>
                  </a:lnTo>
                  <a:lnTo>
                    <a:pt x="682" y="114"/>
                  </a:lnTo>
                  <a:lnTo>
                    <a:pt x="738" y="147"/>
                  </a:lnTo>
                  <a:lnTo>
                    <a:pt x="711" y="204"/>
                  </a:lnTo>
                  <a:lnTo>
                    <a:pt x="688" y="260"/>
                  </a:lnTo>
                  <a:lnTo>
                    <a:pt x="669" y="312"/>
                  </a:lnTo>
                  <a:lnTo>
                    <a:pt x="652" y="363"/>
                  </a:lnTo>
                  <a:lnTo>
                    <a:pt x="639" y="409"/>
                  </a:lnTo>
                  <a:lnTo>
                    <a:pt x="628" y="452"/>
                  </a:lnTo>
                  <a:lnTo>
                    <a:pt x="619" y="493"/>
                  </a:lnTo>
                  <a:lnTo>
                    <a:pt x="613" y="527"/>
                  </a:lnTo>
                  <a:lnTo>
                    <a:pt x="608" y="558"/>
                  </a:lnTo>
                  <a:lnTo>
                    <a:pt x="605" y="582"/>
                  </a:lnTo>
                  <a:lnTo>
                    <a:pt x="603" y="601"/>
                  </a:lnTo>
                  <a:lnTo>
                    <a:pt x="602" y="614"/>
                  </a:lnTo>
                  <a:lnTo>
                    <a:pt x="601" y="620"/>
                  </a:lnTo>
                  <a:lnTo>
                    <a:pt x="602" y="655"/>
                  </a:lnTo>
                  <a:lnTo>
                    <a:pt x="608" y="689"/>
                  </a:lnTo>
                  <a:lnTo>
                    <a:pt x="619" y="722"/>
                  </a:lnTo>
                  <a:lnTo>
                    <a:pt x="633" y="754"/>
                  </a:lnTo>
                  <a:lnTo>
                    <a:pt x="652" y="783"/>
                  </a:lnTo>
                  <a:lnTo>
                    <a:pt x="676" y="809"/>
                  </a:lnTo>
                  <a:lnTo>
                    <a:pt x="702" y="832"/>
                  </a:lnTo>
                  <a:lnTo>
                    <a:pt x="731" y="851"/>
                  </a:lnTo>
                  <a:lnTo>
                    <a:pt x="762" y="866"/>
                  </a:lnTo>
                  <a:lnTo>
                    <a:pt x="795" y="876"/>
                  </a:lnTo>
                  <a:lnTo>
                    <a:pt x="831" y="882"/>
                  </a:lnTo>
                  <a:lnTo>
                    <a:pt x="865" y="882"/>
                  </a:lnTo>
                  <a:lnTo>
                    <a:pt x="872" y="882"/>
                  </a:lnTo>
                  <a:lnTo>
                    <a:pt x="885" y="881"/>
                  </a:lnTo>
                  <a:lnTo>
                    <a:pt x="904" y="879"/>
                  </a:lnTo>
                  <a:lnTo>
                    <a:pt x="929" y="876"/>
                  </a:lnTo>
                  <a:lnTo>
                    <a:pt x="960" y="872"/>
                  </a:lnTo>
                  <a:lnTo>
                    <a:pt x="995" y="865"/>
                  </a:lnTo>
                  <a:lnTo>
                    <a:pt x="1035" y="856"/>
                  </a:lnTo>
                  <a:lnTo>
                    <a:pt x="1079" y="845"/>
                  </a:lnTo>
                  <a:lnTo>
                    <a:pt x="1127" y="832"/>
                  </a:lnTo>
                  <a:lnTo>
                    <a:pt x="1177" y="816"/>
                  </a:lnTo>
                  <a:lnTo>
                    <a:pt x="1231" y="797"/>
                  </a:lnTo>
                  <a:lnTo>
                    <a:pt x="1286" y="773"/>
                  </a:lnTo>
                  <a:lnTo>
                    <a:pt x="1344" y="746"/>
                  </a:lnTo>
                  <a:lnTo>
                    <a:pt x="1375" y="800"/>
                  </a:lnTo>
                  <a:lnTo>
                    <a:pt x="1403" y="851"/>
                  </a:lnTo>
                  <a:lnTo>
                    <a:pt x="1428" y="903"/>
                  </a:lnTo>
                  <a:lnTo>
                    <a:pt x="1449" y="953"/>
                  </a:lnTo>
                  <a:lnTo>
                    <a:pt x="1465" y="1002"/>
                  </a:lnTo>
                  <a:lnTo>
                    <a:pt x="1477" y="1047"/>
                  </a:lnTo>
                  <a:lnTo>
                    <a:pt x="1485" y="1088"/>
                  </a:lnTo>
                  <a:lnTo>
                    <a:pt x="1489" y="1127"/>
                  </a:lnTo>
                  <a:lnTo>
                    <a:pt x="1491" y="1164"/>
                  </a:lnTo>
                  <a:lnTo>
                    <a:pt x="1489" y="1197"/>
                  </a:lnTo>
                  <a:lnTo>
                    <a:pt x="1485" y="1229"/>
                  </a:lnTo>
                  <a:lnTo>
                    <a:pt x="1479" y="1257"/>
                  </a:lnTo>
                  <a:lnTo>
                    <a:pt x="1471" y="1283"/>
                  </a:lnTo>
                  <a:lnTo>
                    <a:pt x="1461" y="1307"/>
                  </a:lnTo>
                  <a:lnTo>
                    <a:pt x="1451" y="1328"/>
                  </a:lnTo>
                  <a:lnTo>
                    <a:pt x="1438" y="1348"/>
                  </a:lnTo>
                  <a:lnTo>
                    <a:pt x="1427" y="1364"/>
                  </a:lnTo>
                  <a:lnTo>
                    <a:pt x="1415" y="1379"/>
                  </a:lnTo>
                  <a:lnTo>
                    <a:pt x="1402" y="1392"/>
                  </a:lnTo>
                  <a:lnTo>
                    <a:pt x="1388" y="1405"/>
                  </a:lnTo>
                  <a:lnTo>
                    <a:pt x="1371" y="1419"/>
                  </a:lnTo>
                  <a:lnTo>
                    <a:pt x="1350" y="1432"/>
                  </a:lnTo>
                  <a:lnTo>
                    <a:pt x="1328" y="1445"/>
                  </a:lnTo>
                  <a:lnTo>
                    <a:pt x="1302" y="1456"/>
                  </a:lnTo>
                  <a:lnTo>
                    <a:pt x="1274" y="1465"/>
                  </a:lnTo>
                  <a:lnTo>
                    <a:pt x="1243" y="1473"/>
                  </a:lnTo>
                  <a:lnTo>
                    <a:pt x="1209" y="1478"/>
                  </a:lnTo>
                  <a:lnTo>
                    <a:pt x="1170" y="1480"/>
                  </a:lnTo>
                  <a:lnTo>
                    <a:pt x="1125" y="1478"/>
                  </a:lnTo>
                  <a:lnTo>
                    <a:pt x="1077" y="1470"/>
                  </a:lnTo>
                  <a:lnTo>
                    <a:pt x="1027" y="1458"/>
                  </a:lnTo>
                  <a:lnTo>
                    <a:pt x="975" y="1443"/>
                  </a:lnTo>
                  <a:lnTo>
                    <a:pt x="922" y="1422"/>
                  </a:lnTo>
                  <a:lnTo>
                    <a:pt x="868" y="1397"/>
                  </a:lnTo>
                  <a:lnTo>
                    <a:pt x="812" y="1368"/>
                  </a:lnTo>
                  <a:lnTo>
                    <a:pt x="756" y="1335"/>
                  </a:lnTo>
                  <a:lnTo>
                    <a:pt x="700" y="1299"/>
                  </a:lnTo>
                  <a:lnTo>
                    <a:pt x="643" y="1259"/>
                  </a:lnTo>
                  <a:lnTo>
                    <a:pt x="586" y="1216"/>
                  </a:lnTo>
                  <a:lnTo>
                    <a:pt x="528" y="1170"/>
                  </a:lnTo>
                  <a:lnTo>
                    <a:pt x="472" y="1119"/>
                  </a:lnTo>
                  <a:lnTo>
                    <a:pt x="417" y="1065"/>
                  </a:lnTo>
                  <a:lnTo>
                    <a:pt x="359" y="1006"/>
                  </a:lnTo>
                  <a:lnTo>
                    <a:pt x="305" y="946"/>
                  </a:lnTo>
                  <a:lnTo>
                    <a:pt x="254" y="884"/>
                  </a:lnTo>
                  <a:lnTo>
                    <a:pt x="207" y="822"/>
                  </a:lnTo>
                  <a:lnTo>
                    <a:pt x="164" y="759"/>
                  </a:lnTo>
                  <a:lnTo>
                    <a:pt x="125" y="699"/>
                  </a:lnTo>
                  <a:lnTo>
                    <a:pt x="92" y="637"/>
                  </a:lnTo>
                  <a:lnTo>
                    <a:pt x="63" y="577"/>
                  </a:lnTo>
                  <a:lnTo>
                    <a:pt x="42" y="527"/>
                  </a:lnTo>
                  <a:lnTo>
                    <a:pt x="26" y="478"/>
                  </a:lnTo>
                  <a:lnTo>
                    <a:pt x="14" y="433"/>
                  </a:lnTo>
                  <a:lnTo>
                    <a:pt x="6" y="392"/>
                  </a:lnTo>
                  <a:lnTo>
                    <a:pt x="1" y="352"/>
                  </a:lnTo>
                  <a:lnTo>
                    <a:pt x="0" y="315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2" y="223"/>
                  </a:lnTo>
                  <a:lnTo>
                    <a:pt x="20" y="196"/>
                  </a:lnTo>
                  <a:lnTo>
                    <a:pt x="30" y="172"/>
                  </a:lnTo>
                  <a:lnTo>
                    <a:pt x="40" y="152"/>
                  </a:lnTo>
                  <a:lnTo>
                    <a:pt x="52" y="132"/>
                  </a:lnTo>
                  <a:lnTo>
                    <a:pt x="64" y="116"/>
                  </a:lnTo>
                  <a:lnTo>
                    <a:pt x="77" y="101"/>
                  </a:lnTo>
                  <a:lnTo>
                    <a:pt x="88" y="88"/>
                  </a:lnTo>
                  <a:lnTo>
                    <a:pt x="104" y="74"/>
                  </a:lnTo>
                  <a:lnTo>
                    <a:pt x="120" y="61"/>
                  </a:lnTo>
                  <a:lnTo>
                    <a:pt x="140" y="48"/>
                  </a:lnTo>
                  <a:lnTo>
                    <a:pt x="163" y="35"/>
                  </a:lnTo>
                  <a:lnTo>
                    <a:pt x="188" y="24"/>
                  </a:lnTo>
                  <a:lnTo>
                    <a:pt x="217" y="15"/>
                  </a:lnTo>
                  <a:lnTo>
                    <a:pt x="248" y="6"/>
                  </a:lnTo>
                  <a:lnTo>
                    <a:pt x="282" y="2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943" y="3348"/>
              <a:ext cx="182" cy="180"/>
            </a:xfrm>
            <a:custGeom>
              <a:avLst/>
              <a:gdLst>
                <a:gd name="T0" fmla="*/ 1279 w 1822"/>
                <a:gd name="T1" fmla="*/ 2 h 1806"/>
                <a:gd name="T2" fmla="*/ 1317 w 1822"/>
                <a:gd name="T3" fmla="*/ 23 h 1806"/>
                <a:gd name="T4" fmla="*/ 1340 w 1822"/>
                <a:gd name="T5" fmla="*/ 59 h 1806"/>
                <a:gd name="T6" fmla="*/ 1762 w 1822"/>
                <a:gd name="T7" fmla="*/ 477 h 1806"/>
                <a:gd name="T8" fmla="*/ 1799 w 1822"/>
                <a:gd name="T9" fmla="*/ 500 h 1806"/>
                <a:gd name="T10" fmla="*/ 1820 w 1822"/>
                <a:gd name="T11" fmla="*/ 538 h 1806"/>
                <a:gd name="T12" fmla="*/ 1819 w 1822"/>
                <a:gd name="T13" fmla="*/ 580 h 1806"/>
                <a:gd name="T14" fmla="*/ 1797 w 1822"/>
                <a:gd name="T15" fmla="*/ 616 h 1806"/>
                <a:gd name="T16" fmla="*/ 1487 w 1822"/>
                <a:gd name="T17" fmla="*/ 920 h 1806"/>
                <a:gd name="T18" fmla="*/ 1449 w 1822"/>
                <a:gd name="T19" fmla="*/ 932 h 1806"/>
                <a:gd name="T20" fmla="*/ 1244 w 1822"/>
                <a:gd name="T21" fmla="*/ 894 h 1806"/>
                <a:gd name="T22" fmla="*/ 1185 w 1822"/>
                <a:gd name="T23" fmla="*/ 1001 h 1806"/>
                <a:gd name="T24" fmla="*/ 1110 w 1822"/>
                <a:gd name="T25" fmla="*/ 1115 h 1806"/>
                <a:gd name="T26" fmla="*/ 1023 w 1822"/>
                <a:gd name="T27" fmla="*/ 1231 h 1806"/>
                <a:gd name="T28" fmla="*/ 923 w 1822"/>
                <a:gd name="T29" fmla="*/ 1349 h 1806"/>
                <a:gd name="T30" fmla="*/ 817 w 1822"/>
                <a:gd name="T31" fmla="*/ 1461 h 1806"/>
                <a:gd name="T32" fmla="*/ 700 w 1822"/>
                <a:gd name="T33" fmla="*/ 1563 h 1806"/>
                <a:gd name="T34" fmla="*/ 581 w 1822"/>
                <a:gd name="T35" fmla="*/ 1643 h 1806"/>
                <a:gd name="T36" fmla="*/ 467 w 1822"/>
                <a:gd name="T37" fmla="*/ 1703 h 1806"/>
                <a:gd name="T38" fmla="*/ 361 w 1822"/>
                <a:gd name="T39" fmla="*/ 1746 h 1806"/>
                <a:gd name="T40" fmla="*/ 266 w 1822"/>
                <a:gd name="T41" fmla="*/ 1775 h 1806"/>
                <a:gd name="T42" fmla="*/ 186 w 1822"/>
                <a:gd name="T43" fmla="*/ 1793 h 1806"/>
                <a:gd name="T44" fmla="*/ 129 w 1822"/>
                <a:gd name="T45" fmla="*/ 1802 h 1806"/>
                <a:gd name="T46" fmla="*/ 95 w 1822"/>
                <a:gd name="T47" fmla="*/ 1806 h 1806"/>
                <a:gd name="T48" fmla="*/ 71 w 1822"/>
                <a:gd name="T49" fmla="*/ 1805 h 1806"/>
                <a:gd name="T50" fmla="*/ 39 w 1822"/>
                <a:gd name="T51" fmla="*/ 1793 h 1806"/>
                <a:gd name="T52" fmla="*/ 14 w 1822"/>
                <a:gd name="T53" fmla="*/ 1768 h 1806"/>
                <a:gd name="T54" fmla="*/ 2 w 1822"/>
                <a:gd name="T55" fmla="*/ 1736 h 1806"/>
                <a:gd name="T56" fmla="*/ 0 w 1822"/>
                <a:gd name="T57" fmla="*/ 1712 h 1806"/>
                <a:gd name="T58" fmla="*/ 4 w 1822"/>
                <a:gd name="T59" fmla="*/ 1678 h 1806"/>
                <a:gd name="T60" fmla="*/ 13 w 1822"/>
                <a:gd name="T61" fmla="*/ 1621 h 1806"/>
                <a:gd name="T62" fmla="*/ 31 w 1822"/>
                <a:gd name="T63" fmla="*/ 1542 h 1806"/>
                <a:gd name="T64" fmla="*/ 61 w 1822"/>
                <a:gd name="T65" fmla="*/ 1449 h 1806"/>
                <a:gd name="T66" fmla="*/ 104 w 1822"/>
                <a:gd name="T67" fmla="*/ 1344 h 1806"/>
                <a:gd name="T68" fmla="*/ 165 w 1822"/>
                <a:gd name="T69" fmla="*/ 1230 h 1806"/>
                <a:gd name="T70" fmla="*/ 246 w 1822"/>
                <a:gd name="T71" fmla="*/ 1113 h 1806"/>
                <a:gd name="T72" fmla="*/ 349 w 1822"/>
                <a:gd name="T73" fmla="*/ 997 h 1806"/>
                <a:gd name="T74" fmla="*/ 462 w 1822"/>
                <a:gd name="T75" fmla="*/ 890 h 1806"/>
                <a:gd name="T76" fmla="*/ 579 w 1822"/>
                <a:gd name="T77" fmla="*/ 792 h 1806"/>
                <a:gd name="T78" fmla="*/ 698 w 1822"/>
                <a:gd name="T79" fmla="*/ 705 h 1806"/>
                <a:gd name="T80" fmla="*/ 812 w 1822"/>
                <a:gd name="T81" fmla="*/ 631 h 1806"/>
                <a:gd name="T82" fmla="*/ 920 w 1822"/>
                <a:gd name="T83" fmla="*/ 573 h 1806"/>
                <a:gd name="T84" fmla="*/ 881 w 1822"/>
                <a:gd name="T85" fmla="*/ 370 h 1806"/>
                <a:gd name="T86" fmla="*/ 894 w 1822"/>
                <a:gd name="T87" fmla="*/ 332 h 1806"/>
                <a:gd name="T88" fmla="*/ 1199 w 1822"/>
                <a:gd name="T89" fmla="*/ 25 h 1806"/>
                <a:gd name="T90" fmla="*/ 1237 w 1822"/>
                <a:gd name="T91" fmla="*/ 3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2" h="1806">
                  <a:moveTo>
                    <a:pt x="1258" y="0"/>
                  </a:moveTo>
                  <a:lnTo>
                    <a:pt x="1279" y="2"/>
                  </a:lnTo>
                  <a:lnTo>
                    <a:pt x="1300" y="10"/>
                  </a:lnTo>
                  <a:lnTo>
                    <a:pt x="1317" y="23"/>
                  </a:lnTo>
                  <a:lnTo>
                    <a:pt x="1331" y="39"/>
                  </a:lnTo>
                  <a:lnTo>
                    <a:pt x="1340" y="59"/>
                  </a:lnTo>
                  <a:lnTo>
                    <a:pt x="1440" y="377"/>
                  </a:lnTo>
                  <a:lnTo>
                    <a:pt x="1762" y="477"/>
                  </a:lnTo>
                  <a:lnTo>
                    <a:pt x="1782" y="486"/>
                  </a:lnTo>
                  <a:lnTo>
                    <a:pt x="1799" y="500"/>
                  </a:lnTo>
                  <a:lnTo>
                    <a:pt x="1811" y="517"/>
                  </a:lnTo>
                  <a:lnTo>
                    <a:pt x="1820" y="538"/>
                  </a:lnTo>
                  <a:lnTo>
                    <a:pt x="1822" y="559"/>
                  </a:lnTo>
                  <a:lnTo>
                    <a:pt x="1819" y="580"/>
                  </a:lnTo>
                  <a:lnTo>
                    <a:pt x="1810" y="600"/>
                  </a:lnTo>
                  <a:lnTo>
                    <a:pt x="1797" y="616"/>
                  </a:lnTo>
                  <a:lnTo>
                    <a:pt x="1504" y="908"/>
                  </a:lnTo>
                  <a:lnTo>
                    <a:pt x="1487" y="920"/>
                  </a:lnTo>
                  <a:lnTo>
                    <a:pt x="1468" y="928"/>
                  </a:lnTo>
                  <a:lnTo>
                    <a:pt x="1449" y="932"/>
                  </a:lnTo>
                  <a:lnTo>
                    <a:pt x="1428" y="930"/>
                  </a:lnTo>
                  <a:lnTo>
                    <a:pt x="1244" y="894"/>
                  </a:lnTo>
                  <a:lnTo>
                    <a:pt x="1217" y="947"/>
                  </a:lnTo>
                  <a:lnTo>
                    <a:pt x="1185" y="1001"/>
                  </a:lnTo>
                  <a:lnTo>
                    <a:pt x="1149" y="1057"/>
                  </a:lnTo>
                  <a:lnTo>
                    <a:pt x="1110" y="1115"/>
                  </a:lnTo>
                  <a:lnTo>
                    <a:pt x="1067" y="1173"/>
                  </a:lnTo>
                  <a:lnTo>
                    <a:pt x="1023" y="1231"/>
                  </a:lnTo>
                  <a:lnTo>
                    <a:pt x="974" y="1290"/>
                  </a:lnTo>
                  <a:lnTo>
                    <a:pt x="923" y="1349"/>
                  </a:lnTo>
                  <a:lnTo>
                    <a:pt x="871" y="1405"/>
                  </a:lnTo>
                  <a:lnTo>
                    <a:pt x="817" y="1461"/>
                  </a:lnTo>
                  <a:lnTo>
                    <a:pt x="758" y="1515"/>
                  </a:lnTo>
                  <a:lnTo>
                    <a:pt x="700" y="1563"/>
                  </a:lnTo>
                  <a:lnTo>
                    <a:pt x="640" y="1606"/>
                  </a:lnTo>
                  <a:lnTo>
                    <a:pt x="581" y="1643"/>
                  </a:lnTo>
                  <a:lnTo>
                    <a:pt x="524" y="1675"/>
                  </a:lnTo>
                  <a:lnTo>
                    <a:pt x="467" y="1703"/>
                  </a:lnTo>
                  <a:lnTo>
                    <a:pt x="413" y="1727"/>
                  </a:lnTo>
                  <a:lnTo>
                    <a:pt x="361" y="1746"/>
                  </a:lnTo>
                  <a:lnTo>
                    <a:pt x="312" y="1763"/>
                  </a:lnTo>
                  <a:lnTo>
                    <a:pt x="266" y="1775"/>
                  </a:lnTo>
                  <a:lnTo>
                    <a:pt x="225" y="1786"/>
                  </a:lnTo>
                  <a:lnTo>
                    <a:pt x="186" y="1793"/>
                  </a:lnTo>
                  <a:lnTo>
                    <a:pt x="155" y="1799"/>
                  </a:lnTo>
                  <a:lnTo>
                    <a:pt x="129" y="1802"/>
                  </a:lnTo>
                  <a:lnTo>
                    <a:pt x="109" y="1804"/>
                  </a:lnTo>
                  <a:lnTo>
                    <a:pt x="95" y="1806"/>
                  </a:lnTo>
                  <a:lnTo>
                    <a:pt x="88" y="1806"/>
                  </a:lnTo>
                  <a:lnTo>
                    <a:pt x="71" y="1805"/>
                  </a:lnTo>
                  <a:lnTo>
                    <a:pt x="55" y="1800"/>
                  </a:lnTo>
                  <a:lnTo>
                    <a:pt x="39" y="1793"/>
                  </a:lnTo>
                  <a:lnTo>
                    <a:pt x="25" y="1781"/>
                  </a:lnTo>
                  <a:lnTo>
                    <a:pt x="14" y="1768"/>
                  </a:lnTo>
                  <a:lnTo>
                    <a:pt x="6" y="1753"/>
                  </a:lnTo>
                  <a:lnTo>
                    <a:pt x="2" y="1736"/>
                  </a:lnTo>
                  <a:lnTo>
                    <a:pt x="0" y="1719"/>
                  </a:lnTo>
                  <a:lnTo>
                    <a:pt x="0" y="1712"/>
                  </a:lnTo>
                  <a:lnTo>
                    <a:pt x="2" y="1699"/>
                  </a:lnTo>
                  <a:lnTo>
                    <a:pt x="4" y="1678"/>
                  </a:lnTo>
                  <a:lnTo>
                    <a:pt x="8" y="1653"/>
                  </a:lnTo>
                  <a:lnTo>
                    <a:pt x="13" y="1621"/>
                  </a:lnTo>
                  <a:lnTo>
                    <a:pt x="21" y="1584"/>
                  </a:lnTo>
                  <a:lnTo>
                    <a:pt x="31" y="1542"/>
                  </a:lnTo>
                  <a:lnTo>
                    <a:pt x="44" y="1497"/>
                  </a:lnTo>
                  <a:lnTo>
                    <a:pt x="61" y="1449"/>
                  </a:lnTo>
                  <a:lnTo>
                    <a:pt x="80" y="1397"/>
                  </a:lnTo>
                  <a:lnTo>
                    <a:pt x="104" y="1344"/>
                  </a:lnTo>
                  <a:lnTo>
                    <a:pt x="132" y="1287"/>
                  </a:lnTo>
                  <a:lnTo>
                    <a:pt x="165" y="1230"/>
                  </a:lnTo>
                  <a:lnTo>
                    <a:pt x="202" y="1171"/>
                  </a:lnTo>
                  <a:lnTo>
                    <a:pt x="246" y="1113"/>
                  </a:lnTo>
                  <a:lnTo>
                    <a:pt x="293" y="1055"/>
                  </a:lnTo>
                  <a:lnTo>
                    <a:pt x="349" y="997"/>
                  </a:lnTo>
                  <a:lnTo>
                    <a:pt x="405" y="943"/>
                  </a:lnTo>
                  <a:lnTo>
                    <a:pt x="462" y="890"/>
                  </a:lnTo>
                  <a:lnTo>
                    <a:pt x="521" y="841"/>
                  </a:lnTo>
                  <a:lnTo>
                    <a:pt x="579" y="792"/>
                  </a:lnTo>
                  <a:lnTo>
                    <a:pt x="638" y="747"/>
                  </a:lnTo>
                  <a:lnTo>
                    <a:pt x="698" y="705"/>
                  </a:lnTo>
                  <a:lnTo>
                    <a:pt x="756" y="667"/>
                  </a:lnTo>
                  <a:lnTo>
                    <a:pt x="812" y="631"/>
                  </a:lnTo>
                  <a:lnTo>
                    <a:pt x="867" y="600"/>
                  </a:lnTo>
                  <a:lnTo>
                    <a:pt x="920" y="573"/>
                  </a:lnTo>
                  <a:lnTo>
                    <a:pt x="884" y="391"/>
                  </a:lnTo>
                  <a:lnTo>
                    <a:pt x="881" y="370"/>
                  </a:lnTo>
                  <a:lnTo>
                    <a:pt x="886" y="350"/>
                  </a:lnTo>
                  <a:lnTo>
                    <a:pt x="894" y="332"/>
                  </a:lnTo>
                  <a:lnTo>
                    <a:pt x="906" y="315"/>
                  </a:lnTo>
                  <a:lnTo>
                    <a:pt x="1199" y="25"/>
                  </a:lnTo>
                  <a:lnTo>
                    <a:pt x="1217" y="11"/>
                  </a:lnTo>
                  <a:lnTo>
                    <a:pt x="1237" y="3"/>
                  </a:lnTo>
                  <a:lnTo>
                    <a:pt x="12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Group 10"/>
          <p:cNvGrpSpPr>
            <a:grpSpLocks noChangeAspect="1"/>
          </p:cNvGrpSpPr>
          <p:nvPr/>
        </p:nvGrpSpPr>
        <p:grpSpPr bwMode="auto">
          <a:xfrm>
            <a:off x="8101327" y="2398091"/>
            <a:ext cx="396875" cy="396875"/>
            <a:chOff x="2989" y="1455"/>
            <a:chExt cx="250" cy="250"/>
          </a:xfrm>
          <a:solidFill>
            <a:srgbClr val="03838C"/>
          </a:solidFill>
        </p:grpSpPr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989" y="1455"/>
              <a:ext cx="250" cy="250"/>
            </a:xfrm>
            <a:custGeom>
              <a:avLst/>
              <a:gdLst>
                <a:gd name="T0" fmla="*/ 2620 w 3500"/>
                <a:gd name="T1" fmla="*/ 0 h 3500"/>
                <a:gd name="T2" fmla="*/ 2550 w 3500"/>
                <a:gd name="T3" fmla="*/ 78 h 3500"/>
                <a:gd name="T4" fmla="*/ 2469 w 3500"/>
                <a:gd name="T5" fmla="*/ 213 h 3500"/>
                <a:gd name="T6" fmla="*/ 389 w 3500"/>
                <a:gd name="T7" fmla="*/ 369 h 3500"/>
                <a:gd name="T8" fmla="*/ 372 w 3500"/>
                <a:gd name="T9" fmla="*/ 380 h 3500"/>
                <a:gd name="T10" fmla="*/ 369 w 3500"/>
                <a:gd name="T11" fmla="*/ 3111 h 3500"/>
                <a:gd name="T12" fmla="*/ 380 w 3500"/>
                <a:gd name="T13" fmla="*/ 3128 h 3500"/>
                <a:gd name="T14" fmla="*/ 3111 w 3500"/>
                <a:gd name="T15" fmla="*/ 3131 h 3500"/>
                <a:gd name="T16" fmla="*/ 3128 w 3500"/>
                <a:gd name="T17" fmla="*/ 3120 h 3500"/>
                <a:gd name="T18" fmla="*/ 3131 w 3500"/>
                <a:gd name="T19" fmla="*/ 1503 h 3500"/>
                <a:gd name="T20" fmla="*/ 3500 w 3500"/>
                <a:gd name="T21" fmla="*/ 862 h 3500"/>
                <a:gd name="T22" fmla="*/ 3497 w 3500"/>
                <a:gd name="T23" fmla="*/ 3160 h 3500"/>
                <a:gd name="T24" fmla="*/ 3473 w 3500"/>
                <a:gd name="T25" fmla="*/ 3252 h 3500"/>
                <a:gd name="T26" fmla="*/ 3430 w 3500"/>
                <a:gd name="T27" fmla="*/ 3333 h 3500"/>
                <a:gd name="T28" fmla="*/ 3370 w 3500"/>
                <a:gd name="T29" fmla="*/ 3401 h 3500"/>
                <a:gd name="T30" fmla="*/ 3294 w 3500"/>
                <a:gd name="T31" fmla="*/ 3454 h 3500"/>
                <a:gd name="T32" fmla="*/ 3207 w 3500"/>
                <a:gd name="T33" fmla="*/ 3488 h 3500"/>
                <a:gd name="T34" fmla="*/ 3111 w 3500"/>
                <a:gd name="T35" fmla="*/ 3500 h 3500"/>
                <a:gd name="T36" fmla="*/ 340 w 3500"/>
                <a:gd name="T37" fmla="*/ 3497 h 3500"/>
                <a:gd name="T38" fmla="*/ 248 w 3500"/>
                <a:gd name="T39" fmla="*/ 3473 h 3500"/>
                <a:gd name="T40" fmla="*/ 167 w 3500"/>
                <a:gd name="T41" fmla="*/ 3430 h 3500"/>
                <a:gd name="T42" fmla="*/ 99 w 3500"/>
                <a:gd name="T43" fmla="*/ 3370 h 3500"/>
                <a:gd name="T44" fmla="*/ 46 w 3500"/>
                <a:gd name="T45" fmla="*/ 3294 h 3500"/>
                <a:gd name="T46" fmla="*/ 12 w 3500"/>
                <a:gd name="T47" fmla="*/ 3207 h 3500"/>
                <a:gd name="T48" fmla="*/ 0 w 3500"/>
                <a:gd name="T49" fmla="*/ 3111 h 3500"/>
                <a:gd name="T50" fmla="*/ 3 w 3500"/>
                <a:gd name="T51" fmla="*/ 340 h 3500"/>
                <a:gd name="T52" fmla="*/ 27 w 3500"/>
                <a:gd name="T53" fmla="*/ 248 h 3500"/>
                <a:gd name="T54" fmla="*/ 70 w 3500"/>
                <a:gd name="T55" fmla="*/ 167 h 3500"/>
                <a:gd name="T56" fmla="*/ 130 w 3500"/>
                <a:gd name="T57" fmla="*/ 99 h 3500"/>
                <a:gd name="T58" fmla="*/ 206 w 3500"/>
                <a:gd name="T59" fmla="*/ 46 h 3500"/>
                <a:gd name="T60" fmla="*/ 293 w 3500"/>
                <a:gd name="T61" fmla="*/ 12 h 3500"/>
                <a:gd name="T62" fmla="*/ 389 w 3500"/>
                <a:gd name="T6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0" h="3500">
                  <a:moveTo>
                    <a:pt x="389" y="0"/>
                  </a:moveTo>
                  <a:lnTo>
                    <a:pt x="2620" y="0"/>
                  </a:lnTo>
                  <a:lnTo>
                    <a:pt x="2583" y="37"/>
                  </a:lnTo>
                  <a:lnTo>
                    <a:pt x="2550" y="78"/>
                  </a:lnTo>
                  <a:lnTo>
                    <a:pt x="2521" y="123"/>
                  </a:lnTo>
                  <a:lnTo>
                    <a:pt x="2469" y="213"/>
                  </a:lnTo>
                  <a:lnTo>
                    <a:pt x="2378" y="369"/>
                  </a:lnTo>
                  <a:lnTo>
                    <a:pt x="389" y="369"/>
                  </a:lnTo>
                  <a:lnTo>
                    <a:pt x="380" y="372"/>
                  </a:lnTo>
                  <a:lnTo>
                    <a:pt x="372" y="380"/>
                  </a:lnTo>
                  <a:lnTo>
                    <a:pt x="369" y="389"/>
                  </a:lnTo>
                  <a:lnTo>
                    <a:pt x="369" y="3111"/>
                  </a:lnTo>
                  <a:lnTo>
                    <a:pt x="372" y="3120"/>
                  </a:lnTo>
                  <a:lnTo>
                    <a:pt x="380" y="3128"/>
                  </a:lnTo>
                  <a:lnTo>
                    <a:pt x="389" y="3131"/>
                  </a:lnTo>
                  <a:lnTo>
                    <a:pt x="3111" y="3131"/>
                  </a:lnTo>
                  <a:lnTo>
                    <a:pt x="3120" y="3128"/>
                  </a:lnTo>
                  <a:lnTo>
                    <a:pt x="3128" y="3120"/>
                  </a:lnTo>
                  <a:lnTo>
                    <a:pt x="3131" y="3111"/>
                  </a:lnTo>
                  <a:lnTo>
                    <a:pt x="3131" y="1503"/>
                  </a:lnTo>
                  <a:lnTo>
                    <a:pt x="3362" y="1101"/>
                  </a:lnTo>
                  <a:lnTo>
                    <a:pt x="3500" y="862"/>
                  </a:lnTo>
                  <a:lnTo>
                    <a:pt x="3500" y="3111"/>
                  </a:lnTo>
                  <a:lnTo>
                    <a:pt x="3497" y="3160"/>
                  </a:lnTo>
                  <a:lnTo>
                    <a:pt x="3488" y="3207"/>
                  </a:lnTo>
                  <a:lnTo>
                    <a:pt x="3473" y="3252"/>
                  </a:lnTo>
                  <a:lnTo>
                    <a:pt x="3454" y="3294"/>
                  </a:lnTo>
                  <a:lnTo>
                    <a:pt x="3430" y="3333"/>
                  </a:lnTo>
                  <a:lnTo>
                    <a:pt x="3401" y="3370"/>
                  </a:lnTo>
                  <a:lnTo>
                    <a:pt x="3370" y="3401"/>
                  </a:lnTo>
                  <a:lnTo>
                    <a:pt x="3333" y="3430"/>
                  </a:lnTo>
                  <a:lnTo>
                    <a:pt x="3294" y="3454"/>
                  </a:lnTo>
                  <a:lnTo>
                    <a:pt x="3252" y="3473"/>
                  </a:lnTo>
                  <a:lnTo>
                    <a:pt x="3207" y="3488"/>
                  </a:lnTo>
                  <a:lnTo>
                    <a:pt x="3160" y="3497"/>
                  </a:lnTo>
                  <a:lnTo>
                    <a:pt x="3111" y="3500"/>
                  </a:lnTo>
                  <a:lnTo>
                    <a:pt x="389" y="3500"/>
                  </a:lnTo>
                  <a:lnTo>
                    <a:pt x="340" y="3497"/>
                  </a:lnTo>
                  <a:lnTo>
                    <a:pt x="293" y="3488"/>
                  </a:lnTo>
                  <a:lnTo>
                    <a:pt x="248" y="3473"/>
                  </a:lnTo>
                  <a:lnTo>
                    <a:pt x="206" y="3454"/>
                  </a:lnTo>
                  <a:lnTo>
                    <a:pt x="167" y="3430"/>
                  </a:lnTo>
                  <a:lnTo>
                    <a:pt x="130" y="3401"/>
                  </a:lnTo>
                  <a:lnTo>
                    <a:pt x="99" y="3370"/>
                  </a:lnTo>
                  <a:lnTo>
                    <a:pt x="70" y="3333"/>
                  </a:lnTo>
                  <a:lnTo>
                    <a:pt x="46" y="3294"/>
                  </a:lnTo>
                  <a:lnTo>
                    <a:pt x="27" y="3252"/>
                  </a:lnTo>
                  <a:lnTo>
                    <a:pt x="12" y="3207"/>
                  </a:lnTo>
                  <a:lnTo>
                    <a:pt x="3" y="3160"/>
                  </a:lnTo>
                  <a:lnTo>
                    <a:pt x="0" y="3111"/>
                  </a:lnTo>
                  <a:lnTo>
                    <a:pt x="0" y="389"/>
                  </a:lnTo>
                  <a:lnTo>
                    <a:pt x="3" y="340"/>
                  </a:lnTo>
                  <a:lnTo>
                    <a:pt x="12" y="293"/>
                  </a:lnTo>
                  <a:lnTo>
                    <a:pt x="27" y="248"/>
                  </a:lnTo>
                  <a:lnTo>
                    <a:pt x="46" y="206"/>
                  </a:lnTo>
                  <a:lnTo>
                    <a:pt x="70" y="167"/>
                  </a:lnTo>
                  <a:lnTo>
                    <a:pt x="99" y="130"/>
                  </a:lnTo>
                  <a:lnTo>
                    <a:pt x="130" y="99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8" y="27"/>
                  </a:lnTo>
                  <a:lnTo>
                    <a:pt x="293" y="12"/>
                  </a:lnTo>
                  <a:lnTo>
                    <a:pt x="340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118" y="1494"/>
              <a:ext cx="99" cy="144"/>
            </a:xfrm>
            <a:custGeom>
              <a:avLst/>
              <a:gdLst>
                <a:gd name="T0" fmla="*/ 744 w 1378"/>
                <a:gd name="T1" fmla="*/ 0 h 2016"/>
                <a:gd name="T2" fmla="*/ 1378 w 1378"/>
                <a:gd name="T3" fmla="*/ 366 h 2016"/>
                <a:gd name="T4" fmla="*/ 633 w 1378"/>
                <a:gd name="T5" fmla="*/ 1657 h 2016"/>
                <a:gd name="T6" fmla="*/ 3 w 1378"/>
                <a:gd name="T7" fmla="*/ 2016 h 2016"/>
                <a:gd name="T8" fmla="*/ 0 w 1378"/>
                <a:gd name="T9" fmla="*/ 1291 h 2016"/>
                <a:gd name="T10" fmla="*/ 744 w 1378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2016">
                  <a:moveTo>
                    <a:pt x="744" y="0"/>
                  </a:moveTo>
                  <a:lnTo>
                    <a:pt x="1378" y="366"/>
                  </a:lnTo>
                  <a:lnTo>
                    <a:pt x="633" y="1657"/>
                  </a:lnTo>
                  <a:lnTo>
                    <a:pt x="3" y="2016"/>
                  </a:lnTo>
                  <a:lnTo>
                    <a:pt x="0" y="1291"/>
                  </a:lnTo>
                  <a:lnTo>
                    <a:pt x="7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178" y="1462"/>
              <a:ext cx="54" cy="48"/>
            </a:xfrm>
            <a:custGeom>
              <a:avLst/>
              <a:gdLst>
                <a:gd name="T0" fmla="*/ 357 w 762"/>
                <a:gd name="T1" fmla="*/ 0 h 671"/>
                <a:gd name="T2" fmla="*/ 399 w 762"/>
                <a:gd name="T3" fmla="*/ 1 h 671"/>
                <a:gd name="T4" fmla="*/ 441 w 762"/>
                <a:gd name="T5" fmla="*/ 7 h 671"/>
                <a:gd name="T6" fmla="*/ 483 w 762"/>
                <a:gd name="T7" fmla="*/ 18 h 671"/>
                <a:gd name="T8" fmla="*/ 526 w 762"/>
                <a:gd name="T9" fmla="*/ 34 h 671"/>
                <a:gd name="T10" fmla="*/ 566 w 762"/>
                <a:gd name="T11" fmla="*/ 55 h 671"/>
                <a:gd name="T12" fmla="*/ 605 w 762"/>
                <a:gd name="T13" fmla="*/ 80 h 671"/>
                <a:gd name="T14" fmla="*/ 639 w 762"/>
                <a:gd name="T15" fmla="*/ 108 h 671"/>
                <a:gd name="T16" fmla="*/ 670 w 762"/>
                <a:gd name="T17" fmla="*/ 140 h 671"/>
                <a:gd name="T18" fmla="*/ 697 w 762"/>
                <a:gd name="T19" fmla="*/ 172 h 671"/>
                <a:gd name="T20" fmla="*/ 719 w 762"/>
                <a:gd name="T21" fmla="*/ 209 h 671"/>
                <a:gd name="T22" fmla="*/ 737 w 762"/>
                <a:gd name="T23" fmla="*/ 246 h 671"/>
                <a:gd name="T24" fmla="*/ 751 w 762"/>
                <a:gd name="T25" fmla="*/ 284 h 671"/>
                <a:gd name="T26" fmla="*/ 759 w 762"/>
                <a:gd name="T27" fmla="*/ 322 h 671"/>
                <a:gd name="T28" fmla="*/ 762 w 762"/>
                <a:gd name="T29" fmla="*/ 361 h 671"/>
                <a:gd name="T30" fmla="*/ 761 w 762"/>
                <a:gd name="T31" fmla="*/ 400 h 671"/>
                <a:gd name="T32" fmla="*/ 755 w 762"/>
                <a:gd name="T33" fmla="*/ 439 h 671"/>
                <a:gd name="T34" fmla="*/ 742 w 762"/>
                <a:gd name="T35" fmla="*/ 476 h 671"/>
                <a:gd name="T36" fmla="*/ 725 w 762"/>
                <a:gd name="T37" fmla="*/ 512 h 671"/>
                <a:gd name="T38" fmla="*/ 633 w 762"/>
                <a:gd name="T39" fmla="*/ 671 h 671"/>
                <a:gd name="T40" fmla="*/ 0 w 762"/>
                <a:gd name="T41" fmla="*/ 305 h 671"/>
                <a:gd name="T42" fmla="*/ 91 w 762"/>
                <a:gd name="T43" fmla="*/ 146 h 671"/>
                <a:gd name="T44" fmla="*/ 113 w 762"/>
                <a:gd name="T45" fmla="*/ 113 h 671"/>
                <a:gd name="T46" fmla="*/ 140 w 762"/>
                <a:gd name="T47" fmla="*/ 84 h 671"/>
                <a:gd name="T48" fmla="*/ 170 w 762"/>
                <a:gd name="T49" fmla="*/ 59 h 671"/>
                <a:gd name="T50" fmla="*/ 202 w 762"/>
                <a:gd name="T51" fmla="*/ 39 h 671"/>
                <a:gd name="T52" fmla="*/ 238 w 762"/>
                <a:gd name="T53" fmla="*/ 22 h 671"/>
                <a:gd name="T54" fmla="*/ 277 w 762"/>
                <a:gd name="T55" fmla="*/ 10 h 671"/>
                <a:gd name="T56" fmla="*/ 316 w 762"/>
                <a:gd name="T57" fmla="*/ 3 h 671"/>
                <a:gd name="T58" fmla="*/ 357 w 762"/>
                <a:gd name="T5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2" h="671">
                  <a:moveTo>
                    <a:pt x="357" y="0"/>
                  </a:moveTo>
                  <a:lnTo>
                    <a:pt x="399" y="1"/>
                  </a:lnTo>
                  <a:lnTo>
                    <a:pt x="441" y="7"/>
                  </a:lnTo>
                  <a:lnTo>
                    <a:pt x="483" y="18"/>
                  </a:lnTo>
                  <a:lnTo>
                    <a:pt x="526" y="34"/>
                  </a:lnTo>
                  <a:lnTo>
                    <a:pt x="566" y="55"/>
                  </a:lnTo>
                  <a:lnTo>
                    <a:pt x="605" y="80"/>
                  </a:lnTo>
                  <a:lnTo>
                    <a:pt x="639" y="108"/>
                  </a:lnTo>
                  <a:lnTo>
                    <a:pt x="670" y="140"/>
                  </a:lnTo>
                  <a:lnTo>
                    <a:pt x="697" y="172"/>
                  </a:lnTo>
                  <a:lnTo>
                    <a:pt x="719" y="209"/>
                  </a:lnTo>
                  <a:lnTo>
                    <a:pt x="737" y="246"/>
                  </a:lnTo>
                  <a:lnTo>
                    <a:pt x="751" y="284"/>
                  </a:lnTo>
                  <a:lnTo>
                    <a:pt x="759" y="322"/>
                  </a:lnTo>
                  <a:lnTo>
                    <a:pt x="762" y="361"/>
                  </a:lnTo>
                  <a:lnTo>
                    <a:pt x="761" y="400"/>
                  </a:lnTo>
                  <a:lnTo>
                    <a:pt x="755" y="439"/>
                  </a:lnTo>
                  <a:lnTo>
                    <a:pt x="742" y="476"/>
                  </a:lnTo>
                  <a:lnTo>
                    <a:pt x="725" y="512"/>
                  </a:lnTo>
                  <a:lnTo>
                    <a:pt x="633" y="671"/>
                  </a:lnTo>
                  <a:lnTo>
                    <a:pt x="0" y="305"/>
                  </a:lnTo>
                  <a:lnTo>
                    <a:pt x="91" y="146"/>
                  </a:lnTo>
                  <a:lnTo>
                    <a:pt x="113" y="113"/>
                  </a:lnTo>
                  <a:lnTo>
                    <a:pt x="140" y="84"/>
                  </a:lnTo>
                  <a:lnTo>
                    <a:pt x="170" y="59"/>
                  </a:lnTo>
                  <a:lnTo>
                    <a:pt x="202" y="39"/>
                  </a:lnTo>
                  <a:lnTo>
                    <a:pt x="238" y="22"/>
                  </a:lnTo>
                  <a:lnTo>
                    <a:pt x="277" y="10"/>
                  </a:lnTo>
                  <a:lnTo>
                    <a:pt x="316" y="3"/>
                  </a:lnTo>
                  <a:lnTo>
                    <a:pt x="3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1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1363</Words>
  <Application>Microsoft Office PowerPoint</Application>
  <PresentationFormat>宽屏</PresentationFormat>
  <Paragraphs>182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Xiaobo</dc:creator>
  <cp:lastModifiedBy>user</cp:lastModifiedBy>
  <cp:revision>172</cp:revision>
  <dcterms:created xsi:type="dcterms:W3CDTF">2015-10-25T08:52:01Z</dcterms:created>
  <dcterms:modified xsi:type="dcterms:W3CDTF">2016-03-10T08:39:03Z</dcterms:modified>
</cp:coreProperties>
</file>