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9394" autoAdjust="0"/>
  </p:normalViewPr>
  <p:slideViewPr>
    <p:cSldViewPr snapToGrid="0" showGuides="1">
      <p:cViewPr varScale="1">
        <p:scale>
          <a:sx n="25" d="100"/>
          <a:sy n="25" d="100"/>
        </p:scale>
        <p:origin x="222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8D42D-F6BE-427B-AE97-7FD184DDBD56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CD19D-9DFD-41B3-B3B4-4B84F7DAA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3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内涝风险预警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内涝风险分无风险、低风险、中风险、高风险</a:t>
            </a:r>
            <a:r>
              <a:rPr lang="en-US" altLang="zh-CN" dirty="0"/>
              <a:t>4</a:t>
            </a:r>
            <a:r>
              <a:rPr lang="zh-CN" altLang="en-US" dirty="0"/>
              <a:t>类，判断规则见下一页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、内涝点分布：点击”内涝模型”，展示所有内涝点分布，内涝点的颜色根据风险等级变化；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、冒泡告警：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）冒泡展示过去</a:t>
            </a:r>
            <a:r>
              <a:rPr lang="en-US" altLang="zh-CN" dirty="0"/>
              <a:t>1</a:t>
            </a:r>
            <a:r>
              <a:rPr lang="zh-CN" altLang="en-US" dirty="0"/>
              <a:t>小时内告警的内涝点，进行轮播；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）保持一次播放后页面上有</a:t>
            </a:r>
            <a:r>
              <a:rPr lang="en-US" altLang="zh-CN" dirty="0"/>
              <a:t>5</a:t>
            </a:r>
            <a:r>
              <a:rPr lang="zh-CN" altLang="en-US" dirty="0"/>
              <a:t>个，从距离离得最近的开始，播到第</a:t>
            </a:r>
            <a:r>
              <a:rPr lang="en-US" altLang="zh-CN" dirty="0"/>
              <a:t>5</a:t>
            </a:r>
            <a:r>
              <a:rPr lang="zh-CN" altLang="en-US" dirty="0"/>
              <a:t>个，然后第</a:t>
            </a:r>
            <a:r>
              <a:rPr lang="en-US" altLang="zh-CN" dirty="0"/>
              <a:t>1</a:t>
            </a:r>
            <a:r>
              <a:rPr lang="zh-CN" altLang="en-US" dirty="0"/>
              <a:t>个消失，冒出第</a:t>
            </a:r>
            <a:r>
              <a:rPr lang="en-US" altLang="zh-CN" dirty="0"/>
              <a:t>6</a:t>
            </a:r>
            <a:r>
              <a:rPr lang="zh-CN" altLang="en-US" dirty="0"/>
              <a:t>个，第</a:t>
            </a:r>
            <a:r>
              <a:rPr lang="en-US" altLang="zh-CN" dirty="0"/>
              <a:t>2</a:t>
            </a:r>
            <a:r>
              <a:rPr lang="zh-CN" altLang="en-US" dirty="0"/>
              <a:t>个消失，然后冒出第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……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）展示内涝点地址、告警时间、过去</a:t>
            </a:r>
            <a:r>
              <a:rPr lang="en-US" altLang="zh-CN" dirty="0"/>
              <a:t>30min</a:t>
            </a:r>
            <a:r>
              <a:rPr lang="zh-CN" altLang="en-US" dirty="0"/>
              <a:t>降雨累计、过去</a:t>
            </a:r>
            <a:r>
              <a:rPr lang="en-US" altLang="zh-CN" dirty="0"/>
              <a:t>1h</a:t>
            </a:r>
            <a:r>
              <a:rPr lang="zh-CN" altLang="en-US" dirty="0"/>
              <a:t>降雨累计、过去</a:t>
            </a:r>
            <a:r>
              <a:rPr lang="en-US" altLang="zh-CN" dirty="0"/>
              <a:t>3h</a:t>
            </a:r>
            <a:r>
              <a:rPr lang="zh-CN" altLang="en-US" dirty="0"/>
              <a:t>降雨累计；超阈值的数值变红色；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、内涝点详情：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）窗口标题为内涝点地址；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）风险预警：展示内涝点地址、等级、过去</a:t>
            </a:r>
            <a:r>
              <a:rPr lang="en-US" altLang="zh-CN" dirty="0"/>
              <a:t>30min</a:t>
            </a:r>
            <a:r>
              <a:rPr lang="zh-CN" altLang="en-US" dirty="0"/>
              <a:t>降雨累计、过去</a:t>
            </a:r>
            <a:r>
              <a:rPr lang="en-US" altLang="zh-CN" dirty="0"/>
              <a:t>1h</a:t>
            </a:r>
            <a:r>
              <a:rPr lang="zh-CN" altLang="en-US" dirty="0"/>
              <a:t>降雨累计、过去</a:t>
            </a:r>
            <a:r>
              <a:rPr lang="en-US" altLang="zh-CN" dirty="0"/>
              <a:t>3h</a:t>
            </a:r>
            <a:r>
              <a:rPr lang="zh-CN" altLang="en-US" dirty="0"/>
              <a:t>降雨累计，超阈值的数值变红色；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）雨量监测与预报：展示该点的过去累计雨量和未来累计雨量；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）街道全景：展示该点的街景；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）实景图片、实时视频：展示该点的图片、视频数据；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CD19D-9DFD-41B3-B3B4-4B84F7DAAD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7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CD19D-9DFD-41B3-B3B4-4B84F7DAAD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5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2——</a:t>
            </a:r>
            <a:r>
              <a:rPr lang="zh-CN" altLang="en-US" dirty="0"/>
              <a:t>客户确认的阈值</a:t>
            </a:r>
            <a:r>
              <a:rPr lang="en-US" altLang="zh-CN" dirty="0"/>
              <a:t>20170719</a:t>
            </a:r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CD19D-9DFD-41B3-B3B4-4B84F7DAAD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8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D3295-1611-4DED-BE90-7E49CB53D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64577D-CC2E-4F0A-82B2-B0ACB0F6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12A8B-0E26-4F56-9437-56BA1784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60CA8-E0EB-4A97-900B-7F440642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66597-A741-47AA-875A-6A4D37E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5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80681-E7B8-49AB-B5F6-C2FB5A45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9EC41C-E465-4ED7-B26B-0FD6B3A6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20859-A782-49EA-9182-64BD3EF1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CCD86-106D-45C3-B4C0-233DEC7C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2EA2B-1205-4604-9651-9CBFE21A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1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A18319-A9C2-4272-8463-90A7A8F77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C112B-C738-451F-BCA0-50BA3A6B1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68439-E7B4-4023-B641-526B9D19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BE0D4-423D-4F05-83D4-DBF1575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4C8BD-6670-4178-99EE-4452872D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2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3D7E2-4558-4C2B-94FB-DDC46FB1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309F7-AF3B-4F59-A570-26752133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AA576-B335-46BC-89E5-6BB787C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A6E55-080D-42CC-86EF-ABE06696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9E536-EF5D-40DB-B2D0-D4E8E9B5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04128-F2E2-4337-B125-BE89B726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B8F06-DE0D-4A2C-BA98-F8396DB8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82D1F-FB12-4E4A-83D3-31592EBA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D0FF-7EDC-415E-97EB-50F11E8D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B604B-F03D-4DF0-B144-A1ACA2D9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6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8E4B-93C9-4DD9-9C35-60A384B5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E3F08-73A5-4306-91B1-9100EC8C0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7E24B-95EB-42F9-94E2-87626A539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E83FA-3C4D-4067-A771-6623FB36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E405D-99CB-4BEA-B903-4842C084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B73E3-6594-4AFB-8FC6-1026C489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0DF88-24A6-4D59-9A20-88637446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C916E-A964-41F5-9B15-C6D183175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6486-1CBF-45F8-AF07-44BC5391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B9F433-7F3A-42DF-A2A8-F95DE30FE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4E5AC9-982D-4057-A8EB-32EB31F52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EF621-6930-4BE5-917D-551071E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1E65EC-2E87-4191-8767-19F33794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7469-7201-4DDD-8625-2E4884D8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5E4DC-BCF1-4881-B12F-9CC42317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C2CA30-819C-4E7F-86A1-EEF221AC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84B2E-B880-41E1-B0B2-5961BEBE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1EBBE4-7253-4E53-9B3D-5BFF18E5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6D12E1-37B0-4841-A0B6-7D468DFD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F158AE-2EB4-4440-9879-CF19FEBD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F9FAB-946C-4B53-83DE-D8E55DC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78A5C-6DDE-46FD-8075-4D9B2F3F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DC52E-C9F9-462C-9114-D08C7553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9DEDD0-7419-4DD8-AFB6-7CE8209B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27AAF-82A5-482E-AB03-5AACB8E7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921CC-6A1C-4ED7-B057-D8D0563A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FB3A7-DD5D-4812-9E4D-280B794B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2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728C8-5315-4984-A1AA-659BBC8F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F7E7C5-10E7-4529-8354-9FF4D2C9B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44AEA-2042-4B30-8B82-97E3D233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1FD3E-3315-46CD-8AAF-008AA748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0687C-F65D-4BA8-9FB8-C3CF01E2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4AE7F-E260-4C24-8CA9-43D18304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5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EE3807-C5F2-4C02-8E41-4B3E1248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693B5-4F2B-49AC-BC68-22B055E12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30584-677E-4661-B820-8B126CA0B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3BB68-91B6-4B22-969C-DE73D2DA8F64}" type="datetimeFigureOut">
              <a:rPr lang="zh-CN" altLang="en-US" smtClean="0"/>
              <a:t>2017-07-19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06937-E30B-44DF-B802-F5CEDA7C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4E8DD-3E52-4609-A3E3-3F544AD38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7C02-DC45-44C8-A5AC-53E9AE24D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2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2C775B-B1D8-422F-943A-4DD78401E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深圳市应急指挥决策辅助系统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74C8000-5AB7-4EE3-8873-AF5A925D3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内涝风险预警</a:t>
            </a:r>
            <a:endParaRPr lang="en-US" altLang="zh-CN" dirty="0"/>
          </a:p>
          <a:p>
            <a:r>
              <a:rPr lang="en-US" altLang="zh-CN" dirty="0"/>
              <a:t>2017-07-19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3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5D9D84-06A2-4853-B1A9-894289E4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432DF6-C5E6-4109-93E9-0E04EAD6EA44}"/>
              </a:ext>
            </a:extLst>
          </p:cNvPr>
          <p:cNvSpPr/>
          <p:nvPr/>
        </p:nvSpPr>
        <p:spPr>
          <a:xfrm>
            <a:off x="1020279" y="740107"/>
            <a:ext cx="10337532" cy="480131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内涝风险预警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内涝风险分无风险、低风险、中风险、高风险</a:t>
            </a:r>
            <a:r>
              <a:rPr lang="en-US" altLang="zh-CN" dirty="0"/>
              <a:t>4</a:t>
            </a:r>
            <a:r>
              <a:rPr lang="zh-CN" altLang="en-US" dirty="0"/>
              <a:t>类，判断规则见下一页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、内涝点分布：点击”内涝模型”，展示所有内涝点分布，内涝点的颜色根据风险等级变化；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、冒泡告警：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）冒泡展示过去</a:t>
            </a:r>
            <a:r>
              <a:rPr lang="en-US" altLang="zh-CN" dirty="0"/>
              <a:t>1</a:t>
            </a:r>
            <a:r>
              <a:rPr lang="zh-CN" altLang="en-US" dirty="0"/>
              <a:t>小时内告警的内涝点，进行轮播；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）保持一次播放后页面上有</a:t>
            </a:r>
            <a:r>
              <a:rPr lang="en-US" altLang="zh-CN" dirty="0"/>
              <a:t>5</a:t>
            </a:r>
            <a:r>
              <a:rPr lang="zh-CN" altLang="en-US" dirty="0"/>
              <a:t>个，从距离离得最近的开始，播到第</a:t>
            </a:r>
            <a:r>
              <a:rPr lang="en-US" altLang="zh-CN" dirty="0"/>
              <a:t>5</a:t>
            </a:r>
            <a:r>
              <a:rPr lang="zh-CN" altLang="en-US" dirty="0"/>
              <a:t>个，然后第</a:t>
            </a:r>
            <a:r>
              <a:rPr lang="en-US" altLang="zh-CN" dirty="0"/>
              <a:t>1</a:t>
            </a:r>
            <a:r>
              <a:rPr lang="zh-CN" altLang="en-US" dirty="0"/>
              <a:t>个消失，冒出第</a:t>
            </a:r>
            <a:r>
              <a:rPr lang="en-US" altLang="zh-CN" dirty="0"/>
              <a:t>6</a:t>
            </a:r>
            <a:r>
              <a:rPr lang="zh-CN" altLang="en-US" dirty="0"/>
              <a:t>个，第</a:t>
            </a:r>
            <a:r>
              <a:rPr lang="en-US" altLang="zh-CN" dirty="0"/>
              <a:t>2</a:t>
            </a:r>
            <a:r>
              <a:rPr lang="zh-CN" altLang="en-US" dirty="0"/>
              <a:t>个消失，然后冒出第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……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）展示内涝点地址、告警时间、过去</a:t>
            </a:r>
            <a:r>
              <a:rPr lang="en-US" altLang="zh-CN" dirty="0"/>
              <a:t>30min</a:t>
            </a:r>
            <a:r>
              <a:rPr lang="zh-CN" altLang="en-US" dirty="0"/>
              <a:t>降雨累计、过去</a:t>
            </a:r>
            <a:r>
              <a:rPr lang="en-US" altLang="zh-CN" dirty="0"/>
              <a:t>1h</a:t>
            </a:r>
            <a:r>
              <a:rPr lang="zh-CN" altLang="en-US" dirty="0"/>
              <a:t>降雨累计、过去</a:t>
            </a:r>
            <a:r>
              <a:rPr lang="en-US" altLang="zh-CN" dirty="0"/>
              <a:t>3h</a:t>
            </a:r>
            <a:r>
              <a:rPr lang="zh-CN" altLang="en-US" dirty="0"/>
              <a:t>降雨累计；超阈值的数值变红色；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、内涝点详情：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）窗口标题为内涝点地址；</a:t>
            </a:r>
            <a:endParaRPr lang="en-US" altLang="zh-CN" dirty="0"/>
          </a:p>
          <a:p>
            <a:pPr lvl="0"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）风险预警：展示内涝点地址、等级、过去</a:t>
            </a:r>
            <a:r>
              <a:rPr lang="en-US" altLang="zh-CN" dirty="0"/>
              <a:t>30min</a:t>
            </a:r>
            <a:r>
              <a:rPr lang="zh-CN" altLang="en-US" dirty="0"/>
              <a:t>降雨累计、过去</a:t>
            </a:r>
            <a:r>
              <a:rPr lang="en-US" altLang="zh-CN" dirty="0"/>
              <a:t>1h</a:t>
            </a:r>
            <a:r>
              <a:rPr lang="zh-CN" altLang="en-US" dirty="0"/>
              <a:t>降雨累计、过去</a:t>
            </a:r>
            <a:r>
              <a:rPr lang="en-US" altLang="zh-CN" dirty="0"/>
              <a:t>3h</a:t>
            </a:r>
            <a:r>
              <a:rPr lang="zh-CN" altLang="en-US" dirty="0"/>
              <a:t>降雨累计，超阈值的数值变红色；</a:t>
            </a:r>
            <a:endParaRPr lang="en-US" altLang="zh-CN" dirty="0"/>
          </a:p>
          <a:p>
            <a:pPr lvl="0"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）雨量监测与预报：展示该点的过去累计雨量和未来累计雨量；</a:t>
            </a:r>
            <a:endParaRPr lang="en-US" altLang="zh-CN" dirty="0"/>
          </a:p>
          <a:p>
            <a:pPr lvl="0"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）街道全景：展示该点的街景；</a:t>
            </a:r>
            <a:endParaRPr lang="en-US" altLang="zh-CN" dirty="0"/>
          </a:p>
          <a:p>
            <a:pPr lvl="0"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）实景图片、实时视频：展示该点的图片、视频数据；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200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F75070-6567-4B16-994A-A36FB7A14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12332"/>
              </p:ext>
            </p:extLst>
          </p:nvPr>
        </p:nvGraphicFramePr>
        <p:xfrm>
          <a:off x="1041601" y="291665"/>
          <a:ext cx="7354395" cy="2189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354">
                  <a:extLst>
                    <a:ext uri="{9D8B030D-6E8A-4147-A177-3AD203B41FA5}">
                      <a16:colId xmlns:a16="http://schemas.microsoft.com/office/drawing/2014/main" val="2160376320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3344393044"/>
                    </a:ext>
                  </a:extLst>
                </a:gridCol>
                <a:gridCol w="1083121">
                  <a:extLst>
                    <a:ext uri="{9D8B030D-6E8A-4147-A177-3AD203B41FA5}">
                      <a16:colId xmlns:a16="http://schemas.microsoft.com/office/drawing/2014/main" val="1920750534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4231168307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3677496641"/>
                    </a:ext>
                  </a:extLst>
                </a:gridCol>
                <a:gridCol w="1039796">
                  <a:extLst>
                    <a:ext uri="{9D8B030D-6E8A-4147-A177-3AD203B41FA5}">
                      <a16:colId xmlns:a16="http://schemas.microsoft.com/office/drawing/2014/main" val="1764790744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514455746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4060605106"/>
                    </a:ext>
                  </a:extLst>
                </a:gridCol>
                <a:gridCol w="747354">
                  <a:extLst>
                    <a:ext uri="{9D8B030D-6E8A-4147-A177-3AD203B41FA5}">
                      <a16:colId xmlns:a16="http://schemas.microsoft.com/office/drawing/2014/main" val="1381231750"/>
                    </a:ext>
                  </a:extLst>
                </a:gridCol>
              </a:tblGrid>
              <a:tr h="72970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低风险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>
                          <a:effectLst/>
                        </a:rPr>
                        <a:t>mm)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中风险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>
                          <a:effectLst/>
                        </a:rPr>
                        <a:t>mm)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高风险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>
                          <a:effectLst/>
                        </a:rPr>
                        <a:t>mm)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29951"/>
                  </a:ext>
                </a:extLst>
              </a:tr>
              <a:tr h="729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</a:rPr>
                        <a:t>30min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</a:rPr>
                        <a:t>1h</a:t>
                      </a:r>
                      <a:endParaRPr lang="en-US" sz="12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</a:rPr>
                        <a:t>3h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</a:rPr>
                        <a:t>30min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</a:rPr>
                        <a:t>1h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</a:rPr>
                        <a:t>3h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</a:rPr>
                        <a:t>30min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</a:rPr>
                        <a:t>1h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</a:rPr>
                        <a:t>3h</a:t>
                      </a:r>
                      <a:endParaRPr 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981568099"/>
                  </a:ext>
                </a:extLst>
              </a:tr>
              <a:tr h="7297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7.5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17.5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22701060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8339D09-0E76-478B-9E0F-A710C056EFB2}"/>
              </a:ext>
            </a:extLst>
          </p:cNvPr>
          <p:cNvSpPr/>
          <p:nvPr/>
        </p:nvSpPr>
        <p:spPr>
          <a:xfrm>
            <a:off x="823138" y="2595791"/>
            <a:ext cx="109824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）高风险：过去</a:t>
            </a:r>
            <a:r>
              <a:rPr lang="en-US" altLang="zh-CN" dirty="0"/>
              <a:t>30min</a:t>
            </a:r>
            <a:r>
              <a:rPr lang="zh-CN" altLang="en-US" dirty="0"/>
              <a:t>累计雨量超过</a:t>
            </a:r>
            <a:r>
              <a:rPr lang="en-US" altLang="zh-CN" dirty="0"/>
              <a:t>30mm </a:t>
            </a:r>
            <a:r>
              <a:rPr lang="zh-CN" altLang="en-US" dirty="0"/>
              <a:t>或 过去</a:t>
            </a:r>
            <a:r>
              <a:rPr lang="en-US" altLang="zh-CN" dirty="0"/>
              <a:t>1h</a:t>
            </a:r>
            <a:r>
              <a:rPr lang="zh-CN" altLang="en-US" dirty="0"/>
              <a:t>超过</a:t>
            </a:r>
            <a:r>
              <a:rPr lang="en-US" altLang="zh-CN" dirty="0"/>
              <a:t>40mm </a:t>
            </a:r>
            <a:r>
              <a:rPr lang="zh-CN" altLang="en-US" dirty="0"/>
              <a:t>或 过去</a:t>
            </a:r>
            <a:r>
              <a:rPr lang="en-US" altLang="zh-CN" dirty="0"/>
              <a:t>3h</a:t>
            </a:r>
            <a:r>
              <a:rPr lang="zh-CN" altLang="en-US" dirty="0"/>
              <a:t>超过</a:t>
            </a:r>
            <a:r>
              <a:rPr lang="en-US" altLang="zh-CN" dirty="0"/>
              <a:t>70mm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）中风险：过去</a:t>
            </a:r>
            <a:r>
              <a:rPr lang="en-US" altLang="zh-CN" dirty="0"/>
              <a:t>30min</a:t>
            </a:r>
            <a:r>
              <a:rPr lang="zh-CN" altLang="en-US" dirty="0"/>
              <a:t>累计雨量超过</a:t>
            </a:r>
            <a:r>
              <a:rPr lang="en-US" altLang="zh-CN" dirty="0"/>
              <a:t>15 mm </a:t>
            </a:r>
            <a:r>
              <a:rPr lang="zh-CN" altLang="en-US" dirty="0"/>
              <a:t>或 过去</a:t>
            </a:r>
            <a:r>
              <a:rPr lang="en-US" altLang="zh-CN" dirty="0"/>
              <a:t>1h</a:t>
            </a:r>
            <a:r>
              <a:rPr lang="zh-CN" altLang="en-US" dirty="0"/>
              <a:t>超过</a:t>
            </a:r>
            <a:r>
              <a:rPr lang="en-US" altLang="zh-CN" dirty="0"/>
              <a:t>20mm </a:t>
            </a:r>
            <a:r>
              <a:rPr lang="zh-CN" altLang="en-US" dirty="0"/>
              <a:t>或 过去</a:t>
            </a:r>
            <a:r>
              <a:rPr lang="en-US" altLang="zh-CN" dirty="0"/>
              <a:t>3h</a:t>
            </a:r>
            <a:r>
              <a:rPr lang="zh-CN" altLang="en-US" dirty="0"/>
              <a:t>超过</a:t>
            </a:r>
            <a:r>
              <a:rPr lang="en-US" altLang="zh-CN" dirty="0"/>
              <a:t>35mm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）低风险：过去</a:t>
            </a:r>
            <a:r>
              <a:rPr lang="en-US" altLang="zh-CN" dirty="0"/>
              <a:t>30min</a:t>
            </a:r>
            <a:r>
              <a:rPr lang="zh-CN" altLang="en-US" dirty="0"/>
              <a:t>累计雨量超过</a:t>
            </a:r>
            <a:r>
              <a:rPr lang="en-US" altLang="zh-CN" dirty="0"/>
              <a:t>7.5mm </a:t>
            </a:r>
            <a:r>
              <a:rPr lang="zh-CN" altLang="en-US" dirty="0"/>
              <a:t>或 过去</a:t>
            </a:r>
            <a:r>
              <a:rPr lang="en-US" altLang="zh-CN" dirty="0"/>
              <a:t>1h</a:t>
            </a:r>
            <a:r>
              <a:rPr lang="zh-CN" altLang="en-US" dirty="0"/>
              <a:t>超过</a:t>
            </a:r>
            <a:r>
              <a:rPr lang="en-US" altLang="zh-CN" dirty="0"/>
              <a:t>10mm </a:t>
            </a:r>
            <a:r>
              <a:rPr lang="zh-CN" altLang="en-US" dirty="0"/>
              <a:t>或 过去</a:t>
            </a:r>
            <a:r>
              <a:rPr lang="en-US" altLang="zh-CN" dirty="0"/>
              <a:t>3h</a:t>
            </a:r>
            <a:r>
              <a:rPr lang="zh-CN" altLang="en-US" dirty="0"/>
              <a:t>超过</a:t>
            </a:r>
            <a:r>
              <a:rPr lang="en-US" altLang="zh-CN" dirty="0"/>
              <a:t>17.5mm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89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652</Words>
  <Application>Microsoft Office PowerPoint</Application>
  <PresentationFormat>宽屏</PresentationFormat>
  <Paragraphs>59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微软雅黑</vt:lpstr>
      <vt:lpstr>Arial</vt:lpstr>
      <vt:lpstr>Office 主题​​</vt:lpstr>
      <vt:lpstr>深圳市应急指挥决策辅助系统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Yidan Zheng</dc:creator>
  <cp:lastModifiedBy>Yidan Zheng</cp:lastModifiedBy>
  <cp:revision>49</cp:revision>
  <dcterms:created xsi:type="dcterms:W3CDTF">2017-07-19T01:53:50Z</dcterms:created>
  <dcterms:modified xsi:type="dcterms:W3CDTF">2017-07-19T10:41:22Z</dcterms:modified>
</cp:coreProperties>
</file>