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3"/>
    <p:sldId id="256" r:id="rId4"/>
    <p:sldId id="257" r:id="rId5"/>
    <p:sldId id="258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67180" y="1369060"/>
            <a:ext cx="9264650" cy="3179445"/>
          </a:xfrm>
        </p:spPr>
        <p:txBody>
          <a:bodyPr>
            <a:noAutofit/>
          </a:bodyPr>
          <a:p>
            <a:pPr algn="l">
              <a:lnSpc>
                <a:spcPct val="100000"/>
              </a:lnSpc>
            </a:pPr>
            <a:r>
              <a:rPr lang="zh-CN" altLang="en-US" sz="1800"/>
              <a:t>主要目的：更好服务公司运营传播项目，通过自主研发的传播工具，让更多高质量用户知道逸展传播品牌。</a:t>
            </a:r>
            <a:endParaRPr lang="zh-CN" altLang="en-US" sz="1800"/>
          </a:p>
          <a:p>
            <a:pPr algn="l">
              <a:lnSpc>
                <a:spcPct val="100000"/>
              </a:lnSpc>
            </a:pPr>
            <a:endParaRPr lang="zh-CN" altLang="en-US" sz="1600"/>
          </a:p>
          <a:p>
            <a:pPr algn="l">
              <a:lnSpc>
                <a:spcPct val="100000"/>
              </a:lnSpc>
            </a:pPr>
            <a:r>
              <a:rPr lang="zh-CN" altLang="en-US" sz="1800"/>
              <a:t>次要目的：增加公司科技形象。</a:t>
            </a:r>
            <a:endParaRPr lang="zh-CN" altLang="en-US" sz="1800"/>
          </a:p>
          <a:p>
            <a:pPr algn="l">
              <a:lnSpc>
                <a:spcPct val="100000"/>
              </a:lnSpc>
            </a:pPr>
            <a:endParaRPr lang="zh-CN" altLang="en-US" sz="1600"/>
          </a:p>
          <a:p>
            <a:pPr algn="l">
              <a:lnSpc>
                <a:spcPct val="100000"/>
              </a:lnSpc>
            </a:pPr>
            <a:r>
              <a:rPr lang="zh-CN" altLang="en-US" sz="1800"/>
              <a:t>定位：为“逸展传播”品牌服务，客户具体项目使用工具。</a:t>
            </a:r>
            <a:endParaRPr lang="zh-CN" altLang="en-US" sz="1800"/>
          </a:p>
          <a:p>
            <a:pPr algn="l">
              <a:lnSpc>
                <a:spcPct val="100000"/>
              </a:lnSpc>
            </a:pPr>
            <a:r>
              <a:rPr lang="zh-CN" altLang="en-US" sz="1800"/>
              <a:t>第一版测试时间：3月中旬前</a:t>
            </a:r>
            <a:endParaRPr lang="zh-CN" altLang="en-US" sz="1800"/>
          </a:p>
          <a:p>
            <a:pPr algn="l">
              <a:lnSpc>
                <a:spcPct val="100000"/>
              </a:lnSpc>
            </a:pPr>
            <a:endParaRPr lang="zh-CN" altLang="en-US" sz="1600"/>
          </a:p>
          <a:p>
            <a:pPr algn="l">
              <a:lnSpc>
                <a:spcPct val="100000"/>
              </a:lnSpc>
            </a:pPr>
            <a:r>
              <a:rPr lang="zh-CN" altLang="en-US" sz="1800"/>
              <a:t>介质：微信小程序</a:t>
            </a:r>
            <a:endParaRPr lang="zh-CN" alt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410" y="352425"/>
            <a:ext cx="3218815" cy="57321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96200" y="2011680"/>
            <a:ext cx="3652520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我们希望这是一个工具小程序</a:t>
            </a:r>
            <a:endParaRPr lang="zh-CN" altLang="zh-CN"/>
          </a:p>
          <a:p>
            <a:r>
              <a:rPr lang="zh-CN" altLang="zh-CN"/>
              <a:t>客户入口为小程序</a:t>
            </a:r>
            <a:r>
              <a:rPr lang="en-US" altLang="zh-CN"/>
              <a:t>—</a:t>
            </a:r>
            <a:r>
              <a:rPr lang="zh-CN" altLang="en-US"/>
              <a:t>搜索</a:t>
            </a:r>
            <a:r>
              <a:rPr lang="en-US" altLang="zh-CN"/>
              <a:t>“</a:t>
            </a:r>
            <a:r>
              <a:rPr lang="zh-CN" altLang="en-US"/>
              <a:t>照片直播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我们希望在活动现场，只要告诉客户：大家想获得现场官方照片，可以在微信小程序里搜索照片直播，即可进入。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如果不能实现，就叫逸展传播。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645" y="353060"/>
            <a:ext cx="3218815" cy="5731510"/>
          </a:xfrm>
          <a:prstGeom prst="rect">
            <a:avLst/>
          </a:prstGeom>
        </p:spPr>
      </p:pic>
      <p:sp>
        <p:nvSpPr>
          <p:cNvPr id="7" name="笑脸 6"/>
          <p:cNvSpPr/>
          <p:nvPr/>
        </p:nvSpPr>
        <p:spPr>
          <a:xfrm>
            <a:off x="860425" y="1398905"/>
            <a:ext cx="414655" cy="44640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418590" y="1430655"/>
            <a:ext cx="1172210" cy="382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照片直播</a:t>
            </a:r>
            <a:endParaRPr lang="zh-CN" altLang="en-US"/>
          </a:p>
        </p:txBody>
      </p:sp>
      <p:sp>
        <p:nvSpPr>
          <p:cNvPr id="10" name="笑脸 9"/>
          <p:cNvSpPr/>
          <p:nvPr/>
        </p:nvSpPr>
        <p:spPr>
          <a:xfrm>
            <a:off x="4248785" y="1143000"/>
            <a:ext cx="414655" cy="44640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846955" y="1206500"/>
            <a:ext cx="1172210" cy="382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照片直播</a:t>
            </a:r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382270" y="1701800"/>
            <a:ext cx="398780" cy="127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2860" y="1333500"/>
            <a:ext cx="1252220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逸展</a:t>
            </a:r>
            <a:r>
              <a:rPr lang="en-US" altLang="zh-CN" sz="1600"/>
              <a:t>logo</a:t>
            </a:r>
            <a:endParaRPr lang="en-US" altLang="zh-CN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124700" y="2259330"/>
            <a:ext cx="3652520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点击小程序后，第一个版面。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要求内容简洁，最多不超过</a:t>
            </a:r>
            <a:r>
              <a:rPr lang="en-US" altLang="zh-CN"/>
              <a:t>3</a:t>
            </a:r>
            <a:r>
              <a:rPr lang="zh-CN" altLang="en-US"/>
              <a:t>个活动展示。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若客户没有授权回看，可以设置输入查看秘钥。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8405" y="516255"/>
            <a:ext cx="3188335" cy="56769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87090" y="737870"/>
            <a:ext cx="1370965" cy="26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逸展传播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159760" y="1431290"/>
            <a:ext cx="1937385" cy="310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新三板路演活动正在进行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159760" y="1948815"/>
            <a:ext cx="1937385" cy="310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进入照片直播</a:t>
            </a:r>
            <a:endParaRPr lang="zh-CN" altLang="en-US" sz="1600"/>
          </a:p>
        </p:txBody>
      </p:sp>
      <p:sp>
        <p:nvSpPr>
          <p:cNvPr id="16" name="矩形 15"/>
          <p:cNvSpPr/>
          <p:nvPr/>
        </p:nvSpPr>
        <p:spPr>
          <a:xfrm>
            <a:off x="3159760" y="2839720"/>
            <a:ext cx="1937385" cy="310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XXX</a:t>
            </a:r>
            <a:r>
              <a:rPr lang="zh-CN" altLang="en-US"/>
              <a:t>活动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159760" y="3366135"/>
            <a:ext cx="1937385" cy="310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照片回看</a:t>
            </a:r>
            <a:endParaRPr lang="zh-CN" altLang="en-US" sz="1600"/>
          </a:p>
        </p:txBody>
      </p:sp>
      <p:sp>
        <p:nvSpPr>
          <p:cNvPr id="19" name="矩形 18"/>
          <p:cNvSpPr/>
          <p:nvPr/>
        </p:nvSpPr>
        <p:spPr>
          <a:xfrm>
            <a:off x="3103880" y="4319905"/>
            <a:ext cx="1937385" cy="310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XXX</a:t>
            </a:r>
            <a:r>
              <a:rPr lang="zh-CN" altLang="en-US"/>
              <a:t>活动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103880" y="4846320"/>
            <a:ext cx="1937385" cy="310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照片回看</a:t>
            </a:r>
            <a:endParaRPr lang="zh-CN" altLang="en-US" sz="1600"/>
          </a:p>
        </p:txBody>
      </p:sp>
      <p:sp>
        <p:nvSpPr>
          <p:cNvPr id="21" name="矩形 20"/>
          <p:cNvSpPr/>
          <p:nvPr/>
        </p:nvSpPr>
        <p:spPr>
          <a:xfrm>
            <a:off x="3103880" y="5741670"/>
            <a:ext cx="1937385" cy="310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问题反馈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124700" y="2259330"/>
            <a:ext cx="365252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点进去具体项目后，分类型展示活动环节。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8405" y="516255"/>
            <a:ext cx="3188335" cy="56769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87090" y="737870"/>
            <a:ext cx="1370965" cy="26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新三板路演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159760" y="2026920"/>
            <a:ext cx="1937385" cy="310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签到时刻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159760" y="2987040"/>
            <a:ext cx="1937385" cy="310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演讲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103880" y="4319905"/>
            <a:ext cx="1937385" cy="310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颁奖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103880" y="5741670"/>
            <a:ext cx="1937385" cy="310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问题反馈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57145" y="1168400"/>
            <a:ext cx="3030855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活动</a:t>
            </a:r>
            <a:r>
              <a:rPr lang="en-US" altLang="zh-CN"/>
              <a:t>KV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124700" y="2259330"/>
            <a:ext cx="3652520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照片可以选择，批量下载到手机相册。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可以选择拼图。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横向条幅有环节类目。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2815" y="582295"/>
            <a:ext cx="3140075" cy="55905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124700" y="2259330"/>
            <a:ext cx="36525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一样，显示图片大小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6940" y="712470"/>
            <a:ext cx="3180080" cy="56616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643630" y="2622550"/>
            <a:ext cx="543623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我们在现场拿到专业摄影师所拍照片后，直接能在</a:t>
            </a:r>
            <a:r>
              <a:rPr lang="en-US" altLang="zh-CN"/>
              <a:t>PC</a:t>
            </a:r>
            <a:r>
              <a:rPr lang="zh-CN" altLang="en-US"/>
              <a:t>中使用其他工具做压缩加水印处理，希望通过软件能上传到不同的类目。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WPS 演示</Application>
  <PresentationFormat>宽屏</PresentationFormat>
  <Paragraphs>69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程星</dc:creator>
  <cp:lastModifiedBy>程星</cp:lastModifiedBy>
  <cp:revision>2</cp:revision>
  <dcterms:created xsi:type="dcterms:W3CDTF">2017-03-01T02:57:47Z</dcterms:created>
  <dcterms:modified xsi:type="dcterms:W3CDTF">2017-03-01T03:29:13Z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