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BD9E35-766A-4BC2-8A8F-04CC80292ABC}">
  <a:tblStyle styleId="{CFBD9E35-766A-4BC2-8A8F-04CC80292A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TSansNarrow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a9983add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a9983add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a9983add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a9983add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a9983add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a9983add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a9983add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a9983add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6c46565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6c46565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6c46565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6c46565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a9983add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a9983add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a9983add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a9983add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a9983add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a9983add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a9983add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a9983add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Стикеры-заметки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Исполнитель: Субботин Максим Сергеевич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4298550"/>
            <a:ext cx="56241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Таблица “notes”, где записаны данные о заметках</a:t>
            </a:r>
            <a:endParaRPr/>
          </a:p>
        </p:txBody>
      </p:sp>
      <p:graphicFrame>
        <p:nvGraphicFramePr>
          <p:cNvPr id="135" name="Google Shape;135;p22"/>
          <p:cNvGraphicFramePr/>
          <p:nvPr/>
        </p:nvGraphicFramePr>
        <p:xfrm>
          <a:off x="6185025" y="130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{CFBD9E35-766A-4BC2-8A8F-04CC80292ABC}</a:tableStyleId>
              </a:tblPr>
              <a:tblGrid>
                <a:gridCol w="944275"/>
                <a:gridCol w="944275"/>
                <a:gridCol w="944275"/>
              </a:tblGrid>
              <a:tr h="49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Название поля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Тип поля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Назначение  поля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4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id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INTEGER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Уникальный номер заметки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user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STRING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Имя владельца заметки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note_name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STRING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Название заметки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note_descripion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TEXT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Описание заметки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note_color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TEXT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Цвет заметки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61210" l="0" r="51660" t="0"/>
          <a:stretch/>
        </p:blipFill>
        <p:spPr>
          <a:xfrm>
            <a:off x="311700" y="1306375"/>
            <a:ext cx="5784249" cy="26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3975175"/>
            <a:ext cx="56082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Таблица “users”, где записаны данные о пользователях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2" name="Google Shape;142;p23"/>
          <p:cNvGraphicFramePr/>
          <p:nvPr/>
        </p:nvGraphicFramePr>
        <p:xfrm>
          <a:off x="5996300" y="85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{CFBD9E35-766A-4BC2-8A8F-04CC80292ABC}</a:tableStyleId>
              </a:tblPr>
              <a:tblGrid>
                <a:gridCol w="1011925"/>
                <a:gridCol w="1011925"/>
                <a:gridCol w="1011925"/>
              </a:tblGrid>
              <a:tr h="86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Название поля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Тип поля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Назначение  поля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86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id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INTEGER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Уникальный номер пользователя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user_name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STRING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Имя пользователя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password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STRING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Пароль пользователя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56905" l="0" r="52658" t="0"/>
          <a:stretch/>
        </p:blipFill>
        <p:spPr>
          <a:xfrm>
            <a:off x="552100" y="1128375"/>
            <a:ext cx="5127400" cy="26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Создание </a:t>
            </a:r>
            <a:r>
              <a:rPr lang="ru" sz="2400"/>
              <a:t>приложения-органайзера, для отображения заметок в виде стикеров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библиотеки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778" y="2899400"/>
            <a:ext cx="1781436" cy="18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11700" y="1182575"/>
            <a:ext cx="26376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Open Sans"/>
                <a:ea typeface="Open Sans"/>
                <a:cs typeface="Open Sans"/>
                <a:sym typeface="Open Sans"/>
              </a:rPr>
              <a:t>PyQt5 </a:t>
            </a:r>
            <a:r>
              <a:rPr lang="ru" sz="1500">
                <a:latin typeface="Open Sans"/>
                <a:ea typeface="Open Sans"/>
                <a:cs typeface="Open Sans"/>
                <a:sym typeface="Open Sans"/>
              </a:rPr>
              <a:t>== 5.15.7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Open Sans"/>
                <a:ea typeface="Open Sans"/>
                <a:cs typeface="Open Sans"/>
                <a:sym typeface="Open Sans"/>
              </a:rPr>
              <a:t>sqlite3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hashlib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sys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os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625" y="3059512"/>
            <a:ext cx="3073850" cy="15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функции в классах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704375" y="1399375"/>
            <a:ext cx="7659000" cy="13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★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login_user 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вход пользователя в систему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★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open_reg_window -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открытие окна регистрации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★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check_input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проверка, ввел ли пользователь данные в поля для ввода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★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create_db - создание базы данных, если таковая отсутствует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704275" y="3011025"/>
            <a:ext cx="7659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Register: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ru"/>
              <a:t>register_user</a:t>
            </a:r>
            <a:r>
              <a:rPr lang="ru"/>
              <a:t> - регистрация пользователя в системе и автоматический вход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ru"/>
              <a:t>open_log_window</a:t>
            </a:r>
            <a:r>
              <a:rPr lang="ru"/>
              <a:t> - открытие окна входа в систему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ru"/>
              <a:t>check_input</a:t>
            </a:r>
            <a:r>
              <a:rPr lang="ru"/>
              <a:t> - проверка, ввел ли пользователь данные в поля для ввода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463050" y="513625"/>
            <a:ext cx="82851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NotesMainMenu: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★"/>
            </a:pPr>
            <a:r>
              <a:rPr lang="ru"/>
              <a:t>update_or_create_note</a:t>
            </a:r>
            <a:r>
              <a:rPr lang="ru"/>
              <a:t> - создание и обновление заметки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★"/>
            </a:pPr>
            <a:r>
              <a:rPr lang="ru"/>
              <a:t>create_new_window</a:t>
            </a:r>
            <a:r>
              <a:rPr lang="ru"/>
              <a:t> - создание нового окна, для отображения заметки в виде стикера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★"/>
            </a:pPr>
            <a:r>
              <a:rPr lang="ru"/>
              <a:t>get_new_windows</a:t>
            </a:r>
            <a:r>
              <a:rPr lang="ru"/>
              <a:t> - добавление всех выбранных заметок в список, с дальнейшим их открытием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★"/>
            </a:pPr>
            <a:r>
              <a:rPr lang="ru"/>
              <a:t>create_txt - создание текстового файла, в котором записаны последние открытые заметки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★"/>
            </a:pPr>
            <a:r>
              <a:rPr lang="ru"/>
              <a:t>delete_note</a:t>
            </a:r>
            <a:r>
              <a:rPr lang="ru"/>
              <a:t> - удаление выбранной заметки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★"/>
            </a:pPr>
            <a:r>
              <a:rPr lang="ru"/>
              <a:t>get_list_of_note</a:t>
            </a:r>
            <a:r>
              <a:rPr lang="ru"/>
              <a:t> - отображение всех заметок пользователя в меню выбора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★"/>
            </a:pPr>
            <a:r>
              <a:rPr lang="ru"/>
              <a:t>logout_user - выход пользователя из аккаунта, и открытие меню входа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63050" y="2925575"/>
            <a:ext cx="8285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★"/>
            </a:pPr>
            <a:r>
              <a:rPr b="1" lang="ru">
                <a:latin typeface="Open Sans"/>
                <a:ea typeface="Open Sans"/>
                <a:cs typeface="Open Sans"/>
                <a:sym typeface="Open Sans"/>
              </a:rPr>
              <a:t>CreateOrUpdateNote: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★"/>
            </a:pPr>
            <a:r>
              <a:rPr lang="ru"/>
              <a:t>get_new_color</a:t>
            </a:r>
            <a:r>
              <a:rPr lang="ru"/>
              <a:t> - получение цвета для заметки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★"/>
            </a:pPr>
            <a:r>
              <a:rPr lang="ru"/>
              <a:t>save_note</a:t>
            </a:r>
            <a:r>
              <a:rPr lang="ru"/>
              <a:t> - сохранение заметки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63050" y="3850725"/>
            <a:ext cx="82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Open Sans"/>
                <a:ea typeface="Open Sans"/>
                <a:cs typeface="Open Sans"/>
                <a:sym typeface="Open Sans"/>
              </a:rPr>
              <a:t>Note: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★"/>
            </a:pPr>
            <a:r>
              <a:rPr lang="ru"/>
              <a:t>description_change - изменение описания заметки, для корректного отображения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Скриншоты программы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56200" y="3689000"/>
            <a:ext cx="39555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Вход пользователя(данные не введены)</a:t>
            </a:r>
            <a:endParaRPr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00" y="3688975"/>
            <a:ext cx="39999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Вход пользователя(данные введены)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42418" l="40305" r="40248" t="35908"/>
          <a:stretch/>
        </p:blipFill>
        <p:spPr>
          <a:xfrm>
            <a:off x="356200" y="1204099"/>
            <a:ext cx="3955500" cy="246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b="42289" l="40244" r="40301" t="35877"/>
          <a:stretch/>
        </p:blipFill>
        <p:spPr>
          <a:xfrm>
            <a:off x="4832400" y="1204100"/>
            <a:ext cx="3917656" cy="24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3590475"/>
            <a:ext cx="3999900" cy="9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Регистрация пользователя(данные не введены)</a:t>
            </a:r>
            <a:endParaRPr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4832400" y="3590275"/>
            <a:ext cx="3999900" cy="9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Регистрация пользователя(данные введены)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48958" l="37290" r="43310" t="29148"/>
          <a:stretch/>
        </p:blipFill>
        <p:spPr>
          <a:xfrm>
            <a:off x="311700" y="1014400"/>
            <a:ext cx="3999900" cy="2547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44944" l="51396" r="29136" t="33288"/>
          <a:stretch/>
        </p:blipFill>
        <p:spPr>
          <a:xfrm>
            <a:off x="4832400" y="1014400"/>
            <a:ext cx="3999900" cy="2516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4203125"/>
            <a:ext cx="39999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Главное меню</a:t>
            </a:r>
            <a:endParaRPr/>
          </a:p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5376300" y="4239275"/>
            <a:ext cx="2615400" cy="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 заметки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425" y="370600"/>
            <a:ext cx="2439150" cy="38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25" y="257825"/>
            <a:ext cx="3914775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528863" y="4081975"/>
            <a:ext cx="30699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Изменение заметки</a:t>
            </a:r>
            <a:endParaRPr/>
          </a:p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4815800" y="4081975"/>
            <a:ext cx="40164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Заметки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26253" l="37539" r="10466" t="0"/>
          <a:stretch/>
        </p:blipFill>
        <p:spPr>
          <a:xfrm>
            <a:off x="4684339" y="527002"/>
            <a:ext cx="4279325" cy="3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325" y="386901"/>
            <a:ext cx="2340975" cy="36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