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0" r:id="rId6"/>
    <p:sldId id="269" r:id="rId7"/>
    <p:sldId id="260" r:id="rId8"/>
    <p:sldId id="261" r:id="rId9"/>
    <p:sldId id="268" r:id="rId10"/>
    <p:sldId id="271" r:id="rId11"/>
    <p:sldId id="272" r:id="rId12"/>
    <p:sldId id="273" r:id="rId13"/>
    <p:sldId id="265" r:id="rId14"/>
    <p:sldId id="266" r:id="rId15"/>
  </p:sldIdLst>
  <p:sldSz cx="9144000" cy="5143500" type="screen16x9"/>
  <p:notesSz cx="6858000" cy="9144000"/>
  <p:embeddedFontLst>
    <p:embeddedFont>
      <p:font typeface="Open Sans" panose="020B0604020202020204" charset="0"/>
      <p:regular r:id="rId17"/>
      <p:bold r:id="rId18"/>
      <p:italic r:id="rId19"/>
      <p:boldItalic r:id="rId20"/>
    </p:embeddedFont>
    <p:embeddedFont>
      <p:font typeface="PT Sans Narrow" panose="020B0604020202020204" charset="-52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BD9E35-766A-4BC2-8A8F-04CC80292ABC}">
  <a:tblStyle styleId="{CFBD9E35-766A-4BC2-8A8F-04CC80292A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7a9983addc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7a9983addc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337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7a9983addc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7a9983addc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143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a9983addc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7a9983addc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7a9983addc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7a9983addc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7a9983addc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7a9983addc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7a9983add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7a9983addc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86c46565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86c46565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86c46565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86c46565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3848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86c465651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86c465651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7a9983addc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7a9983addc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7a9983addc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7a9983addc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344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7a9983addc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7a9983addc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148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3"/>
                </a:solidFill>
              </a:rPr>
              <a:t>Pic&amp;click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PT Sans Narrow" panose="020B0604020202020204" charset="-52"/>
              </a:rPr>
              <a:t>Исполнитель: </a:t>
            </a:r>
            <a:r>
              <a:rPr lang="ru-RU" dirty="0">
                <a:latin typeface="PT Sans Narrow" panose="020B0604020202020204" charset="-52"/>
              </a:rPr>
              <a:t>Буданок Роман Юрьевич</a:t>
            </a:r>
            <a:endParaRPr dirty="0">
              <a:latin typeface="PT Sans Narrow" panose="020B0604020202020204" charset="-5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1AF8A01E-C580-41CD-8FE0-7EF4CFE4F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429137"/>
          </a:xfrm>
        </p:spPr>
        <p:txBody>
          <a:bodyPr>
            <a:noAutofit/>
          </a:bodyPr>
          <a:lstStyle/>
          <a:p>
            <a:pPr marL="139700" indent="0" algn="ctr">
              <a:buNone/>
            </a:pPr>
            <a:r>
              <a:rPr lang="ru-RU" sz="2000" dirty="0">
                <a:solidFill>
                  <a:schemeClr val="accent3"/>
                </a:solidFill>
              </a:rPr>
              <a:t>Меню настроек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337FC1-481C-4A57-9FE9-C8FF65F48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9137"/>
            <a:ext cx="9144000" cy="471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65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1AF8A01E-C580-41CD-8FE0-7EF4CFE4F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429137"/>
          </a:xfrm>
        </p:spPr>
        <p:txBody>
          <a:bodyPr>
            <a:noAutofit/>
          </a:bodyPr>
          <a:lstStyle/>
          <a:p>
            <a:pPr marL="139700" indent="0" algn="ctr">
              <a:buNone/>
            </a:pPr>
            <a:r>
              <a:rPr lang="ru-RU" sz="2000" dirty="0">
                <a:solidFill>
                  <a:schemeClr val="accent3"/>
                </a:solidFill>
              </a:rPr>
              <a:t>Игра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71B288-4452-44AD-9058-C81252B59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9136"/>
            <a:ext cx="9144000" cy="462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C450FE0-3F62-46F2-BC90-15693AFE9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9137"/>
            <a:ext cx="9144000" cy="4626556"/>
          </a:xfrm>
          <a:prstGeom prst="rect">
            <a:avLst/>
          </a:prstGeom>
        </p:spPr>
      </p:pic>
      <p:sp>
        <p:nvSpPr>
          <p:cNvPr id="6" name="Текст 4">
            <a:extLst>
              <a:ext uri="{FF2B5EF4-FFF2-40B4-BE49-F238E27FC236}">
                <a16:creationId xmlns:a16="http://schemas.microsoft.com/office/drawing/2014/main" id="{CFBC8866-C6E7-4A29-B611-95050EEDB3E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42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39700" indent="0" algn="ctr">
              <a:buFont typeface="Open Sans"/>
              <a:buNone/>
            </a:pPr>
            <a:r>
              <a:rPr lang="ru-RU" sz="2000" dirty="0">
                <a:solidFill>
                  <a:schemeClr val="accent3"/>
                </a:solidFill>
              </a:rPr>
              <a:t>Игра</a:t>
            </a:r>
          </a:p>
        </p:txBody>
      </p:sp>
    </p:spTree>
    <p:extLst>
      <p:ext uri="{BB962C8B-B14F-4D97-AF65-F5344CB8AC3E}">
        <p14:creationId xmlns:p14="http://schemas.microsoft.com/office/powerpoint/2010/main" val="3713130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4;p22">
            <a:extLst>
              <a:ext uri="{FF2B5EF4-FFF2-40B4-BE49-F238E27FC236}">
                <a16:creationId xmlns:a16="http://schemas.microsoft.com/office/drawing/2014/main" id="{746A1033-7844-4EAE-8804-7FA7E04781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4797300"/>
            <a:ext cx="5624100" cy="3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Таблица “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  <a:r>
              <a:rPr lang="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”, где записаны </a:t>
            </a: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данные пользователя</a:t>
            </a:r>
            <a:endParaRPr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1136A66-0ED7-4CB5-963B-2D76323EE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001168"/>
            <a:ext cx="6020357" cy="3796131"/>
          </a:xfrm>
          <a:prstGeom prst="rect">
            <a:avLst/>
          </a:prstGeom>
        </p:spPr>
      </p:pic>
      <p:graphicFrame>
        <p:nvGraphicFramePr>
          <p:cNvPr id="12" name="Google Shape;135;p22">
            <a:extLst>
              <a:ext uri="{FF2B5EF4-FFF2-40B4-BE49-F238E27FC236}">
                <a16:creationId xmlns:a16="http://schemas.microsoft.com/office/drawing/2014/main" id="{F16F1DBB-B393-4568-8B36-AEE4E22783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9089792"/>
              </p:ext>
            </p:extLst>
          </p:nvPr>
        </p:nvGraphicFramePr>
        <p:xfrm>
          <a:off x="6020355" y="1001167"/>
          <a:ext cx="3123645" cy="3796130"/>
        </p:xfrm>
        <a:graphic>
          <a:graphicData uri="http://schemas.openxmlformats.org/drawingml/2006/table">
            <a:tbl>
              <a:tblPr>
                <a:noFill/>
                <a:tableStyleId>{CFBD9E35-766A-4BC2-8A8F-04CC80292ABC}</a:tableStyleId>
              </a:tblPr>
              <a:tblGrid>
                <a:gridCol w="1041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63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dirty="0"/>
                        <a:t>Название поля</a:t>
                      </a:r>
                      <a:endParaRPr sz="110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dirty="0"/>
                        <a:t>Тип поля</a:t>
                      </a:r>
                      <a:endParaRPr sz="110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Назначение  поля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21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user_name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STRING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/>
                        <a:t>Имя пользователя</a:t>
                      </a:r>
                      <a:endParaRPr sz="110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21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password</a:t>
                      </a:r>
                      <a:endParaRPr sz="110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dirty="0"/>
                        <a:t>STRING</a:t>
                      </a:r>
                      <a:endParaRPr sz="110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/>
                        <a:t>Хешированный пароль</a:t>
                      </a:r>
                      <a:endParaRPr sz="110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54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highscore</a:t>
                      </a:r>
                      <a:endParaRPr sz="110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INTEGER</a:t>
                      </a:r>
                      <a:endParaRPr sz="110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/>
                        <a:t>Рекорд набранных очков</a:t>
                      </a:r>
                      <a:endParaRPr sz="110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Google Shape;133;p22">
            <a:extLst>
              <a:ext uri="{FF2B5EF4-FFF2-40B4-BE49-F238E27FC236}">
                <a16:creationId xmlns:a16="http://schemas.microsoft.com/office/drawing/2014/main" id="{4951A6C2-FB9E-48BD-B30B-DBC0DEC97A96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r>
              <a:rPr lang="ru-RU" dirty="0">
                <a:solidFill>
                  <a:schemeClr val="accent3"/>
                </a:solidFill>
              </a:rPr>
              <a:t>База данных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4;p22">
            <a:extLst>
              <a:ext uri="{FF2B5EF4-FFF2-40B4-BE49-F238E27FC236}">
                <a16:creationId xmlns:a16="http://schemas.microsoft.com/office/drawing/2014/main" id="{D834714C-1C8D-4729-8F1D-6BE608E03E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1" y="4797300"/>
            <a:ext cx="6520941" cy="3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Таблица “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global_records</a:t>
            </a:r>
            <a:r>
              <a:rPr lang="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”, где записаны </a:t>
            </a: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глобальные рекорды пользователей</a:t>
            </a:r>
            <a:endParaRPr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C73E96-6BA9-4313-8191-39A2A32ED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4680"/>
            <a:ext cx="6520940" cy="3642620"/>
          </a:xfrm>
          <a:prstGeom prst="rect">
            <a:avLst/>
          </a:prstGeom>
        </p:spPr>
      </p:pic>
      <p:graphicFrame>
        <p:nvGraphicFramePr>
          <p:cNvPr id="7" name="Google Shape;135;p22">
            <a:extLst>
              <a:ext uri="{FF2B5EF4-FFF2-40B4-BE49-F238E27FC236}">
                <a16:creationId xmlns:a16="http://schemas.microsoft.com/office/drawing/2014/main" id="{7F562D87-3AD0-484F-8B98-B4599C4DDD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4883872"/>
              </p:ext>
            </p:extLst>
          </p:nvPr>
        </p:nvGraphicFramePr>
        <p:xfrm>
          <a:off x="6520941" y="1304823"/>
          <a:ext cx="2623059" cy="3642620"/>
        </p:xfrm>
        <a:graphic>
          <a:graphicData uri="http://schemas.openxmlformats.org/drawingml/2006/table">
            <a:tbl>
              <a:tblPr>
                <a:noFill/>
                <a:tableStyleId>{CFBD9E35-766A-4BC2-8A8F-04CC80292ABC}</a:tableStyleId>
              </a:tblPr>
              <a:tblGrid>
                <a:gridCol w="874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4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58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dirty="0"/>
                        <a:t>Название поля</a:t>
                      </a:r>
                      <a:endParaRPr sz="110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dirty="0"/>
                        <a:t>Тип поля</a:t>
                      </a:r>
                      <a:endParaRPr sz="110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Назначение  поля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431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user</a:t>
                      </a:r>
                      <a:r>
                        <a:rPr lang="ru-RU" sz="1100" dirty="0"/>
                        <a:t>_</a:t>
                      </a:r>
                      <a:r>
                        <a:rPr lang="en-US" sz="1100" dirty="0"/>
                        <a:t>name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STRING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/>
                        <a:t>Имя пользователя</a:t>
                      </a:r>
                      <a:endParaRPr sz="110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24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highscore</a:t>
                      </a:r>
                      <a:endParaRPr sz="110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INTEGER</a:t>
                      </a:r>
                      <a:endParaRPr sz="1100" dirty="0"/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/>
                        <a:t>Рекорд набранных очков</a:t>
                      </a:r>
                      <a:endParaRPr sz="1100" dirty="0"/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Google Shape;133;p22">
            <a:extLst>
              <a:ext uri="{FF2B5EF4-FFF2-40B4-BE49-F238E27FC236}">
                <a16:creationId xmlns:a16="http://schemas.microsoft.com/office/drawing/2014/main" id="{122622D0-EBD9-4DAE-8FB3-152235F1A50C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r>
              <a:rPr lang="ru-RU" dirty="0">
                <a:solidFill>
                  <a:schemeClr val="accent3"/>
                </a:solidFill>
              </a:rPr>
              <a:t>База данных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accent3"/>
                </a:solidFill>
              </a:rPr>
              <a:t>Идея проекта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rgbClr val="000000"/>
                </a:solidFill>
              </a:rPr>
              <a:t>Создание </a:t>
            </a:r>
            <a:r>
              <a:rPr lang="ru-RU" sz="2400" dirty="0">
                <a:solidFill>
                  <a:srgbClr val="000000"/>
                </a:solidFill>
              </a:rPr>
              <a:t>практически полностью настраиваемой пользователем игры-</a:t>
            </a:r>
            <a:r>
              <a:rPr lang="ru-RU" sz="2400" dirty="0" err="1">
                <a:solidFill>
                  <a:srgbClr val="000000"/>
                </a:solidFill>
              </a:rPr>
              <a:t>кликера</a:t>
            </a:r>
            <a:r>
              <a:rPr lang="en-US" sz="2400">
                <a:solidFill>
                  <a:srgbClr val="000000"/>
                </a:solidFill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accent3"/>
                </a:solidFill>
              </a:rPr>
              <a:t>Используемые библиотеки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778" y="2899400"/>
            <a:ext cx="1781436" cy="18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311700" y="1182575"/>
            <a:ext cx="2637600" cy="1442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1500" b="1" dirty="0">
                <a:latin typeface="Open Sans"/>
                <a:ea typeface="Open Sans"/>
                <a:cs typeface="Open Sans"/>
                <a:sym typeface="Open Sans"/>
              </a:rPr>
              <a:t>PyQt5 </a:t>
            </a:r>
            <a:r>
              <a:rPr lang="en-US" sz="1500" dirty="0">
                <a:latin typeface="Open Sans"/>
                <a:ea typeface="Open Sans"/>
                <a:cs typeface="Open Sans"/>
                <a:sym typeface="Open Sans"/>
              </a:rPr>
              <a:t>== 5.15.7</a:t>
            </a:r>
          </a:p>
          <a:p>
            <a:pPr lvl="0"/>
            <a:r>
              <a:rPr lang="en-US" sz="1500" b="1" dirty="0">
                <a:latin typeface="Open Sans"/>
                <a:ea typeface="Open Sans"/>
                <a:cs typeface="Open Sans"/>
                <a:sym typeface="Open Sans"/>
              </a:rPr>
              <a:t>sqlite3</a:t>
            </a:r>
          </a:p>
          <a:p>
            <a:pPr lvl="0">
              <a:lnSpc>
                <a:spcPct val="115000"/>
              </a:lnSpc>
            </a:pPr>
            <a:r>
              <a:rPr lang="en-US" sz="1500" b="1" dirty="0"/>
              <a:t>hashlib</a:t>
            </a:r>
          </a:p>
          <a:p>
            <a:pPr lvl="0">
              <a:lnSpc>
                <a:spcPct val="115000"/>
              </a:lnSpc>
            </a:pPr>
            <a:r>
              <a:rPr lang="en-US" sz="1500" b="1" dirty="0"/>
              <a:t>sys</a:t>
            </a:r>
          </a:p>
          <a:p>
            <a:pPr lvl="0">
              <a:lnSpc>
                <a:spcPct val="115000"/>
              </a:lnSpc>
            </a:pPr>
            <a:r>
              <a:rPr lang="en-US" sz="1500" b="1" dirty="0"/>
              <a:t>os</a:t>
            </a:r>
            <a:endParaRPr lang="en-US" sz="15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7625" y="3059512"/>
            <a:ext cx="3073850" cy="153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3"/>
                </a:solidFill>
              </a:rPr>
              <a:t>Основные классы игры и их функции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311700" y="707400"/>
            <a:ext cx="7659000" cy="13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114300" indent="0">
              <a:buNone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MainWindow</a:t>
            </a: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- инициализация компонентов интерфейса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закрытие приложения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options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открытие окна настроек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 -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открытие окна игры</a:t>
            </a:r>
          </a:p>
        </p:txBody>
      </p:sp>
      <p:sp>
        <p:nvSpPr>
          <p:cNvPr id="8" name="Google Shape;88;p16">
            <a:extLst>
              <a:ext uri="{FF2B5EF4-FFF2-40B4-BE49-F238E27FC236}">
                <a16:creationId xmlns:a16="http://schemas.microsoft.com/office/drawing/2014/main" id="{D98542EE-6837-4781-943E-B4D4161B8860}"/>
              </a:ext>
            </a:extLst>
          </p:cNvPr>
          <p:cNvSpPr txBox="1"/>
          <p:nvPr/>
        </p:nvSpPr>
        <p:spPr>
          <a:xfrm>
            <a:off x="311700" y="2038728"/>
            <a:ext cx="76590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dirty="0"/>
              <a:t>GameWindow</a:t>
            </a:r>
            <a:r>
              <a:rPr lang="ru-RU" b="1" dirty="0"/>
              <a:t>:</a:t>
            </a:r>
            <a:endParaRPr lang="ru-RU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ru-RU" dirty="0"/>
              <a:t>__init__ - инициализация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init</a:t>
            </a:r>
            <a:r>
              <a:rPr lang="ru-RU" dirty="0"/>
              <a:t>UI - инициализация компонентов интерфейса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replacepic </a:t>
            </a:r>
            <a:r>
              <a:rPr lang="ru-RU" dirty="0"/>
              <a:t>– основная функция игры. Перемещение картинки в пределах окна игры.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exit – </a:t>
            </a:r>
            <a:r>
              <a:rPr lang="ru-RU" dirty="0"/>
              <a:t>возврат на главное окно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countdown – </a:t>
            </a:r>
            <a:r>
              <a:rPr lang="ru-RU" dirty="0"/>
              <a:t>обратный отсчёт до начала игры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hits_counter – </a:t>
            </a:r>
            <a:r>
              <a:rPr lang="ru-RU" dirty="0"/>
              <a:t>отображение количества попаданий по изображению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;p17">
            <a:extLst>
              <a:ext uri="{FF2B5EF4-FFF2-40B4-BE49-F238E27FC236}">
                <a16:creationId xmlns:a16="http://schemas.microsoft.com/office/drawing/2014/main" id="{B6C87E83-7626-4662-8910-6D12601F3F3F}"/>
              </a:ext>
            </a:extLst>
          </p:cNvPr>
          <p:cNvSpPr txBox="1"/>
          <p:nvPr/>
        </p:nvSpPr>
        <p:spPr>
          <a:xfrm>
            <a:off x="429450" y="17235"/>
            <a:ext cx="82851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dirty="0"/>
              <a:t>OptionWindow</a:t>
            </a:r>
            <a:r>
              <a:rPr lang="ru-RU" b="1" dirty="0"/>
              <a:t>:</a:t>
            </a:r>
            <a:endParaRPr lang="ru-RU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ru-RU" dirty="0"/>
              <a:t>__init__ - инициализация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dirty="0"/>
              <a:t>init</a:t>
            </a:r>
            <a:r>
              <a:rPr lang="ru-RU" dirty="0"/>
              <a:t>UI - инициализация компонентов интерфейса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dirty="0"/>
              <a:t>exit</a:t>
            </a:r>
            <a:r>
              <a:rPr lang="ru-RU" dirty="0"/>
              <a:t> – закрытие приложения внутри приложения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dirty="0"/>
              <a:t>changedif</a:t>
            </a:r>
            <a:r>
              <a:rPr lang="ru-RU" dirty="0"/>
              <a:t> – регулировка уровня сложности пользователем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dirty="0"/>
              <a:t>setpicture </a:t>
            </a:r>
            <a:r>
              <a:rPr lang="ru-RU" dirty="0"/>
              <a:t>– изменение пользователем картинки, отображающейся в процессе игры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dirty="0"/>
              <a:t>exit</a:t>
            </a:r>
            <a:r>
              <a:rPr lang="ru-RU" dirty="0"/>
              <a:t> – возврат на главное окно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dirty="0"/>
              <a:t>setfontsize – </a:t>
            </a:r>
            <a:r>
              <a:rPr lang="ru-RU" dirty="0"/>
              <a:t>изменение размера шрифта, используемого в некоторых местах игры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dirty="0"/>
              <a:t>background_setcolor – </a:t>
            </a:r>
            <a:r>
              <a:rPr lang="ru-RU" dirty="0"/>
              <a:t>изменение цвета фона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dirty="0"/>
              <a:t>difflevel_setcolor – </a:t>
            </a:r>
            <a:r>
              <a:rPr lang="ru-RU" dirty="0"/>
              <a:t>получение нового цвета кнопок или текста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dirty="0"/>
              <a:t>setcolor – </a:t>
            </a:r>
            <a:r>
              <a:rPr lang="ru-RU" dirty="0"/>
              <a:t>изменение цвета кнопок или текста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254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3"/>
                </a:solidFill>
              </a:rPr>
              <a:t>Вспомогательные классы и их функции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7" name="Google Shape;93;p17">
            <a:extLst>
              <a:ext uri="{FF2B5EF4-FFF2-40B4-BE49-F238E27FC236}">
                <a16:creationId xmlns:a16="http://schemas.microsoft.com/office/drawing/2014/main" id="{22A628ED-0AD7-451E-B7CF-B1C2C00F5B42}"/>
              </a:ext>
            </a:extLst>
          </p:cNvPr>
          <p:cNvSpPr txBox="1"/>
          <p:nvPr/>
        </p:nvSpPr>
        <p:spPr>
          <a:xfrm>
            <a:off x="311700" y="649508"/>
            <a:ext cx="82851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dirty="0"/>
              <a:t>RegisterForm:</a:t>
            </a:r>
            <a:endParaRPr lang="ru-RU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ru-RU" dirty="0"/>
              <a:t>__init__ - инициализация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dirty="0"/>
              <a:t>init</a:t>
            </a:r>
            <a:r>
              <a:rPr lang="ru-RU" dirty="0"/>
              <a:t>UI - инициализация компонентов интерфейса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dirty="0"/>
              <a:t>enter – </a:t>
            </a:r>
            <a:r>
              <a:rPr lang="ru-RU" dirty="0"/>
              <a:t>регистрация новой учётной записи и вход в игру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dirty="0"/>
              <a:t>begin – </a:t>
            </a:r>
            <a:r>
              <a:rPr lang="ru-RU" dirty="0"/>
              <a:t>переход в окно входа в уже существующую учётную запись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ru-RU" dirty="0"/>
              <a:t>с</a:t>
            </a:r>
            <a:r>
              <a:rPr lang="en-US" dirty="0"/>
              <a:t>reate_db</a:t>
            </a:r>
            <a:r>
              <a:rPr lang="ru-RU" dirty="0"/>
              <a:t> – создание базы данных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dirty="0"/>
              <a:t>register_user – </a:t>
            </a:r>
            <a:r>
              <a:rPr lang="ru-RU" dirty="0"/>
              <a:t>запись информации о новой учётной записи в базу данных</a:t>
            </a:r>
          </a:p>
        </p:txBody>
      </p:sp>
      <p:sp>
        <p:nvSpPr>
          <p:cNvPr id="10" name="Google Shape;93;p17">
            <a:extLst>
              <a:ext uri="{FF2B5EF4-FFF2-40B4-BE49-F238E27FC236}">
                <a16:creationId xmlns:a16="http://schemas.microsoft.com/office/drawing/2014/main" id="{6DDAB38C-E7FE-4CF1-BBB7-C68BEA271F13}"/>
              </a:ext>
            </a:extLst>
          </p:cNvPr>
          <p:cNvSpPr txBox="1"/>
          <p:nvPr/>
        </p:nvSpPr>
        <p:spPr>
          <a:xfrm>
            <a:off x="311700" y="2342249"/>
            <a:ext cx="82851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dirty="0"/>
              <a:t>EnterForm:</a:t>
            </a:r>
            <a:endParaRPr lang="ru-RU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ru-RU" dirty="0"/>
              <a:t>__init__ - инициализация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dirty="0"/>
              <a:t>init</a:t>
            </a:r>
            <a:r>
              <a:rPr lang="ru-RU" dirty="0"/>
              <a:t>UI - инициализация компонентов интерфейса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dirty="0"/>
              <a:t>begin –</a:t>
            </a:r>
            <a:r>
              <a:rPr lang="ru-RU" dirty="0"/>
              <a:t> вход в уже существующую учётную запись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dirty="0"/>
              <a:t>register_account – </a:t>
            </a:r>
            <a:r>
              <a:rPr lang="ru-RU" dirty="0"/>
              <a:t>переход в окно регистрации</a:t>
            </a:r>
          </a:p>
        </p:txBody>
      </p:sp>
    </p:spTree>
    <p:extLst>
      <p:ext uri="{BB962C8B-B14F-4D97-AF65-F5344CB8AC3E}">
        <p14:creationId xmlns:p14="http://schemas.microsoft.com/office/powerpoint/2010/main" val="584542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8;p16">
            <a:extLst>
              <a:ext uri="{FF2B5EF4-FFF2-40B4-BE49-F238E27FC236}">
                <a16:creationId xmlns:a16="http://schemas.microsoft.com/office/drawing/2014/main" id="{CF17EAB0-283B-4160-AB6A-95A7FDFBA297}"/>
              </a:ext>
            </a:extLst>
          </p:cNvPr>
          <p:cNvSpPr txBox="1"/>
          <p:nvPr/>
        </p:nvSpPr>
        <p:spPr>
          <a:xfrm>
            <a:off x="311700" y="707400"/>
            <a:ext cx="76590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dirty="0"/>
              <a:t>Fontchange</a:t>
            </a:r>
            <a:r>
              <a:rPr lang="ru-RU" b="1" dirty="0"/>
              <a:t>:</a:t>
            </a:r>
            <a:endParaRPr lang="ru-RU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ru-RU" dirty="0"/>
              <a:t>__init__ - инициализация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init</a:t>
            </a:r>
            <a:r>
              <a:rPr lang="ru-RU" dirty="0"/>
              <a:t>UI - инициализация компонентов интерфейса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changefontsize – </a:t>
            </a:r>
            <a:r>
              <a:rPr lang="ru-RU" dirty="0"/>
              <a:t>изменение размера шрифта</a:t>
            </a:r>
          </a:p>
        </p:txBody>
      </p:sp>
      <p:sp>
        <p:nvSpPr>
          <p:cNvPr id="11" name="Google Shape;88;p16">
            <a:extLst>
              <a:ext uri="{FF2B5EF4-FFF2-40B4-BE49-F238E27FC236}">
                <a16:creationId xmlns:a16="http://schemas.microsoft.com/office/drawing/2014/main" id="{E50B155A-6C62-4415-8D5E-8F42A38D74AE}"/>
              </a:ext>
            </a:extLst>
          </p:cNvPr>
          <p:cNvSpPr txBox="1"/>
          <p:nvPr/>
        </p:nvSpPr>
        <p:spPr>
          <a:xfrm>
            <a:off x="311700" y="1753810"/>
            <a:ext cx="76590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dirty="0"/>
              <a:t>Globals</a:t>
            </a:r>
            <a:r>
              <a:rPr lang="ru-RU" b="1" dirty="0"/>
              <a:t>:</a:t>
            </a:r>
            <a:endParaRPr lang="ru-RU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ru-RU" dirty="0"/>
              <a:t>__init__ - инициализация и отображение таблицы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exit – </a:t>
            </a:r>
            <a:r>
              <a:rPr lang="ru-RU" dirty="0"/>
              <a:t>закрытие </a:t>
            </a:r>
          </a:p>
        </p:txBody>
      </p:sp>
      <p:sp>
        <p:nvSpPr>
          <p:cNvPr id="12" name="Google Shape;93;p17">
            <a:extLst>
              <a:ext uri="{FF2B5EF4-FFF2-40B4-BE49-F238E27FC236}">
                <a16:creationId xmlns:a16="http://schemas.microsoft.com/office/drawing/2014/main" id="{3D776905-7FD0-4F71-8352-B51EF2BB4D2E}"/>
              </a:ext>
            </a:extLst>
          </p:cNvPr>
          <p:cNvSpPr txBox="1"/>
          <p:nvPr/>
        </p:nvSpPr>
        <p:spPr>
          <a:xfrm>
            <a:off x="311700" y="2571750"/>
            <a:ext cx="82851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dirty="0"/>
              <a:t>ClickedLabel</a:t>
            </a:r>
            <a:r>
              <a:rPr lang="ru-RU" b="1" dirty="0"/>
              <a:t>:</a:t>
            </a:r>
            <a:endParaRPr lang="ru-RU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dirty="0"/>
              <a:t>mouseReleaseEvent</a:t>
            </a:r>
            <a:r>
              <a:rPr lang="ru-RU" dirty="0"/>
              <a:t> – Возможность отслеживать событие нажатия на картинку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264978" y="102607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accent3"/>
                </a:solidFill>
              </a:rPr>
              <a:t>Скриншоты программы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C5EEBC-3519-49FD-8393-D8ADC7A491C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197979" y="4724374"/>
            <a:ext cx="3999900" cy="40911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Окно входа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AF8A01E-C580-41CD-8FE0-7EF4CFE4F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079" y="4714363"/>
            <a:ext cx="3999900" cy="429137"/>
          </a:xfrm>
        </p:spPr>
        <p:txBody>
          <a:bodyPr/>
          <a:lstStyle/>
          <a:p>
            <a:r>
              <a:rPr lang="ru-RU" dirty="0"/>
              <a:t>Окно регистрации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0C2EE0-7A14-4AB8-A22D-FED877A9E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22" y="761447"/>
            <a:ext cx="3705859" cy="395291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4615134-BF98-4F03-954E-BC3C1A0A0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322" y="847275"/>
            <a:ext cx="3705859" cy="39629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1AF8A01E-C580-41CD-8FE0-7EF4CFE4F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429137"/>
          </a:xfrm>
        </p:spPr>
        <p:txBody>
          <a:bodyPr>
            <a:noAutofit/>
          </a:bodyPr>
          <a:lstStyle/>
          <a:p>
            <a:pPr marL="139700" indent="0" algn="ctr">
              <a:buNone/>
            </a:pPr>
            <a:r>
              <a:rPr lang="ru-RU" sz="2000" dirty="0">
                <a:solidFill>
                  <a:schemeClr val="accent3"/>
                </a:solidFill>
              </a:rPr>
              <a:t>Главное меню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C802826-AECB-4B30-8BBF-FD3FEE20F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0444"/>
            <a:ext cx="9144000" cy="47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71537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381</Words>
  <Application>Microsoft Office PowerPoint</Application>
  <PresentationFormat>Экран (16:9)</PresentationFormat>
  <Paragraphs>88</Paragraphs>
  <Slides>14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Wingdings</vt:lpstr>
      <vt:lpstr>Open Sans</vt:lpstr>
      <vt:lpstr>Arial</vt:lpstr>
      <vt:lpstr>Courier New</vt:lpstr>
      <vt:lpstr>PT Sans Narrow</vt:lpstr>
      <vt:lpstr>Tropic</vt:lpstr>
      <vt:lpstr>Pic&amp;click</vt:lpstr>
      <vt:lpstr>Идея проекта</vt:lpstr>
      <vt:lpstr>Используемые библиотеки</vt:lpstr>
      <vt:lpstr>Основные классы игры и их функции</vt:lpstr>
      <vt:lpstr>Презентация PowerPoint</vt:lpstr>
      <vt:lpstr>Вспомогательные классы и их функции</vt:lpstr>
      <vt:lpstr>Презентация PowerPoint</vt:lpstr>
      <vt:lpstr>Скриншоты программы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Стикеры-заметки</dc:title>
  <dc:creator>admin</dc:creator>
  <cp:lastModifiedBy>admin</cp:lastModifiedBy>
  <cp:revision>13</cp:revision>
  <dcterms:modified xsi:type="dcterms:W3CDTF">2023-11-08T12:02:29Z</dcterms:modified>
</cp:coreProperties>
</file>