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1"/>
  </p:notesMasterIdLst>
  <p:sldIdLst>
    <p:sldId id="256" r:id="rId2"/>
    <p:sldId id="265" r:id="rId3"/>
    <p:sldId id="258" r:id="rId4"/>
    <p:sldId id="261" r:id="rId5"/>
    <p:sldId id="260" r:id="rId6"/>
    <p:sldId id="264" r:id="rId7"/>
    <p:sldId id="263" r:id="rId8"/>
    <p:sldId id="262"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EF7"/>
    <a:srgbClr val="D78D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7C0194-974E-474D-82FA-D9300F642E44}" v="21" dt="2022-01-16T18:34:19.994"/>
    <p1510:client id="{5C2A84D7-CFE4-02F4-A26B-531D99D01D6F}" v="255" dt="2022-01-16T18:08:50.023"/>
    <p1510:client id="{6D821149-FAE6-1409-BECD-D6D1A4B74F79}" v="6" dt="2022-01-16T17:08:48.178"/>
    <p1510:client id="{978B5473-0529-6E4A-06CE-BAC827817FEC}" v="758" dt="2022-01-16T19:40:54.928"/>
    <p1510:client id="{9883240B-E01C-AF1B-6A39-2DBF0BC48C0F}" v="896" dt="2022-01-16T17:39:42.796"/>
    <p1510:client id="{9D2716EA-67A3-F4A8-A26C-7EF12EC30FF4}" v="53" dt="2022-01-16T17:49:19.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ndy Zhang" userId="S::xin.zhang17@mail.mcgill.ca::0fa41581-0447-4e57-b86b-894f5640001c" providerId="AD" clId="Web-{978B5473-0529-6E4A-06CE-BAC827817FEC}"/>
    <pc:docChg chg="delSld modSld addMainMaster delMainMaster">
      <pc:chgData name="Cindy Zhang" userId="S::xin.zhang17@mail.mcgill.ca::0fa41581-0447-4e57-b86b-894f5640001c" providerId="AD" clId="Web-{978B5473-0529-6E4A-06CE-BAC827817FEC}" dt="2022-01-16T18:45:35.057" v="648" actId="1076"/>
      <pc:docMkLst>
        <pc:docMk/>
      </pc:docMkLst>
      <pc:sldChg chg="addSp delSp modSp mod modClrScheme delDesignElem chgLayout">
        <pc:chgData name="Cindy Zhang" userId="S::xin.zhang17@mail.mcgill.ca::0fa41581-0447-4e57-b86b-894f5640001c" providerId="AD" clId="Web-{978B5473-0529-6E4A-06CE-BAC827817FEC}" dt="2022-01-16T18:00:23.541" v="140" actId="14100"/>
        <pc:sldMkLst>
          <pc:docMk/>
          <pc:sldMk cId="1502407926" sldId="256"/>
        </pc:sldMkLst>
        <pc:spChg chg="mod ord">
          <ac:chgData name="Cindy Zhang" userId="S::xin.zhang17@mail.mcgill.ca::0fa41581-0447-4e57-b86b-894f5640001c" providerId="AD" clId="Web-{978B5473-0529-6E4A-06CE-BAC827817FEC}" dt="2022-01-16T18:00:02.462" v="138"/>
          <ac:spMkLst>
            <pc:docMk/>
            <pc:sldMk cId="1502407926" sldId="256"/>
            <ac:spMk id="2" creationId="{F0589DC8-3563-4488-A680-28BD6291BF52}"/>
          </ac:spMkLst>
        </pc:spChg>
        <pc:spChg chg="mod ord">
          <ac:chgData name="Cindy Zhang" userId="S::xin.zhang17@mail.mcgill.ca::0fa41581-0447-4e57-b86b-894f5640001c" providerId="AD" clId="Web-{978B5473-0529-6E4A-06CE-BAC827817FEC}" dt="2022-01-16T18:00:02.462" v="138"/>
          <ac:spMkLst>
            <pc:docMk/>
            <pc:sldMk cId="1502407926" sldId="256"/>
            <ac:spMk id="3" creationId="{853B1DCF-52AD-470A-9808-1CAD95DE298C}"/>
          </ac:spMkLst>
        </pc:spChg>
        <pc:spChg chg="del">
          <ac:chgData name="Cindy Zhang" userId="S::xin.zhang17@mail.mcgill.ca::0fa41581-0447-4e57-b86b-894f5640001c" providerId="AD" clId="Web-{978B5473-0529-6E4A-06CE-BAC827817FEC}" dt="2022-01-16T17:59:28.040" v="134"/>
          <ac:spMkLst>
            <pc:docMk/>
            <pc:sldMk cId="1502407926" sldId="256"/>
            <ac:spMk id="9" creationId="{0671A8AE-40A1-4631-A6B8-581AFF065482}"/>
          </ac:spMkLst>
        </pc:spChg>
        <pc:spChg chg="del">
          <ac:chgData name="Cindy Zhang" userId="S::xin.zhang17@mail.mcgill.ca::0fa41581-0447-4e57-b86b-894f5640001c" providerId="AD" clId="Web-{978B5473-0529-6E4A-06CE-BAC827817FEC}" dt="2022-01-16T17:59:28.040" v="134"/>
          <ac:spMkLst>
            <pc:docMk/>
            <pc:sldMk cId="1502407926" sldId="256"/>
            <ac:spMk id="11" creationId="{AB58EF07-17C2-48CF-ABB0-EEF1F17CB8F0}"/>
          </ac:spMkLst>
        </pc:spChg>
        <pc:spChg chg="del">
          <ac:chgData name="Cindy Zhang" userId="S::xin.zhang17@mail.mcgill.ca::0fa41581-0447-4e57-b86b-894f5640001c" providerId="AD" clId="Web-{978B5473-0529-6E4A-06CE-BAC827817FEC}" dt="2022-01-16T17:59:28.040" v="134"/>
          <ac:spMkLst>
            <pc:docMk/>
            <pc:sldMk cId="1502407926" sldId="256"/>
            <ac:spMk id="13" creationId="{AF2F604E-43BE-4DC3-B983-E071523364F8}"/>
          </ac:spMkLst>
        </pc:spChg>
        <pc:spChg chg="del">
          <ac:chgData name="Cindy Zhang" userId="S::xin.zhang17@mail.mcgill.ca::0fa41581-0447-4e57-b86b-894f5640001c" providerId="AD" clId="Web-{978B5473-0529-6E4A-06CE-BAC827817FEC}" dt="2022-01-16T17:59:28.040" v="134"/>
          <ac:spMkLst>
            <pc:docMk/>
            <pc:sldMk cId="1502407926" sldId="256"/>
            <ac:spMk id="15" creationId="{08C9B587-E65E-4B52-B37C-ABEBB6E87928}"/>
          </ac:spMkLst>
        </pc:spChg>
        <pc:picChg chg="add mod">
          <ac:chgData name="Cindy Zhang" userId="S::xin.zhang17@mail.mcgill.ca::0fa41581-0447-4e57-b86b-894f5640001c" providerId="AD" clId="Web-{978B5473-0529-6E4A-06CE-BAC827817FEC}" dt="2022-01-16T17:56:44.899" v="30" actId="14100"/>
          <ac:picMkLst>
            <pc:docMk/>
            <pc:sldMk cId="1502407926" sldId="256"/>
            <ac:picMk id="5" creationId="{4C838660-E6B2-4AC7-B304-3635C87D6F54}"/>
          </ac:picMkLst>
        </pc:picChg>
        <pc:cxnChg chg="add mod">
          <ac:chgData name="Cindy Zhang" userId="S::xin.zhang17@mail.mcgill.ca::0fa41581-0447-4e57-b86b-894f5640001c" providerId="AD" clId="Web-{978B5473-0529-6E4A-06CE-BAC827817FEC}" dt="2022-01-16T18:00:23.541" v="140" actId="14100"/>
          <ac:cxnSpMkLst>
            <pc:docMk/>
            <pc:sldMk cId="1502407926" sldId="256"/>
            <ac:cxnSpMk id="6" creationId="{8819D1CD-B862-4DC6-A1E8-F90B0BF7D7C6}"/>
          </ac:cxnSpMkLst>
        </pc:cxnChg>
      </pc:sldChg>
      <pc:sldChg chg="addSp modSp mod modClrScheme chgLayout modNotes">
        <pc:chgData name="Cindy Zhang" userId="S::xin.zhang17@mail.mcgill.ca::0fa41581-0447-4e57-b86b-894f5640001c" providerId="AD" clId="Web-{978B5473-0529-6E4A-06CE-BAC827817FEC}" dt="2022-01-16T18:42:49.525" v="610" actId="20577"/>
        <pc:sldMkLst>
          <pc:docMk/>
          <pc:sldMk cId="3401506204" sldId="258"/>
        </pc:sldMkLst>
        <pc:spChg chg="mod ord">
          <ac:chgData name="Cindy Zhang" userId="S::xin.zhang17@mail.mcgill.ca::0fa41581-0447-4e57-b86b-894f5640001c" providerId="AD" clId="Web-{978B5473-0529-6E4A-06CE-BAC827817FEC}" dt="2022-01-16T18:42:49.525" v="610" actId="20577"/>
          <ac:spMkLst>
            <pc:docMk/>
            <pc:sldMk cId="3401506204" sldId="258"/>
            <ac:spMk id="2" creationId="{7DE52E34-2C39-4411-BD7A-62690A890906}"/>
          </ac:spMkLst>
        </pc:spChg>
        <pc:spChg chg="mod ord">
          <ac:chgData name="Cindy Zhang" userId="S::xin.zhang17@mail.mcgill.ca::0fa41581-0447-4e57-b86b-894f5640001c" providerId="AD" clId="Web-{978B5473-0529-6E4A-06CE-BAC827817FEC}" dt="2022-01-16T18:00:02.462" v="138"/>
          <ac:spMkLst>
            <pc:docMk/>
            <pc:sldMk cId="3401506204" sldId="258"/>
            <ac:spMk id="3" creationId="{BDA9DCCC-5729-4AF1-B206-E1D6DD60B04C}"/>
          </ac:spMkLst>
        </pc:spChg>
        <pc:cxnChg chg="add mod">
          <ac:chgData name="Cindy Zhang" userId="S::xin.zhang17@mail.mcgill.ca::0fa41581-0447-4e57-b86b-894f5640001c" providerId="AD" clId="Web-{978B5473-0529-6E4A-06CE-BAC827817FEC}" dt="2022-01-16T18:00:59.791" v="148" actId="1076"/>
          <ac:cxnSpMkLst>
            <pc:docMk/>
            <pc:sldMk cId="3401506204" sldId="258"/>
            <ac:cxnSpMk id="5" creationId="{F3FC16DB-9979-4123-A0D9-2D544317D5F5}"/>
          </ac:cxnSpMkLst>
        </pc:cxnChg>
      </pc:sldChg>
      <pc:sldChg chg="modSp del mod modClrScheme chgLayout">
        <pc:chgData name="Cindy Zhang" userId="S::xin.zhang17@mail.mcgill.ca::0fa41581-0447-4e57-b86b-894f5640001c" providerId="AD" clId="Web-{978B5473-0529-6E4A-06CE-BAC827817FEC}" dt="2022-01-16T18:05:13.043" v="247"/>
        <pc:sldMkLst>
          <pc:docMk/>
          <pc:sldMk cId="67160202" sldId="259"/>
        </pc:sldMkLst>
        <pc:spChg chg="mod ord">
          <ac:chgData name="Cindy Zhang" userId="S::xin.zhang17@mail.mcgill.ca::0fa41581-0447-4e57-b86b-894f5640001c" providerId="AD" clId="Web-{978B5473-0529-6E4A-06CE-BAC827817FEC}" dt="2022-01-16T18:00:02.462" v="138"/>
          <ac:spMkLst>
            <pc:docMk/>
            <pc:sldMk cId="67160202" sldId="259"/>
            <ac:spMk id="2" creationId="{2DBF6D9B-180D-406E-B02B-ECF53A5C5A84}"/>
          </ac:spMkLst>
        </pc:spChg>
        <pc:spChg chg="mod ord">
          <ac:chgData name="Cindy Zhang" userId="S::xin.zhang17@mail.mcgill.ca::0fa41581-0447-4e57-b86b-894f5640001c" providerId="AD" clId="Web-{978B5473-0529-6E4A-06CE-BAC827817FEC}" dt="2022-01-16T18:00:02.462" v="138"/>
          <ac:spMkLst>
            <pc:docMk/>
            <pc:sldMk cId="67160202" sldId="259"/>
            <ac:spMk id="3" creationId="{53979CEA-2819-48C3-8B5B-C24D5ABFF606}"/>
          </ac:spMkLst>
        </pc:spChg>
      </pc:sldChg>
      <pc:sldChg chg="addSp modSp mod setBg modClrScheme chgLayout">
        <pc:chgData name="Cindy Zhang" userId="S::xin.zhang17@mail.mcgill.ca::0fa41581-0447-4e57-b86b-894f5640001c" providerId="AD" clId="Web-{978B5473-0529-6E4A-06CE-BAC827817FEC}" dt="2022-01-16T18:08:12.715" v="300" actId="14100"/>
        <pc:sldMkLst>
          <pc:docMk/>
          <pc:sldMk cId="3401295324" sldId="260"/>
        </pc:sldMkLst>
        <pc:spChg chg="mod ord">
          <ac:chgData name="Cindy Zhang" userId="S::xin.zhang17@mail.mcgill.ca::0fa41581-0447-4e57-b86b-894f5640001c" providerId="AD" clId="Web-{978B5473-0529-6E4A-06CE-BAC827817FEC}" dt="2022-01-16T18:06:24.605" v="261"/>
          <ac:spMkLst>
            <pc:docMk/>
            <pc:sldMk cId="3401295324" sldId="260"/>
            <ac:spMk id="2" creationId="{A51EAEBC-EBF6-4D0D-B452-237DCEFB043A}"/>
          </ac:spMkLst>
        </pc:spChg>
        <pc:spChg chg="mod ord">
          <ac:chgData name="Cindy Zhang" userId="S::xin.zhang17@mail.mcgill.ca::0fa41581-0447-4e57-b86b-894f5640001c" providerId="AD" clId="Web-{978B5473-0529-6E4A-06CE-BAC827817FEC}" dt="2022-01-16T18:06:24.605" v="261"/>
          <ac:spMkLst>
            <pc:docMk/>
            <pc:sldMk cId="3401295324" sldId="260"/>
            <ac:spMk id="3" creationId="{A3C81621-CBB5-4230-9312-FC11621A41E5}"/>
          </ac:spMkLst>
        </pc:spChg>
        <pc:spChg chg="add mod">
          <ac:chgData name="Cindy Zhang" userId="S::xin.zhang17@mail.mcgill.ca::0fa41581-0447-4e57-b86b-894f5640001c" providerId="AD" clId="Web-{978B5473-0529-6E4A-06CE-BAC827817FEC}" dt="2022-01-16T18:07:47.247" v="297" actId="20577"/>
          <ac:spMkLst>
            <pc:docMk/>
            <pc:sldMk cId="3401295324" sldId="260"/>
            <ac:spMk id="5" creationId="{ED27B27C-1AF3-4DE7-A845-C7F45290796C}"/>
          </ac:spMkLst>
        </pc:spChg>
        <pc:spChg chg="add mod">
          <ac:chgData name="Cindy Zhang" userId="S::xin.zhang17@mail.mcgill.ca::0fa41581-0447-4e57-b86b-894f5640001c" providerId="AD" clId="Web-{978B5473-0529-6E4A-06CE-BAC827817FEC}" dt="2022-01-16T18:08:12.715" v="300" actId="14100"/>
          <ac:spMkLst>
            <pc:docMk/>
            <pc:sldMk cId="3401295324" sldId="260"/>
            <ac:spMk id="6" creationId="{A84B9D84-755E-46EB-B46E-569D11CB200A}"/>
          </ac:spMkLst>
        </pc:spChg>
        <pc:spChg chg="add">
          <ac:chgData name="Cindy Zhang" userId="S::xin.zhang17@mail.mcgill.ca::0fa41581-0447-4e57-b86b-894f5640001c" providerId="AD" clId="Web-{978B5473-0529-6E4A-06CE-BAC827817FEC}" dt="2022-01-16T18:06:24.605" v="261"/>
          <ac:spMkLst>
            <pc:docMk/>
            <pc:sldMk cId="3401295324" sldId="260"/>
            <ac:spMk id="9" creationId="{E53F4E5A-C9EE-4859-B46B-F018F7D73A03}"/>
          </ac:spMkLst>
        </pc:spChg>
        <pc:picChg chg="mod">
          <ac:chgData name="Cindy Zhang" userId="S::xin.zhang17@mail.mcgill.ca::0fa41581-0447-4e57-b86b-894f5640001c" providerId="AD" clId="Web-{978B5473-0529-6E4A-06CE-BAC827817FEC}" dt="2022-01-16T18:06:34.277" v="263" actId="1076"/>
          <ac:picMkLst>
            <pc:docMk/>
            <pc:sldMk cId="3401295324" sldId="260"/>
            <ac:picMk id="4" creationId="{F51DD9C7-98C4-46A3-B956-A44E41AB3E72}"/>
          </ac:picMkLst>
        </pc:picChg>
        <pc:cxnChg chg="add">
          <ac:chgData name="Cindy Zhang" userId="S::xin.zhang17@mail.mcgill.ca::0fa41581-0447-4e57-b86b-894f5640001c" providerId="AD" clId="Web-{978B5473-0529-6E4A-06CE-BAC827817FEC}" dt="2022-01-16T18:06:24.605" v="261"/>
          <ac:cxnSpMkLst>
            <pc:docMk/>
            <pc:sldMk cId="3401295324" sldId="260"/>
            <ac:cxnSpMk id="11" creationId="{041A955B-D579-48FD-A51C-51B0C0B69F9A}"/>
          </ac:cxnSpMkLst>
        </pc:cxnChg>
      </pc:sldChg>
      <pc:sldChg chg="addSp modSp mod modClrScheme chgLayout modNotes">
        <pc:chgData name="Cindy Zhang" userId="S::xin.zhang17@mail.mcgill.ca::0fa41581-0447-4e57-b86b-894f5640001c" providerId="AD" clId="Web-{978B5473-0529-6E4A-06CE-BAC827817FEC}" dt="2022-01-16T18:05:57.933" v="258" actId="20577"/>
        <pc:sldMkLst>
          <pc:docMk/>
          <pc:sldMk cId="1932158155" sldId="261"/>
        </pc:sldMkLst>
        <pc:spChg chg="mod ord">
          <ac:chgData name="Cindy Zhang" userId="S::xin.zhang17@mail.mcgill.ca::0fa41581-0447-4e57-b86b-894f5640001c" providerId="AD" clId="Web-{978B5473-0529-6E4A-06CE-BAC827817FEC}" dt="2022-01-16T18:02:32.620" v="179" actId="20577"/>
          <ac:spMkLst>
            <pc:docMk/>
            <pc:sldMk cId="1932158155" sldId="261"/>
            <ac:spMk id="2" creationId="{3F76EC3C-A999-4A94-86BE-2AE57716E5BB}"/>
          </ac:spMkLst>
        </pc:spChg>
        <pc:spChg chg="mod ord">
          <ac:chgData name="Cindy Zhang" userId="S::xin.zhang17@mail.mcgill.ca::0fa41581-0447-4e57-b86b-894f5640001c" providerId="AD" clId="Web-{978B5473-0529-6E4A-06CE-BAC827817FEC}" dt="2022-01-16T18:05:57.933" v="258" actId="20577"/>
          <ac:spMkLst>
            <pc:docMk/>
            <pc:sldMk cId="1932158155" sldId="261"/>
            <ac:spMk id="3" creationId="{4448D169-620F-487D-9C66-B939AF112BBA}"/>
          </ac:spMkLst>
        </pc:spChg>
        <pc:spChg chg="add mod ord">
          <ac:chgData name="Cindy Zhang" userId="S::xin.zhang17@mail.mcgill.ca::0fa41581-0447-4e57-b86b-894f5640001c" providerId="AD" clId="Web-{978B5473-0529-6E4A-06CE-BAC827817FEC}" dt="2022-01-16T18:04:44.917" v="244" actId="14100"/>
          <ac:spMkLst>
            <pc:docMk/>
            <pc:sldMk cId="1932158155" sldId="261"/>
            <ac:spMk id="4" creationId="{30A798C3-27EB-44F3-B467-3EC58ED76AFF}"/>
          </ac:spMkLst>
        </pc:spChg>
      </pc:sldChg>
      <pc:sldChg chg="addSp modSp mod modClrScheme chgLayout">
        <pc:chgData name="Cindy Zhang" userId="S::xin.zhang17@mail.mcgill.ca::0fa41581-0447-4e57-b86b-894f5640001c" providerId="AD" clId="Web-{978B5473-0529-6E4A-06CE-BAC827817FEC}" dt="2022-01-16T18:14:04.405" v="408" actId="1076"/>
        <pc:sldMkLst>
          <pc:docMk/>
          <pc:sldMk cId="3781380713" sldId="262"/>
        </pc:sldMkLst>
        <pc:spChg chg="mod ord">
          <ac:chgData name="Cindy Zhang" userId="S::xin.zhang17@mail.mcgill.ca::0fa41581-0447-4e57-b86b-894f5640001c" providerId="AD" clId="Web-{978B5473-0529-6E4A-06CE-BAC827817FEC}" dt="2022-01-16T18:00:02.462" v="138"/>
          <ac:spMkLst>
            <pc:docMk/>
            <pc:sldMk cId="3781380713" sldId="262"/>
            <ac:spMk id="2" creationId="{668504DA-BF44-4E52-9963-A512C76AAF44}"/>
          </ac:spMkLst>
        </pc:spChg>
        <pc:spChg chg="mod ord">
          <ac:chgData name="Cindy Zhang" userId="S::xin.zhang17@mail.mcgill.ca::0fa41581-0447-4e57-b86b-894f5640001c" providerId="AD" clId="Web-{978B5473-0529-6E4A-06CE-BAC827817FEC}" dt="2022-01-16T18:13:56.155" v="406" actId="14100"/>
          <ac:spMkLst>
            <pc:docMk/>
            <pc:sldMk cId="3781380713" sldId="262"/>
            <ac:spMk id="3" creationId="{0B8A4351-1D6A-42B0-90F8-77D8F19C7E6A}"/>
          </ac:spMkLst>
        </pc:spChg>
        <pc:cxnChg chg="add mod">
          <ac:chgData name="Cindy Zhang" userId="S::xin.zhang17@mail.mcgill.ca::0fa41581-0447-4e57-b86b-894f5640001c" providerId="AD" clId="Web-{978B5473-0529-6E4A-06CE-BAC827817FEC}" dt="2022-01-16T18:14:04.405" v="408" actId="1076"/>
          <ac:cxnSpMkLst>
            <pc:docMk/>
            <pc:sldMk cId="3781380713" sldId="262"/>
            <ac:cxnSpMk id="5" creationId="{DE41078C-3F04-445E-A2D3-AF9AEDD7C241}"/>
          </ac:cxnSpMkLst>
        </pc:cxnChg>
      </pc:sldChg>
      <pc:sldChg chg="addSp modSp mod setBg modClrScheme chgLayout">
        <pc:chgData name="Cindy Zhang" userId="S::xin.zhang17@mail.mcgill.ca::0fa41581-0447-4e57-b86b-894f5640001c" providerId="AD" clId="Web-{978B5473-0529-6E4A-06CE-BAC827817FEC}" dt="2022-01-16T18:17:29.922" v="497" actId="20577"/>
        <pc:sldMkLst>
          <pc:docMk/>
          <pc:sldMk cId="458158652" sldId="263"/>
        </pc:sldMkLst>
        <pc:spChg chg="mod ord">
          <ac:chgData name="Cindy Zhang" userId="S::xin.zhang17@mail.mcgill.ca::0fa41581-0447-4e57-b86b-894f5640001c" providerId="AD" clId="Web-{978B5473-0529-6E4A-06CE-BAC827817FEC}" dt="2022-01-16T18:12:10.998" v="382"/>
          <ac:spMkLst>
            <pc:docMk/>
            <pc:sldMk cId="458158652" sldId="263"/>
            <ac:spMk id="2" creationId="{724C0626-9681-41B3-B749-0F538ECD1FBE}"/>
          </ac:spMkLst>
        </pc:spChg>
        <pc:spChg chg="mod ord">
          <ac:chgData name="Cindy Zhang" userId="S::xin.zhang17@mail.mcgill.ca::0fa41581-0447-4e57-b86b-894f5640001c" providerId="AD" clId="Web-{978B5473-0529-6E4A-06CE-BAC827817FEC}" dt="2022-01-16T18:17:29.922" v="497" actId="20577"/>
          <ac:spMkLst>
            <pc:docMk/>
            <pc:sldMk cId="458158652" sldId="263"/>
            <ac:spMk id="3" creationId="{5DD8AA30-BE1D-4A27-94E8-2EB554AD8400}"/>
          </ac:spMkLst>
        </pc:spChg>
        <pc:spChg chg="add">
          <ac:chgData name="Cindy Zhang" userId="S::xin.zhang17@mail.mcgill.ca::0fa41581-0447-4e57-b86b-894f5640001c" providerId="AD" clId="Web-{978B5473-0529-6E4A-06CE-BAC827817FEC}" dt="2022-01-16T18:12:10.998" v="382"/>
          <ac:spMkLst>
            <pc:docMk/>
            <pc:sldMk cId="458158652" sldId="263"/>
            <ac:spMk id="8" creationId="{C2F614DA-B02F-4FFD-96B0-85F2695C56D3}"/>
          </ac:spMkLst>
        </pc:spChg>
        <pc:spChg chg="add">
          <ac:chgData name="Cindy Zhang" userId="S::xin.zhang17@mail.mcgill.ca::0fa41581-0447-4e57-b86b-894f5640001c" providerId="AD" clId="Web-{978B5473-0529-6E4A-06CE-BAC827817FEC}" dt="2022-01-16T18:12:10.998" v="382"/>
          <ac:spMkLst>
            <pc:docMk/>
            <pc:sldMk cId="458158652" sldId="263"/>
            <ac:spMk id="10" creationId="{5476B3A5-493A-486E-9673-07E096C0A1FB}"/>
          </ac:spMkLst>
        </pc:spChg>
        <pc:cxnChg chg="add mod">
          <ac:chgData name="Cindy Zhang" userId="S::xin.zhang17@mail.mcgill.ca::0fa41581-0447-4e57-b86b-894f5640001c" providerId="AD" clId="Web-{978B5473-0529-6E4A-06CE-BAC827817FEC}" dt="2022-01-16T18:12:33.389" v="384" actId="1076"/>
          <ac:cxnSpMkLst>
            <pc:docMk/>
            <pc:sldMk cId="458158652" sldId="263"/>
            <ac:cxnSpMk id="4" creationId="{BCD7C2BD-E340-4F67-858D-03D852470F05}"/>
          </ac:cxnSpMkLst>
        </pc:cxnChg>
      </pc:sldChg>
      <pc:sldChg chg="addSp delSp modSp mod modClrScheme chgLayout">
        <pc:chgData name="Cindy Zhang" userId="S::xin.zhang17@mail.mcgill.ca::0fa41581-0447-4e57-b86b-894f5640001c" providerId="AD" clId="Web-{978B5473-0529-6E4A-06CE-BAC827817FEC}" dt="2022-01-16T18:18:37.579" v="529" actId="20577"/>
        <pc:sldMkLst>
          <pc:docMk/>
          <pc:sldMk cId="3555176623" sldId="264"/>
        </pc:sldMkLst>
        <pc:spChg chg="mod ord">
          <ac:chgData name="Cindy Zhang" userId="S::xin.zhang17@mail.mcgill.ca::0fa41581-0447-4e57-b86b-894f5640001c" providerId="AD" clId="Web-{978B5473-0529-6E4A-06CE-BAC827817FEC}" dt="2022-01-16T18:18:37.579" v="529" actId="20577"/>
          <ac:spMkLst>
            <pc:docMk/>
            <pc:sldMk cId="3555176623" sldId="264"/>
            <ac:spMk id="2" creationId="{E514B05B-F3D7-4105-8563-DE5A66150EA7}"/>
          </ac:spMkLst>
        </pc:spChg>
        <pc:spChg chg="mod ord">
          <ac:chgData name="Cindy Zhang" userId="S::xin.zhang17@mail.mcgill.ca::0fa41581-0447-4e57-b86b-894f5640001c" providerId="AD" clId="Web-{978B5473-0529-6E4A-06CE-BAC827817FEC}" dt="2022-01-16T18:10:59.295" v="339" actId="20577"/>
          <ac:spMkLst>
            <pc:docMk/>
            <pc:sldMk cId="3555176623" sldId="264"/>
            <ac:spMk id="3" creationId="{538E2F23-FD44-4820-9261-8195BA80AA10}"/>
          </ac:spMkLst>
        </pc:spChg>
        <pc:spChg chg="add mod">
          <ac:chgData name="Cindy Zhang" userId="S::xin.zhang17@mail.mcgill.ca::0fa41581-0447-4e57-b86b-894f5640001c" providerId="AD" clId="Web-{978B5473-0529-6E4A-06CE-BAC827817FEC}" dt="2022-01-16T18:11:47.170" v="381" actId="20577"/>
          <ac:spMkLst>
            <pc:docMk/>
            <pc:sldMk cId="3555176623" sldId="264"/>
            <ac:spMk id="4" creationId="{CBCCC6AE-83AF-49EB-8531-1D83D11A7C90}"/>
          </ac:spMkLst>
        </pc:spChg>
        <pc:cxnChg chg="add mod">
          <ac:chgData name="Cindy Zhang" userId="S::xin.zhang17@mail.mcgill.ca::0fa41581-0447-4e57-b86b-894f5640001c" providerId="AD" clId="Web-{978B5473-0529-6E4A-06CE-BAC827817FEC}" dt="2022-01-16T18:10:37.951" v="333" actId="1076"/>
          <ac:cxnSpMkLst>
            <pc:docMk/>
            <pc:sldMk cId="3555176623" sldId="264"/>
            <ac:cxnSpMk id="6" creationId="{3F63777D-85E9-49F3-96F1-A78E902A9AA1}"/>
          </ac:cxnSpMkLst>
        </pc:cxnChg>
        <pc:cxnChg chg="add del">
          <ac:chgData name="Cindy Zhang" userId="S::xin.zhang17@mail.mcgill.ca::0fa41581-0447-4e57-b86b-894f5640001c" providerId="AD" clId="Web-{978B5473-0529-6E4A-06CE-BAC827817FEC}" dt="2022-01-16T18:11:18.013" v="353"/>
          <ac:cxnSpMkLst>
            <pc:docMk/>
            <pc:sldMk cId="3555176623" sldId="264"/>
            <ac:cxnSpMk id="8" creationId="{03B037A1-634B-4B95-8030-D3C9C6FEE4F2}"/>
          </ac:cxnSpMkLst>
        </pc:cxnChg>
      </pc:sldChg>
      <pc:sldChg chg="addSp modSp mod setBg modClrScheme chgLayout">
        <pc:chgData name="Cindy Zhang" userId="S::xin.zhang17@mail.mcgill.ca::0fa41581-0447-4e57-b86b-894f5640001c" providerId="AD" clId="Web-{978B5473-0529-6E4A-06CE-BAC827817FEC}" dt="2022-01-16T18:45:35.057" v="648" actId="1076"/>
        <pc:sldMkLst>
          <pc:docMk/>
          <pc:sldMk cId="2067304483" sldId="265"/>
        </pc:sldMkLst>
        <pc:spChg chg="mod ord">
          <ac:chgData name="Cindy Zhang" userId="S::xin.zhang17@mail.mcgill.ca::0fa41581-0447-4e57-b86b-894f5640001c" providerId="AD" clId="Web-{978B5473-0529-6E4A-06CE-BAC827817FEC}" dt="2022-01-16T18:20:44.658" v="580" actId="20577"/>
          <ac:spMkLst>
            <pc:docMk/>
            <pc:sldMk cId="2067304483" sldId="265"/>
            <ac:spMk id="2" creationId="{F86ACAAD-95FE-41BC-97B9-4DB41C013634}"/>
          </ac:spMkLst>
        </pc:spChg>
        <pc:spChg chg="mod ord">
          <ac:chgData name="Cindy Zhang" userId="S::xin.zhang17@mail.mcgill.ca::0fa41581-0447-4e57-b86b-894f5640001c" providerId="AD" clId="Web-{978B5473-0529-6E4A-06CE-BAC827817FEC}" dt="2022-01-16T18:45:35.057" v="648" actId="1076"/>
          <ac:spMkLst>
            <pc:docMk/>
            <pc:sldMk cId="2067304483" sldId="265"/>
            <ac:spMk id="3" creationId="{466221D2-8AE9-4454-9874-5EA9DB29E367}"/>
          </ac:spMkLst>
        </pc:spChg>
        <pc:spChg chg="add">
          <ac:chgData name="Cindy Zhang" userId="S::xin.zhang17@mail.mcgill.ca::0fa41581-0447-4e57-b86b-894f5640001c" providerId="AD" clId="Web-{978B5473-0529-6E4A-06CE-BAC827817FEC}" dt="2022-01-16T18:20:28.657" v="575"/>
          <ac:spMkLst>
            <pc:docMk/>
            <pc:sldMk cId="2067304483" sldId="265"/>
            <ac:spMk id="8" creationId="{C758EC8D-68D1-4138-B719-BE00C78AD146}"/>
          </ac:spMkLst>
        </pc:spChg>
        <pc:spChg chg="add">
          <ac:chgData name="Cindy Zhang" userId="S::xin.zhang17@mail.mcgill.ca::0fa41581-0447-4e57-b86b-894f5640001c" providerId="AD" clId="Web-{978B5473-0529-6E4A-06CE-BAC827817FEC}" dt="2022-01-16T18:20:28.657" v="575"/>
          <ac:spMkLst>
            <pc:docMk/>
            <pc:sldMk cId="2067304483" sldId="265"/>
            <ac:spMk id="10" creationId="{514579E4-5B5F-42C9-B08F-A904C81B14E8}"/>
          </ac:spMkLst>
        </pc:spChg>
        <pc:spChg chg="add">
          <ac:chgData name="Cindy Zhang" userId="S::xin.zhang17@mail.mcgill.ca::0fa41581-0447-4e57-b86b-894f5640001c" providerId="AD" clId="Web-{978B5473-0529-6E4A-06CE-BAC827817FEC}" dt="2022-01-16T18:20:28.657" v="575"/>
          <ac:spMkLst>
            <pc:docMk/>
            <pc:sldMk cId="2067304483" sldId="265"/>
            <ac:spMk id="12" creationId="{B41BF6CF-E1B8-4EE2-9AE1-86A58DAFD753}"/>
          </ac:spMkLst>
        </pc:spChg>
        <pc:cxnChg chg="add mod">
          <ac:chgData name="Cindy Zhang" userId="S::xin.zhang17@mail.mcgill.ca::0fa41581-0447-4e57-b86b-894f5640001c" providerId="AD" clId="Web-{978B5473-0529-6E4A-06CE-BAC827817FEC}" dt="2022-01-16T18:44:39.479" v="616" actId="1076"/>
          <ac:cxnSpMkLst>
            <pc:docMk/>
            <pc:sldMk cId="2067304483" sldId="265"/>
            <ac:cxnSpMk id="4" creationId="{0D7D0062-433B-44CE-854E-408A4609B445}"/>
          </ac:cxnSpMkLst>
        </pc:cxnChg>
      </pc:sldChg>
      <pc:sldChg chg="addSp delSp modSp mod modClrScheme chgLayout">
        <pc:chgData name="Cindy Zhang" userId="S::xin.zhang17@mail.mcgill.ca::0fa41581-0447-4e57-b86b-894f5640001c" providerId="AD" clId="Web-{978B5473-0529-6E4A-06CE-BAC827817FEC}" dt="2022-01-16T18:34:49.850" v="606" actId="20577"/>
        <pc:sldMkLst>
          <pc:docMk/>
          <pc:sldMk cId="3295632335" sldId="266"/>
        </pc:sldMkLst>
        <pc:spChg chg="del mod ord">
          <ac:chgData name="Cindy Zhang" userId="S::xin.zhang17@mail.mcgill.ca::0fa41581-0447-4e57-b86b-894f5640001c" providerId="AD" clId="Web-{978B5473-0529-6E4A-06CE-BAC827817FEC}" dt="2022-01-16T18:14:40.390" v="416"/>
          <ac:spMkLst>
            <pc:docMk/>
            <pc:sldMk cId="3295632335" sldId="266"/>
            <ac:spMk id="2" creationId="{424DE619-76A5-4F6B-A787-5263D3BD52BE}"/>
          </ac:spMkLst>
        </pc:spChg>
        <pc:spChg chg="del mod ord">
          <ac:chgData name="Cindy Zhang" userId="S::xin.zhang17@mail.mcgill.ca::0fa41581-0447-4e57-b86b-894f5640001c" providerId="AD" clId="Web-{978B5473-0529-6E4A-06CE-BAC827817FEC}" dt="2022-01-16T18:14:11.061" v="409"/>
          <ac:spMkLst>
            <pc:docMk/>
            <pc:sldMk cId="3295632335" sldId="266"/>
            <ac:spMk id="3" creationId="{C45D8E54-2D3F-4896-8857-6394101B37F8}"/>
          </ac:spMkLst>
        </pc:spChg>
        <pc:spChg chg="add mod">
          <ac:chgData name="Cindy Zhang" userId="S::xin.zhang17@mail.mcgill.ca::0fa41581-0447-4e57-b86b-894f5640001c" providerId="AD" clId="Web-{978B5473-0529-6E4A-06CE-BAC827817FEC}" dt="2022-01-16T18:34:49.850" v="606" actId="20577"/>
          <ac:spMkLst>
            <pc:docMk/>
            <pc:sldMk cId="3295632335" sldId="266"/>
            <ac:spMk id="4" creationId="{EEA7FA1F-5627-4220-985B-6E51133DDF20}"/>
          </ac:spMkLst>
        </pc:spChg>
      </pc:sldChg>
      <pc:sldMasterChg chg="del delSldLayout">
        <pc:chgData name="Cindy Zhang" userId="S::xin.zhang17@mail.mcgill.ca::0fa41581-0447-4e57-b86b-894f5640001c" providerId="AD" clId="Web-{978B5473-0529-6E4A-06CE-BAC827817FEC}" dt="2022-01-16T17:59:28.040" v="134"/>
        <pc:sldMasterMkLst>
          <pc:docMk/>
          <pc:sldMasterMk cId="2616047506" sldId="2147483648"/>
        </pc:sldMasterMkLst>
        <pc:sldLayoutChg chg="del">
          <pc:chgData name="Cindy Zhang" userId="S::xin.zhang17@mail.mcgill.ca::0fa41581-0447-4e57-b86b-894f5640001c" providerId="AD" clId="Web-{978B5473-0529-6E4A-06CE-BAC827817FEC}" dt="2022-01-16T17:59:28.040" v="134"/>
          <pc:sldLayoutMkLst>
            <pc:docMk/>
            <pc:sldMasterMk cId="2616047506" sldId="2147483648"/>
            <pc:sldLayoutMk cId="4286033010" sldId="2147483649"/>
          </pc:sldLayoutMkLst>
        </pc:sldLayoutChg>
        <pc:sldLayoutChg chg="del">
          <pc:chgData name="Cindy Zhang" userId="S::xin.zhang17@mail.mcgill.ca::0fa41581-0447-4e57-b86b-894f5640001c" providerId="AD" clId="Web-{978B5473-0529-6E4A-06CE-BAC827817FEC}" dt="2022-01-16T17:59:28.040" v="134"/>
          <pc:sldLayoutMkLst>
            <pc:docMk/>
            <pc:sldMasterMk cId="2616047506" sldId="2147483648"/>
            <pc:sldLayoutMk cId="4244536922" sldId="2147483650"/>
          </pc:sldLayoutMkLst>
        </pc:sldLayoutChg>
        <pc:sldLayoutChg chg="del">
          <pc:chgData name="Cindy Zhang" userId="S::xin.zhang17@mail.mcgill.ca::0fa41581-0447-4e57-b86b-894f5640001c" providerId="AD" clId="Web-{978B5473-0529-6E4A-06CE-BAC827817FEC}" dt="2022-01-16T17:59:28.040" v="134"/>
          <pc:sldLayoutMkLst>
            <pc:docMk/>
            <pc:sldMasterMk cId="2616047506" sldId="2147483648"/>
            <pc:sldLayoutMk cId="759692354" sldId="2147483651"/>
          </pc:sldLayoutMkLst>
        </pc:sldLayoutChg>
        <pc:sldLayoutChg chg="del">
          <pc:chgData name="Cindy Zhang" userId="S::xin.zhang17@mail.mcgill.ca::0fa41581-0447-4e57-b86b-894f5640001c" providerId="AD" clId="Web-{978B5473-0529-6E4A-06CE-BAC827817FEC}" dt="2022-01-16T17:59:28.040" v="134"/>
          <pc:sldLayoutMkLst>
            <pc:docMk/>
            <pc:sldMasterMk cId="2616047506" sldId="2147483648"/>
            <pc:sldLayoutMk cId="776048656" sldId="2147483652"/>
          </pc:sldLayoutMkLst>
        </pc:sldLayoutChg>
        <pc:sldLayoutChg chg="del">
          <pc:chgData name="Cindy Zhang" userId="S::xin.zhang17@mail.mcgill.ca::0fa41581-0447-4e57-b86b-894f5640001c" providerId="AD" clId="Web-{978B5473-0529-6E4A-06CE-BAC827817FEC}" dt="2022-01-16T17:59:28.040" v="134"/>
          <pc:sldLayoutMkLst>
            <pc:docMk/>
            <pc:sldMasterMk cId="2616047506" sldId="2147483648"/>
            <pc:sldLayoutMk cId="147407266" sldId="2147483653"/>
          </pc:sldLayoutMkLst>
        </pc:sldLayoutChg>
        <pc:sldLayoutChg chg="del">
          <pc:chgData name="Cindy Zhang" userId="S::xin.zhang17@mail.mcgill.ca::0fa41581-0447-4e57-b86b-894f5640001c" providerId="AD" clId="Web-{978B5473-0529-6E4A-06CE-BAC827817FEC}" dt="2022-01-16T17:59:28.040" v="134"/>
          <pc:sldLayoutMkLst>
            <pc:docMk/>
            <pc:sldMasterMk cId="2616047506" sldId="2147483648"/>
            <pc:sldLayoutMk cId="13578748" sldId="2147483654"/>
          </pc:sldLayoutMkLst>
        </pc:sldLayoutChg>
        <pc:sldLayoutChg chg="del">
          <pc:chgData name="Cindy Zhang" userId="S::xin.zhang17@mail.mcgill.ca::0fa41581-0447-4e57-b86b-894f5640001c" providerId="AD" clId="Web-{978B5473-0529-6E4A-06CE-BAC827817FEC}" dt="2022-01-16T17:59:28.040" v="134"/>
          <pc:sldLayoutMkLst>
            <pc:docMk/>
            <pc:sldMasterMk cId="2616047506" sldId="2147483648"/>
            <pc:sldLayoutMk cId="2144033078" sldId="2147483655"/>
          </pc:sldLayoutMkLst>
        </pc:sldLayoutChg>
        <pc:sldLayoutChg chg="del">
          <pc:chgData name="Cindy Zhang" userId="S::xin.zhang17@mail.mcgill.ca::0fa41581-0447-4e57-b86b-894f5640001c" providerId="AD" clId="Web-{978B5473-0529-6E4A-06CE-BAC827817FEC}" dt="2022-01-16T17:59:28.040" v="134"/>
          <pc:sldLayoutMkLst>
            <pc:docMk/>
            <pc:sldMasterMk cId="2616047506" sldId="2147483648"/>
            <pc:sldLayoutMk cId="1491765211" sldId="2147483656"/>
          </pc:sldLayoutMkLst>
        </pc:sldLayoutChg>
        <pc:sldLayoutChg chg="del">
          <pc:chgData name="Cindy Zhang" userId="S::xin.zhang17@mail.mcgill.ca::0fa41581-0447-4e57-b86b-894f5640001c" providerId="AD" clId="Web-{978B5473-0529-6E4A-06CE-BAC827817FEC}" dt="2022-01-16T17:59:28.040" v="134"/>
          <pc:sldLayoutMkLst>
            <pc:docMk/>
            <pc:sldMasterMk cId="2616047506" sldId="2147483648"/>
            <pc:sldLayoutMk cId="509983619" sldId="2147483657"/>
          </pc:sldLayoutMkLst>
        </pc:sldLayoutChg>
        <pc:sldLayoutChg chg="del">
          <pc:chgData name="Cindy Zhang" userId="S::xin.zhang17@mail.mcgill.ca::0fa41581-0447-4e57-b86b-894f5640001c" providerId="AD" clId="Web-{978B5473-0529-6E4A-06CE-BAC827817FEC}" dt="2022-01-16T17:59:28.040" v="134"/>
          <pc:sldLayoutMkLst>
            <pc:docMk/>
            <pc:sldMasterMk cId="2616047506" sldId="2147483648"/>
            <pc:sldLayoutMk cId="2093339883" sldId="2147483658"/>
          </pc:sldLayoutMkLst>
        </pc:sldLayoutChg>
        <pc:sldLayoutChg chg="del">
          <pc:chgData name="Cindy Zhang" userId="S::xin.zhang17@mail.mcgill.ca::0fa41581-0447-4e57-b86b-894f5640001c" providerId="AD" clId="Web-{978B5473-0529-6E4A-06CE-BAC827817FEC}" dt="2022-01-16T17:59:28.040" v="134"/>
          <pc:sldLayoutMkLst>
            <pc:docMk/>
            <pc:sldMasterMk cId="2616047506" sldId="2147483648"/>
            <pc:sldLayoutMk cId="3389505177" sldId="2147483659"/>
          </pc:sldLayoutMkLst>
        </pc:sldLayoutChg>
      </pc:sldMasterChg>
      <pc:sldMasterChg chg="add del addSldLayout delSldLayout modSldLayout">
        <pc:chgData name="Cindy Zhang" userId="S::xin.zhang17@mail.mcgill.ca::0fa41581-0447-4e57-b86b-894f5640001c" providerId="AD" clId="Web-{978B5473-0529-6E4A-06CE-BAC827817FEC}" dt="2022-01-16T17:59:37.603" v="135"/>
        <pc:sldMasterMkLst>
          <pc:docMk/>
          <pc:sldMasterMk cId="773468441" sldId="2147483660"/>
        </pc:sldMasterMkLst>
        <pc:sldLayoutChg chg="add del mod replId">
          <pc:chgData name="Cindy Zhang" userId="S::xin.zhang17@mail.mcgill.ca::0fa41581-0447-4e57-b86b-894f5640001c" providerId="AD" clId="Web-{978B5473-0529-6E4A-06CE-BAC827817FEC}" dt="2022-01-16T17:59:37.603" v="135"/>
          <pc:sldLayoutMkLst>
            <pc:docMk/>
            <pc:sldMasterMk cId="773468441" sldId="2147483660"/>
            <pc:sldLayoutMk cId="876880154" sldId="2147483661"/>
          </pc:sldLayoutMkLst>
        </pc:sldLayoutChg>
        <pc:sldLayoutChg chg="add del mod replId">
          <pc:chgData name="Cindy Zhang" userId="S::xin.zhang17@mail.mcgill.ca::0fa41581-0447-4e57-b86b-894f5640001c" providerId="AD" clId="Web-{978B5473-0529-6E4A-06CE-BAC827817FEC}" dt="2022-01-16T17:59:37.603" v="135"/>
          <pc:sldLayoutMkLst>
            <pc:docMk/>
            <pc:sldMasterMk cId="773468441" sldId="2147483660"/>
            <pc:sldLayoutMk cId="1779642141" sldId="2147483662"/>
          </pc:sldLayoutMkLst>
        </pc:sldLayoutChg>
        <pc:sldLayoutChg chg="add del mod replId">
          <pc:chgData name="Cindy Zhang" userId="S::xin.zhang17@mail.mcgill.ca::0fa41581-0447-4e57-b86b-894f5640001c" providerId="AD" clId="Web-{978B5473-0529-6E4A-06CE-BAC827817FEC}" dt="2022-01-16T17:59:37.603" v="135"/>
          <pc:sldLayoutMkLst>
            <pc:docMk/>
            <pc:sldMasterMk cId="773468441" sldId="2147483660"/>
            <pc:sldLayoutMk cId="1065935692" sldId="2147483663"/>
          </pc:sldLayoutMkLst>
        </pc:sldLayoutChg>
        <pc:sldLayoutChg chg="add del mod replId">
          <pc:chgData name="Cindy Zhang" userId="S::xin.zhang17@mail.mcgill.ca::0fa41581-0447-4e57-b86b-894f5640001c" providerId="AD" clId="Web-{978B5473-0529-6E4A-06CE-BAC827817FEC}" dt="2022-01-16T17:59:37.603" v="135"/>
          <pc:sldLayoutMkLst>
            <pc:docMk/>
            <pc:sldMasterMk cId="773468441" sldId="2147483660"/>
            <pc:sldLayoutMk cId="1369484496" sldId="2147483664"/>
          </pc:sldLayoutMkLst>
        </pc:sldLayoutChg>
        <pc:sldLayoutChg chg="add del mod replId">
          <pc:chgData name="Cindy Zhang" userId="S::xin.zhang17@mail.mcgill.ca::0fa41581-0447-4e57-b86b-894f5640001c" providerId="AD" clId="Web-{978B5473-0529-6E4A-06CE-BAC827817FEC}" dt="2022-01-16T17:59:37.603" v="135"/>
          <pc:sldLayoutMkLst>
            <pc:docMk/>
            <pc:sldMasterMk cId="773468441" sldId="2147483660"/>
            <pc:sldLayoutMk cId="179459796" sldId="2147483665"/>
          </pc:sldLayoutMkLst>
        </pc:sldLayoutChg>
        <pc:sldLayoutChg chg="add del mod replId">
          <pc:chgData name="Cindy Zhang" userId="S::xin.zhang17@mail.mcgill.ca::0fa41581-0447-4e57-b86b-894f5640001c" providerId="AD" clId="Web-{978B5473-0529-6E4A-06CE-BAC827817FEC}" dt="2022-01-16T17:59:37.603" v="135"/>
          <pc:sldLayoutMkLst>
            <pc:docMk/>
            <pc:sldMasterMk cId="773468441" sldId="2147483660"/>
            <pc:sldLayoutMk cId="2405934714" sldId="2147483666"/>
          </pc:sldLayoutMkLst>
        </pc:sldLayoutChg>
        <pc:sldLayoutChg chg="add del mod replId">
          <pc:chgData name="Cindy Zhang" userId="S::xin.zhang17@mail.mcgill.ca::0fa41581-0447-4e57-b86b-894f5640001c" providerId="AD" clId="Web-{978B5473-0529-6E4A-06CE-BAC827817FEC}" dt="2022-01-16T17:59:37.603" v="135"/>
          <pc:sldLayoutMkLst>
            <pc:docMk/>
            <pc:sldMasterMk cId="773468441" sldId="2147483660"/>
            <pc:sldLayoutMk cId="983547383" sldId="2147483667"/>
          </pc:sldLayoutMkLst>
        </pc:sldLayoutChg>
        <pc:sldLayoutChg chg="add del mod replId">
          <pc:chgData name="Cindy Zhang" userId="S::xin.zhang17@mail.mcgill.ca::0fa41581-0447-4e57-b86b-894f5640001c" providerId="AD" clId="Web-{978B5473-0529-6E4A-06CE-BAC827817FEC}" dt="2022-01-16T17:59:37.603" v="135"/>
          <pc:sldLayoutMkLst>
            <pc:docMk/>
            <pc:sldMasterMk cId="773468441" sldId="2147483660"/>
            <pc:sldLayoutMk cId="1106451129" sldId="2147483668"/>
          </pc:sldLayoutMkLst>
        </pc:sldLayoutChg>
        <pc:sldLayoutChg chg="add del mod replId">
          <pc:chgData name="Cindy Zhang" userId="S::xin.zhang17@mail.mcgill.ca::0fa41581-0447-4e57-b86b-894f5640001c" providerId="AD" clId="Web-{978B5473-0529-6E4A-06CE-BAC827817FEC}" dt="2022-01-16T17:59:37.603" v="135"/>
          <pc:sldLayoutMkLst>
            <pc:docMk/>
            <pc:sldMasterMk cId="773468441" sldId="2147483660"/>
            <pc:sldLayoutMk cId="2379632666" sldId="2147483669"/>
          </pc:sldLayoutMkLst>
        </pc:sldLayoutChg>
        <pc:sldLayoutChg chg="add del mod replId">
          <pc:chgData name="Cindy Zhang" userId="S::xin.zhang17@mail.mcgill.ca::0fa41581-0447-4e57-b86b-894f5640001c" providerId="AD" clId="Web-{978B5473-0529-6E4A-06CE-BAC827817FEC}" dt="2022-01-16T17:59:37.603" v="135"/>
          <pc:sldLayoutMkLst>
            <pc:docMk/>
            <pc:sldMasterMk cId="773468441" sldId="2147483660"/>
            <pc:sldLayoutMk cId="514552600" sldId="2147483670"/>
          </pc:sldLayoutMkLst>
        </pc:sldLayoutChg>
        <pc:sldLayoutChg chg="add del mod replId">
          <pc:chgData name="Cindy Zhang" userId="S::xin.zhang17@mail.mcgill.ca::0fa41581-0447-4e57-b86b-894f5640001c" providerId="AD" clId="Web-{978B5473-0529-6E4A-06CE-BAC827817FEC}" dt="2022-01-16T17:59:37.603" v="135"/>
          <pc:sldLayoutMkLst>
            <pc:docMk/>
            <pc:sldMasterMk cId="773468441" sldId="2147483660"/>
            <pc:sldLayoutMk cId="1112063225" sldId="2147483671"/>
          </pc:sldLayoutMkLst>
        </pc:sldLayoutChg>
      </pc:sldMasterChg>
      <pc:sldMasterChg chg="add del addSldLayout delSldLayout modSldLayout">
        <pc:chgData name="Cindy Zhang" userId="S::xin.zhang17@mail.mcgill.ca::0fa41581-0447-4e57-b86b-894f5640001c" providerId="AD" clId="Web-{978B5473-0529-6E4A-06CE-BAC827817FEC}" dt="2022-01-16T18:00:02.462" v="138"/>
        <pc:sldMasterMkLst>
          <pc:docMk/>
          <pc:sldMasterMk cId="3085741125" sldId="2147483672"/>
        </pc:sldMasterMkLst>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1516728421" sldId="2147483673"/>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3252447732" sldId="2147483674"/>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1129525110" sldId="2147483675"/>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2413073636" sldId="2147483676"/>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3423411949" sldId="2147483677"/>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3415599596" sldId="2147483678"/>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3572997274" sldId="2147483679"/>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2074581622" sldId="2147483680"/>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253732656" sldId="2147483681"/>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3827763351" sldId="2147483682"/>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2874722650" sldId="2147483683"/>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2807631725" sldId="2147483684"/>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1264405229" sldId="2147483685"/>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217412758" sldId="2147483686"/>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2613368419" sldId="2147483687"/>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3418158482" sldId="2147483688"/>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085741125" sldId="2147483672"/>
            <pc:sldLayoutMk cId="2297310207" sldId="2147483689"/>
          </pc:sldLayoutMkLst>
        </pc:sldLayoutChg>
      </pc:sldMasterChg>
      <pc:sldMasterChg chg="add del addSldLayout delSldLayout modSldLayout">
        <pc:chgData name="Cindy Zhang" userId="S::xin.zhang17@mail.mcgill.ca::0fa41581-0447-4e57-b86b-894f5640001c" providerId="AD" clId="Web-{978B5473-0529-6E4A-06CE-BAC827817FEC}" dt="2022-01-16T18:00:02.462" v="138"/>
        <pc:sldMasterMkLst>
          <pc:docMk/>
          <pc:sldMasterMk cId="3887629185" sldId="2147483690"/>
        </pc:sldMasterMkLst>
        <pc:sldLayoutChg chg="add del mod replId">
          <pc:chgData name="Cindy Zhang" userId="S::xin.zhang17@mail.mcgill.ca::0fa41581-0447-4e57-b86b-894f5640001c" providerId="AD" clId="Web-{978B5473-0529-6E4A-06CE-BAC827817FEC}" dt="2022-01-16T18:00:02.462" v="138"/>
          <pc:sldLayoutMkLst>
            <pc:docMk/>
            <pc:sldMasterMk cId="3887629185" sldId="2147483690"/>
            <pc:sldLayoutMk cId="174745995" sldId="2147483691"/>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887629185" sldId="2147483690"/>
            <pc:sldLayoutMk cId="2829926668" sldId="2147483692"/>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887629185" sldId="2147483690"/>
            <pc:sldLayoutMk cId="2500110478" sldId="2147483693"/>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887629185" sldId="2147483690"/>
            <pc:sldLayoutMk cId="220529558" sldId="2147483694"/>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887629185" sldId="2147483690"/>
            <pc:sldLayoutMk cId="2990565340" sldId="2147483695"/>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887629185" sldId="2147483690"/>
            <pc:sldLayoutMk cId="2294967207" sldId="2147483696"/>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887629185" sldId="2147483690"/>
            <pc:sldLayoutMk cId="2135023911" sldId="2147483697"/>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887629185" sldId="2147483690"/>
            <pc:sldLayoutMk cId="4205223293" sldId="2147483698"/>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887629185" sldId="2147483690"/>
            <pc:sldLayoutMk cId="2621564289" sldId="2147483699"/>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887629185" sldId="2147483690"/>
            <pc:sldLayoutMk cId="2223801443" sldId="2147483700"/>
          </pc:sldLayoutMkLst>
        </pc:sldLayoutChg>
        <pc:sldLayoutChg chg="add del mod replId">
          <pc:chgData name="Cindy Zhang" userId="S::xin.zhang17@mail.mcgill.ca::0fa41581-0447-4e57-b86b-894f5640001c" providerId="AD" clId="Web-{978B5473-0529-6E4A-06CE-BAC827817FEC}" dt="2022-01-16T18:00:02.462" v="138"/>
          <pc:sldLayoutMkLst>
            <pc:docMk/>
            <pc:sldMasterMk cId="3887629185" sldId="2147483690"/>
            <pc:sldLayoutMk cId="272126861" sldId="2147483701"/>
          </pc:sldLayoutMkLst>
        </pc:sldLayoutChg>
      </pc:sldMasterChg>
    </pc:docChg>
  </pc:docChgLst>
  <pc:docChgLst>
    <pc:chgData name="Ningning Yang" userId="S::ningning.yang@mail.mcgill.ca::c03df369-9c39-4db7-badd-ed3303473aeb" providerId="AD" clId="Web-{6D821149-FAE6-1409-BECD-D6D1A4B74F79}"/>
    <pc:docChg chg="modSld">
      <pc:chgData name="Ningning Yang" userId="S::ningning.yang@mail.mcgill.ca::c03df369-9c39-4db7-badd-ed3303473aeb" providerId="AD" clId="Web-{6D821149-FAE6-1409-BECD-D6D1A4B74F79}" dt="2022-01-16T17:08:48.178" v="5" actId="20577"/>
      <pc:docMkLst>
        <pc:docMk/>
      </pc:docMkLst>
      <pc:sldChg chg="modSp">
        <pc:chgData name="Ningning Yang" userId="S::ningning.yang@mail.mcgill.ca::c03df369-9c39-4db7-badd-ed3303473aeb" providerId="AD" clId="Web-{6D821149-FAE6-1409-BECD-D6D1A4B74F79}" dt="2022-01-16T17:08:48.178" v="5" actId="20577"/>
        <pc:sldMkLst>
          <pc:docMk/>
          <pc:sldMk cId="1056861847" sldId="257"/>
        </pc:sldMkLst>
        <pc:spChg chg="mod">
          <ac:chgData name="Ningning Yang" userId="S::ningning.yang@mail.mcgill.ca::c03df369-9c39-4db7-badd-ed3303473aeb" providerId="AD" clId="Web-{6D821149-FAE6-1409-BECD-D6D1A4B74F79}" dt="2022-01-16T17:08:48.178" v="5" actId="20577"/>
          <ac:spMkLst>
            <pc:docMk/>
            <pc:sldMk cId="1056861847" sldId="257"/>
            <ac:spMk id="3" creationId="{E47CB10F-DA62-4B84-A520-C1ECBC0C2DB7}"/>
          </ac:spMkLst>
        </pc:spChg>
      </pc:sldChg>
    </pc:docChg>
  </pc:docChgLst>
  <pc:docChgLst>
    <pc:chgData name="Cindy Zhang" userId="S::xin.zhang17@mail.mcgill.ca::0fa41581-0447-4e57-b86b-894f5640001c" providerId="AD" clId="Web-{9D2716EA-67A3-F4A8-A26C-7EF12EC30FF4}"/>
    <pc:docChg chg="addSld delSld modSld">
      <pc:chgData name="Cindy Zhang" userId="S::xin.zhang17@mail.mcgill.ca::0fa41581-0447-4e57-b86b-894f5640001c" providerId="AD" clId="Web-{9D2716EA-67A3-F4A8-A26C-7EF12EC30FF4}" dt="2022-01-16T17:49:19.350" v="60" actId="20577"/>
      <pc:docMkLst>
        <pc:docMk/>
      </pc:docMkLst>
      <pc:sldChg chg="addSp modSp mod setBg setClrOvrMap">
        <pc:chgData name="Cindy Zhang" userId="S::xin.zhang17@mail.mcgill.ca::0fa41581-0447-4e57-b86b-894f5640001c" providerId="AD" clId="Web-{9D2716EA-67A3-F4A8-A26C-7EF12EC30FF4}" dt="2022-01-16T17:45:15.332" v="28"/>
        <pc:sldMkLst>
          <pc:docMk/>
          <pc:sldMk cId="1502407926" sldId="256"/>
        </pc:sldMkLst>
        <pc:spChg chg="mod">
          <ac:chgData name="Cindy Zhang" userId="S::xin.zhang17@mail.mcgill.ca::0fa41581-0447-4e57-b86b-894f5640001c" providerId="AD" clId="Web-{9D2716EA-67A3-F4A8-A26C-7EF12EC30FF4}" dt="2022-01-16T17:45:15.332" v="28"/>
          <ac:spMkLst>
            <pc:docMk/>
            <pc:sldMk cId="1502407926" sldId="256"/>
            <ac:spMk id="2" creationId="{F0589DC8-3563-4488-A680-28BD6291BF52}"/>
          </ac:spMkLst>
        </pc:spChg>
        <pc:spChg chg="mod">
          <ac:chgData name="Cindy Zhang" userId="S::xin.zhang17@mail.mcgill.ca::0fa41581-0447-4e57-b86b-894f5640001c" providerId="AD" clId="Web-{9D2716EA-67A3-F4A8-A26C-7EF12EC30FF4}" dt="2022-01-16T17:45:15.332" v="28"/>
          <ac:spMkLst>
            <pc:docMk/>
            <pc:sldMk cId="1502407926" sldId="256"/>
            <ac:spMk id="3" creationId="{853B1DCF-52AD-470A-9808-1CAD95DE298C}"/>
          </ac:spMkLst>
        </pc:spChg>
        <pc:spChg chg="add">
          <ac:chgData name="Cindy Zhang" userId="S::xin.zhang17@mail.mcgill.ca::0fa41581-0447-4e57-b86b-894f5640001c" providerId="AD" clId="Web-{9D2716EA-67A3-F4A8-A26C-7EF12EC30FF4}" dt="2022-01-16T17:45:15.332" v="28"/>
          <ac:spMkLst>
            <pc:docMk/>
            <pc:sldMk cId="1502407926" sldId="256"/>
            <ac:spMk id="9" creationId="{0671A8AE-40A1-4631-A6B8-581AFF065482}"/>
          </ac:spMkLst>
        </pc:spChg>
        <pc:spChg chg="add">
          <ac:chgData name="Cindy Zhang" userId="S::xin.zhang17@mail.mcgill.ca::0fa41581-0447-4e57-b86b-894f5640001c" providerId="AD" clId="Web-{9D2716EA-67A3-F4A8-A26C-7EF12EC30FF4}" dt="2022-01-16T17:45:15.332" v="28"/>
          <ac:spMkLst>
            <pc:docMk/>
            <pc:sldMk cId="1502407926" sldId="256"/>
            <ac:spMk id="11" creationId="{AB58EF07-17C2-48CF-ABB0-EEF1F17CB8F0}"/>
          </ac:spMkLst>
        </pc:spChg>
        <pc:spChg chg="add">
          <ac:chgData name="Cindy Zhang" userId="S::xin.zhang17@mail.mcgill.ca::0fa41581-0447-4e57-b86b-894f5640001c" providerId="AD" clId="Web-{9D2716EA-67A3-F4A8-A26C-7EF12EC30FF4}" dt="2022-01-16T17:45:15.332" v="28"/>
          <ac:spMkLst>
            <pc:docMk/>
            <pc:sldMk cId="1502407926" sldId="256"/>
            <ac:spMk id="13" creationId="{AF2F604E-43BE-4DC3-B983-E071523364F8}"/>
          </ac:spMkLst>
        </pc:spChg>
        <pc:spChg chg="add">
          <ac:chgData name="Cindy Zhang" userId="S::xin.zhang17@mail.mcgill.ca::0fa41581-0447-4e57-b86b-894f5640001c" providerId="AD" clId="Web-{9D2716EA-67A3-F4A8-A26C-7EF12EC30FF4}" dt="2022-01-16T17:45:15.332" v="28"/>
          <ac:spMkLst>
            <pc:docMk/>
            <pc:sldMk cId="1502407926" sldId="256"/>
            <ac:spMk id="15" creationId="{08C9B587-E65E-4B52-B37C-ABEBB6E87928}"/>
          </ac:spMkLst>
        </pc:spChg>
        <pc:picChg chg="add mod ord">
          <ac:chgData name="Cindy Zhang" userId="S::xin.zhang17@mail.mcgill.ca::0fa41581-0447-4e57-b86b-894f5640001c" providerId="AD" clId="Web-{9D2716EA-67A3-F4A8-A26C-7EF12EC30FF4}" dt="2022-01-16T17:45:15.332" v="28"/>
          <ac:picMkLst>
            <pc:docMk/>
            <pc:sldMk cId="1502407926" sldId="256"/>
            <ac:picMk id="4" creationId="{1AA7621D-1CE8-4D6D-8D68-97CD5B5E09D3}"/>
          </ac:picMkLst>
        </pc:picChg>
      </pc:sldChg>
      <pc:sldChg chg="addSp modSp">
        <pc:chgData name="Cindy Zhang" userId="S::xin.zhang17@mail.mcgill.ca::0fa41581-0447-4e57-b86b-894f5640001c" providerId="AD" clId="Web-{9D2716EA-67A3-F4A8-A26C-7EF12EC30FF4}" dt="2022-01-16T17:42:34.252" v="26" actId="14100"/>
        <pc:sldMkLst>
          <pc:docMk/>
          <pc:sldMk cId="3401295324" sldId="260"/>
        </pc:sldMkLst>
        <pc:picChg chg="add mod">
          <ac:chgData name="Cindy Zhang" userId="S::xin.zhang17@mail.mcgill.ca::0fa41581-0447-4e57-b86b-894f5640001c" providerId="AD" clId="Web-{9D2716EA-67A3-F4A8-A26C-7EF12EC30FF4}" dt="2022-01-16T17:42:34.252" v="26" actId="14100"/>
          <ac:picMkLst>
            <pc:docMk/>
            <pc:sldMk cId="3401295324" sldId="260"/>
            <ac:picMk id="4" creationId="{F51DD9C7-98C4-46A3-B956-A44E41AB3E72}"/>
          </ac:picMkLst>
        </pc:picChg>
      </pc:sldChg>
      <pc:sldChg chg="modSp">
        <pc:chgData name="Cindy Zhang" userId="S::xin.zhang17@mail.mcgill.ca::0fa41581-0447-4e57-b86b-894f5640001c" providerId="AD" clId="Web-{9D2716EA-67A3-F4A8-A26C-7EF12EC30FF4}" dt="2022-01-16T17:49:19.350" v="60" actId="20577"/>
        <pc:sldMkLst>
          <pc:docMk/>
          <pc:sldMk cId="458158652" sldId="263"/>
        </pc:sldMkLst>
        <pc:spChg chg="mod">
          <ac:chgData name="Cindy Zhang" userId="S::xin.zhang17@mail.mcgill.ca::0fa41581-0447-4e57-b86b-894f5640001c" providerId="AD" clId="Web-{9D2716EA-67A3-F4A8-A26C-7EF12EC30FF4}" dt="2022-01-16T17:49:19.350" v="60" actId="20577"/>
          <ac:spMkLst>
            <pc:docMk/>
            <pc:sldMk cId="458158652" sldId="263"/>
            <ac:spMk id="3" creationId="{5DD8AA30-BE1D-4A27-94E8-2EB554AD8400}"/>
          </ac:spMkLst>
        </pc:spChg>
      </pc:sldChg>
      <pc:sldChg chg="new del">
        <pc:chgData name="Cindy Zhang" userId="S::xin.zhang17@mail.mcgill.ca::0fa41581-0447-4e57-b86b-894f5640001c" providerId="AD" clId="Web-{9D2716EA-67A3-F4A8-A26C-7EF12EC30FF4}" dt="2022-01-16T17:40:20.235" v="2"/>
        <pc:sldMkLst>
          <pc:docMk/>
          <pc:sldMk cId="334256441" sldId="266"/>
        </pc:sldMkLst>
      </pc:sldChg>
      <pc:sldChg chg="new del">
        <pc:chgData name="Cindy Zhang" userId="S::xin.zhang17@mail.mcgill.ca::0fa41581-0447-4e57-b86b-894f5640001c" providerId="AD" clId="Web-{9D2716EA-67A3-F4A8-A26C-7EF12EC30FF4}" dt="2022-01-16T17:40:23.017" v="4"/>
        <pc:sldMkLst>
          <pc:docMk/>
          <pc:sldMk cId="1161713142" sldId="266"/>
        </pc:sldMkLst>
      </pc:sldChg>
      <pc:sldChg chg="del">
        <pc:chgData name="Cindy Zhang" userId="S::xin.zhang17@mail.mcgill.ca::0fa41581-0447-4e57-b86b-894f5640001c" providerId="AD" clId="Web-{9D2716EA-67A3-F4A8-A26C-7EF12EC30FF4}" dt="2022-01-16T17:40:11.954" v="0"/>
        <pc:sldMkLst>
          <pc:docMk/>
          <pc:sldMk cId="1261662688" sldId="266"/>
        </pc:sldMkLst>
      </pc:sldChg>
      <pc:sldChg chg="modSp new">
        <pc:chgData name="Cindy Zhang" userId="S::xin.zhang17@mail.mcgill.ca::0fa41581-0447-4e57-b86b-894f5640001c" providerId="AD" clId="Web-{9D2716EA-67A3-F4A8-A26C-7EF12EC30FF4}" dt="2022-01-16T17:40:27.579" v="8" actId="20577"/>
        <pc:sldMkLst>
          <pc:docMk/>
          <pc:sldMk cId="3295632335" sldId="266"/>
        </pc:sldMkLst>
        <pc:spChg chg="mod">
          <ac:chgData name="Cindy Zhang" userId="S::xin.zhang17@mail.mcgill.ca::0fa41581-0447-4e57-b86b-894f5640001c" providerId="AD" clId="Web-{9D2716EA-67A3-F4A8-A26C-7EF12EC30FF4}" dt="2022-01-16T17:40:27.579" v="8" actId="20577"/>
          <ac:spMkLst>
            <pc:docMk/>
            <pc:sldMk cId="3295632335" sldId="266"/>
            <ac:spMk id="2" creationId="{424DE619-76A5-4F6B-A787-5263D3BD52BE}"/>
          </ac:spMkLst>
        </pc:spChg>
      </pc:sldChg>
    </pc:docChg>
  </pc:docChgLst>
  <pc:docChgLst>
    <pc:chgData name="Guest User" userId="S::urn:spo:anon#b6001f300d8dd1c22abaf5b284c52e1eebbdbeb6565699a1358c526a51d761a0::" providerId="AD" clId="Web-{5C2A84D7-CFE4-02F4-A26B-531D99D01D6F}"/>
    <pc:docChg chg="delSld modSld">
      <pc:chgData name="Guest User" userId="S::urn:spo:anon#b6001f300d8dd1c22abaf5b284c52e1eebbdbeb6565699a1358c526a51d761a0::" providerId="AD" clId="Web-{5C2A84D7-CFE4-02F4-A26B-531D99D01D6F}" dt="2022-01-16T18:08:50.023" v="246" actId="20577"/>
      <pc:docMkLst>
        <pc:docMk/>
      </pc:docMkLst>
      <pc:sldChg chg="del">
        <pc:chgData name="Guest User" userId="S::urn:spo:anon#b6001f300d8dd1c22abaf5b284c52e1eebbdbeb6565699a1358c526a51d761a0::" providerId="AD" clId="Web-{5C2A84D7-CFE4-02F4-A26B-531D99D01D6F}" dt="2022-01-16T17:25:20.093" v="190"/>
        <pc:sldMkLst>
          <pc:docMk/>
          <pc:sldMk cId="1056861847" sldId="257"/>
        </pc:sldMkLst>
      </pc:sldChg>
      <pc:sldChg chg="modSp">
        <pc:chgData name="Guest User" userId="S::urn:spo:anon#b6001f300d8dd1c22abaf5b284c52e1eebbdbeb6565699a1358c526a51d761a0::" providerId="AD" clId="Web-{5C2A84D7-CFE4-02F4-A26B-531D99D01D6F}" dt="2022-01-16T17:20:34.903" v="148" actId="20577"/>
        <pc:sldMkLst>
          <pc:docMk/>
          <pc:sldMk cId="3401506204" sldId="258"/>
        </pc:sldMkLst>
        <pc:spChg chg="mod">
          <ac:chgData name="Guest User" userId="S::urn:spo:anon#b6001f300d8dd1c22abaf5b284c52e1eebbdbeb6565699a1358c526a51d761a0::" providerId="AD" clId="Web-{5C2A84D7-CFE4-02F4-A26B-531D99D01D6F}" dt="2022-01-16T17:20:34.903" v="148" actId="20577"/>
          <ac:spMkLst>
            <pc:docMk/>
            <pc:sldMk cId="3401506204" sldId="258"/>
            <ac:spMk id="3" creationId="{BDA9DCCC-5729-4AF1-B206-E1D6DD60B04C}"/>
          </ac:spMkLst>
        </pc:spChg>
      </pc:sldChg>
      <pc:sldChg chg="modSp">
        <pc:chgData name="Guest User" userId="S::urn:spo:anon#b6001f300d8dd1c22abaf5b284c52e1eebbdbeb6565699a1358c526a51d761a0::" providerId="AD" clId="Web-{5C2A84D7-CFE4-02F4-A26B-531D99D01D6F}" dt="2022-01-16T17:20:04.637" v="118" actId="20577"/>
        <pc:sldMkLst>
          <pc:docMk/>
          <pc:sldMk cId="1932158155" sldId="261"/>
        </pc:sldMkLst>
        <pc:spChg chg="mod">
          <ac:chgData name="Guest User" userId="S::urn:spo:anon#b6001f300d8dd1c22abaf5b284c52e1eebbdbeb6565699a1358c526a51d761a0::" providerId="AD" clId="Web-{5C2A84D7-CFE4-02F4-A26B-531D99D01D6F}" dt="2022-01-16T17:20:04.637" v="118" actId="20577"/>
          <ac:spMkLst>
            <pc:docMk/>
            <pc:sldMk cId="1932158155" sldId="261"/>
            <ac:spMk id="3" creationId="{4448D169-620F-487D-9C66-B939AF112BBA}"/>
          </ac:spMkLst>
        </pc:spChg>
      </pc:sldChg>
      <pc:sldChg chg="modSp">
        <pc:chgData name="Guest User" userId="S::urn:spo:anon#b6001f300d8dd1c22abaf5b284c52e1eebbdbeb6565699a1358c526a51d761a0::" providerId="AD" clId="Web-{5C2A84D7-CFE4-02F4-A26B-531D99D01D6F}" dt="2022-01-16T18:08:50.023" v="246" actId="20577"/>
        <pc:sldMkLst>
          <pc:docMk/>
          <pc:sldMk cId="458158652" sldId="263"/>
        </pc:sldMkLst>
        <pc:spChg chg="mod">
          <ac:chgData name="Guest User" userId="S::urn:spo:anon#b6001f300d8dd1c22abaf5b284c52e1eebbdbeb6565699a1358c526a51d761a0::" providerId="AD" clId="Web-{5C2A84D7-CFE4-02F4-A26B-531D99D01D6F}" dt="2022-01-16T18:08:50.023" v="246" actId="20577"/>
          <ac:spMkLst>
            <pc:docMk/>
            <pc:sldMk cId="458158652" sldId="263"/>
            <ac:spMk id="3" creationId="{5DD8AA30-BE1D-4A27-94E8-2EB554AD8400}"/>
          </ac:spMkLst>
        </pc:spChg>
      </pc:sldChg>
      <pc:sldChg chg="modSp">
        <pc:chgData name="Guest User" userId="S::urn:spo:anon#b6001f300d8dd1c22abaf5b284c52e1eebbdbeb6565699a1358c526a51d761a0::" providerId="AD" clId="Web-{5C2A84D7-CFE4-02F4-A26B-531D99D01D6F}" dt="2022-01-16T17:22:31.717" v="189" actId="20577"/>
        <pc:sldMkLst>
          <pc:docMk/>
          <pc:sldMk cId="3555176623" sldId="264"/>
        </pc:sldMkLst>
        <pc:spChg chg="mod">
          <ac:chgData name="Guest User" userId="S::urn:spo:anon#b6001f300d8dd1c22abaf5b284c52e1eebbdbeb6565699a1358c526a51d761a0::" providerId="AD" clId="Web-{5C2A84D7-CFE4-02F4-A26B-531D99D01D6F}" dt="2022-01-16T17:22:31.717" v="189" actId="20577"/>
          <ac:spMkLst>
            <pc:docMk/>
            <pc:sldMk cId="3555176623" sldId="264"/>
            <ac:spMk id="3" creationId="{538E2F23-FD44-4820-9261-8195BA80AA10}"/>
          </ac:spMkLst>
        </pc:spChg>
      </pc:sldChg>
    </pc:docChg>
  </pc:docChgLst>
  <pc:docChgLst>
    <pc:chgData name="Ningning Yang" userId="S::ningning.yang@mail.mcgill.ca::c03df369-9c39-4db7-badd-ed3303473aeb" providerId="AD" clId="Web-{5B7C0194-974E-474D-82FA-D9300F642E44}"/>
    <pc:docChg chg="modSld">
      <pc:chgData name="Ningning Yang" userId="S::ningning.yang@mail.mcgill.ca::c03df369-9c39-4db7-badd-ed3303473aeb" providerId="AD" clId="Web-{5B7C0194-974E-474D-82FA-D9300F642E44}" dt="2022-01-16T18:34:19.994" v="20" actId="20577"/>
      <pc:docMkLst>
        <pc:docMk/>
      </pc:docMkLst>
      <pc:sldChg chg="modSp">
        <pc:chgData name="Ningning Yang" userId="S::ningning.yang@mail.mcgill.ca::c03df369-9c39-4db7-badd-ed3303473aeb" providerId="AD" clId="Web-{5B7C0194-974E-474D-82FA-D9300F642E44}" dt="2022-01-16T18:34:19.994" v="20" actId="20577"/>
        <pc:sldMkLst>
          <pc:docMk/>
          <pc:sldMk cId="458158652" sldId="263"/>
        </pc:sldMkLst>
        <pc:spChg chg="mod">
          <ac:chgData name="Ningning Yang" userId="S::ningning.yang@mail.mcgill.ca::c03df369-9c39-4db7-badd-ed3303473aeb" providerId="AD" clId="Web-{5B7C0194-974E-474D-82FA-D9300F642E44}" dt="2022-01-16T18:34:19.994" v="20" actId="20577"/>
          <ac:spMkLst>
            <pc:docMk/>
            <pc:sldMk cId="458158652" sldId="263"/>
            <ac:spMk id="3" creationId="{5DD8AA30-BE1D-4A27-94E8-2EB554AD8400}"/>
          </ac:spMkLst>
        </pc:spChg>
      </pc:sldChg>
    </pc:docChg>
  </pc:docChgLst>
  <pc:docChgLst>
    <pc:chgData name="Cindy Zhang" userId="S::xin.zhang17@mail.mcgill.ca::0fa41581-0447-4e57-b86b-894f5640001c" providerId="AD" clId="Web-{9883240B-E01C-AF1B-6A39-2DBF0BC48C0F}"/>
    <pc:docChg chg="addSld modSld">
      <pc:chgData name="Cindy Zhang" userId="S::xin.zhang17@mail.mcgill.ca::0fa41581-0447-4e57-b86b-894f5640001c" providerId="AD" clId="Web-{9883240B-E01C-AF1B-6A39-2DBF0BC48C0F}" dt="2022-01-16T17:39:42.796" v="887"/>
      <pc:docMkLst>
        <pc:docMk/>
      </pc:docMkLst>
      <pc:sldChg chg="modSp">
        <pc:chgData name="Cindy Zhang" userId="S::xin.zhang17@mail.mcgill.ca::0fa41581-0447-4e57-b86b-894f5640001c" providerId="AD" clId="Web-{9883240B-E01C-AF1B-6A39-2DBF0BC48C0F}" dt="2022-01-16T17:38:51.389" v="882" actId="14100"/>
        <pc:sldMkLst>
          <pc:docMk/>
          <pc:sldMk cId="1502407926" sldId="256"/>
        </pc:sldMkLst>
        <pc:spChg chg="mod">
          <ac:chgData name="Cindy Zhang" userId="S::xin.zhang17@mail.mcgill.ca::0fa41581-0447-4e57-b86b-894f5640001c" providerId="AD" clId="Web-{9883240B-E01C-AF1B-6A39-2DBF0BC48C0F}" dt="2022-01-16T17:38:51.389" v="882" actId="14100"/>
          <ac:spMkLst>
            <pc:docMk/>
            <pc:sldMk cId="1502407926" sldId="256"/>
            <ac:spMk id="3" creationId="{853B1DCF-52AD-470A-9808-1CAD95DE298C}"/>
          </ac:spMkLst>
        </pc:spChg>
      </pc:sldChg>
      <pc:sldChg chg="modSp">
        <pc:chgData name="Cindy Zhang" userId="S::xin.zhang17@mail.mcgill.ca::0fa41581-0447-4e57-b86b-894f5640001c" providerId="AD" clId="Web-{9883240B-E01C-AF1B-6A39-2DBF0BC48C0F}" dt="2022-01-16T17:24:56.382" v="714" actId="20577"/>
        <pc:sldMkLst>
          <pc:docMk/>
          <pc:sldMk cId="1056861847" sldId="257"/>
        </pc:sldMkLst>
        <pc:spChg chg="mod">
          <ac:chgData name="Cindy Zhang" userId="S::xin.zhang17@mail.mcgill.ca::0fa41581-0447-4e57-b86b-894f5640001c" providerId="AD" clId="Web-{9883240B-E01C-AF1B-6A39-2DBF0BC48C0F}" dt="2022-01-16T17:24:56.382" v="714" actId="20577"/>
          <ac:spMkLst>
            <pc:docMk/>
            <pc:sldMk cId="1056861847" sldId="257"/>
            <ac:spMk id="3" creationId="{E47CB10F-DA62-4B84-A520-C1ECBC0C2DB7}"/>
          </ac:spMkLst>
        </pc:spChg>
      </pc:sldChg>
      <pc:sldChg chg="modSp">
        <pc:chgData name="Cindy Zhang" userId="S::xin.zhang17@mail.mcgill.ca::0fa41581-0447-4e57-b86b-894f5640001c" providerId="AD" clId="Web-{9883240B-E01C-AF1B-6A39-2DBF0BC48C0F}" dt="2022-01-16T17:13:51.204" v="116" actId="20577"/>
        <pc:sldMkLst>
          <pc:docMk/>
          <pc:sldMk cId="3401295324" sldId="260"/>
        </pc:sldMkLst>
        <pc:spChg chg="mod">
          <ac:chgData name="Cindy Zhang" userId="S::xin.zhang17@mail.mcgill.ca::0fa41581-0447-4e57-b86b-894f5640001c" providerId="AD" clId="Web-{9883240B-E01C-AF1B-6A39-2DBF0BC48C0F}" dt="2022-01-16T17:13:51.204" v="116" actId="20577"/>
          <ac:spMkLst>
            <pc:docMk/>
            <pc:sldMk cId="3401295324" sldId="260"/>
            <ac:spMk id="3" creationId="{A3C81621-CBB5-4230-9312-FC11621A41E5}"/>
          </ac:spMkLst>
        </pc:spChg>
      </pc:sldChg>
      <pc:sldChg chg="modSp">
        <pc:chgData name="Cindy Zhang" userId="S::xin.zhang17@mail.mcgill.ca::0fa41581-0447-4e57-b86b-894f5640001c" providerId="AD" clId="Web-{9883240B-E01C-AF1B-6A39-2DBF0BC48C0F}" dt="2022-01-16T17:38:11.998" v="840" actId="20577"/>
        <pc:sldMkLst>
          <pc:docMk/>
          <pc:sldMk cId="1932158155" sldId="261"/>
        </pc:sldMkLst>
        <pc:spChg chg="mod">
          <ac:chgData name="Cindy Zhang" userId="S::xin.zhang17@mail.mcgill.ca::0fa41581-0447-4e57-b86b-894f5640001c" providerId="AD" clId="Web-{9883240B-E01C-AF1B-6A39-2DBF0BC48C0F}" dt="2022-01-16T17:38:11.998" v="840" actId="20577"/>
          <ac:spMkLst>
            <pc:docMk/>
            <pc:sldMk cId="1932158155" sldId="261"/>
            <ac:spMk id="3" creationId="{4448D169-620F-487D-9C66-B939AF112BBA}"/>
          </ac:spMkLst>
        </pc:spChg>
      </pc:sldChg>
      <pc:sldChg chg="modSp new">
        <pc:chgData name="Cindy Zhang" userId="S::xin.zhang17@mail.mcgill.ca::0fa41581-0447-4e57-b86b-894f5640001c" providerId="AD" clId="Web-{9883240B-E01C-AF1B-6A39-2DBF0BC48C0F}" dt="2022-01-16T17:10:42.061" v="64" actId="20577"/>
        <pc:sldMkLst>
          <pc:docMk/>
          <pc:sldMk cId="3781380713" sldId="262"/>
        </pc:sldMkLst>
        <pc:spChg chg="mod">
          <ac:chgData name="Cindy Zhang" userId="S::xin.zhang17@mail.mcgill.ca::0fa41581-0447-4e57-b86b-894f5640001c" providerId="AD" clId="Web-{9883240B-E01C-AF1B-6A39-2DBF0BC48C0F}" dt="2022-01-16T17:08:26.692" v="16" actId="20577"/>
          <ac:spMkLst>
            <pc:docMk/>
            <pc:sldMk cId="3781380713" sldId="262"/>
            <ac:spMk id="2" creationId="{668504DA-BF44-4E52-9963-A512C76AAF44}"/>
          </ac:spMkLst>
        </pc:spChg>
        <pc:spChg chg="mod">
          <ac:chgData name="Cindy Zhang" userId="S::xin.zhang17@mail.mcgill.ca::0fa41581-0447-4e57-b86b-894f5640001c" providerId="AD" clId="Web-{9883240B-E01C-AF1B-6A39-2DBF0BC48C0F}" dt="2022-01-16T17:10:42.061" v="64" actId="20577"/>
          <ac:spMkLst>
            <pc:docMk/>
            <pc:sldMk cId="3781380713" sldId="262"/>
            <ac:spMk id="3" creationId="{0B8A4351-1D6A-42B0-90F8-77D8F19C7E6A}"/>
          </ac:spMkLst>
        </pc:spChg>
      </pc:sldChg>
      <pc:sldChg chg="modSp new">
        <pc:chgData name="Cindy Zhang" userId="S::xin.zhang17@mail.mcgill.ca::0fa41581-0447-4e57-b86b-894f5640001c" providerId="AD" clId="Web-{9883240B-E01C-AF1B-6A39-2DBF0BC48C0F}" dt="2022-01-16T17:16:24.893" v="255" actId="20577"/>
        <pc:sldMkLst>
          <pc:docMk/>
          <pc:sldMk cId="458158652" sldId="263"/>
        </pc:sldMkLst>
        <pc:spChg chg="mod">
          <ac:chgData name="Cindy Zhang" userId="S::xin.zhang17@mail.mcgill.ca::0fa41581-0447-4e57-b86b-894f5640001c" providerId="AD" clId="Web-{9883240B-E01C-AF1B-6A39-2DBF0BC48C0F}" dt="2022-01-16T17:11:44.125" v="80" actId="20577"/>
          <ac:spMkLst>
            <pc:docMk/>
            <pc:sldMk cId="458158652" sldId="263"/>
            <ac:spMk id="2" creationId="{724C0626-9681-41B3-B749-0F538ECD1FBE}"/>
          </ac:spMkLst>
        </pc:spChg>
        <pc:spChg chg="mod">
          <ac:chgData name="Cindy Zhang" userId="S::xin.zhang17@mail.mcgill.ca::0fa41581-0447-4e57-b86b-894f5640001c" providerId="AD" clId="Web-{9883240B-E01C-AF1B-6A39-2DBF0BC48C0F}" dt="2022-01-16T17:16:24.893" v="255" actId="20577"/>
          <ac:spMkLst>
            <pc:docMk/>
            <pc:sldMk cId="458158652" sldId="263"/>
            <ac:spMk id="3" creationId="{5DD8AA30-BE1D-4A27-94E8-2EB554AD8400}"/>
          </ac:spMkLst>
        </pc:spChg>
      </pc:sldChg>
      <pc:sldChg chg="modSp new">
        <pc:chgData name="Cindy Zhang" userId="S::xin.zhang17@mail.mcgill.ca::0fa41581-0447-4e57-b86b-894f5640001c" providerId="AD" clId="Web-{9883240B-E01C-AF1B-6A39-2DBF0BC48C0F}" dt="2022-01-16T17:24:47.803" v="713" actId="20577"/>
        <pc:sldMkLst>
          <pc:docMk/>
          <pc:sldMk cId="3555176623" sldId="264"/>
        </pc:sldMkLst>
        <pc:spChg chg="mod">
          <ac:chgData name="Cindy Zhang" userId="S::xin.zhang17@mail.mcgill.ca::0fa41581-0447-4e57-b86b-894f5640001c" providerId="AD" clId="Web-{9883240B-E01C-AF1B-6A39-2DBF0BC48C0F}" dt="2022-01-16T17:18:06.956" v="271" actId="20577"/>
          <ac:spMkLst>
            <pc:docMk/>
            <pc:sldMk cId="3555176623" sldId="264"/>
            <ac:spMk id="2" creationId="{E514B05B-F3D7-4105-8563-DE5A66150EA7}"/>
          </ac:spMkLst>
        </pc:spChg>
        <pc:spChg chg="mod">
          <ac:chgData name="Cindy Zhang" userId="S::xin.zhang17@mail.mcgill.ca::0fa41581-0447-4e57-b86b-894f5640001c" providerId="AD" clId="Web-{9883240B-E01C-AF1B-6A39-2DBF0BC48C0F}" dt="2022-01-16T17:24:47.803" v="713" actId="20577"/>
          <ac:spMkLst>
            <pc:docMk/>
            <pc:sldMk cId="3555176623" sldId="264"/>
            <ac:spMk id="3" creationId="{538E2F23-FD44-4820-9261-8195BA80AA10}"/>
          </ac:spMkLst>
        </pc:spChg>
      </pc:sldChg>
      <pc:sldChg chg="modSp new">
        <pc:chgData name="Cindy Zhang" userId="S::xin.zhang17@mail.mcgill.ca::0fa41581-0447-4e57-b86b-894f5640001c" providerId="AD" clId="Web-{9883240B-E01C-AF1B-6A39-2DBF0BC48C0F}" dt="2022-01-16T17:39:12.795" v="886" actId="20577"/>
        <pc:sldMkLst>
          <pc:docMk/>
          <pc:sldMk cId="2067304483" sldId="265"/>
        </pc:sldMkLst>
        <pc:spChg chg="mod">
          <ac:chgData name="Cindy Zhang" userId="S::xin.zhang17@mail.mcgill.ca::0fa41581-0447-4e57-b86b-894f5640001c" providerId="AD" clId="Web-{9883240B-E01C-AF1B-6A39-2DBF0BC48C0F}" dt="2022-01-16T17:39:12.795" v="886" actId="20577"/>
          <ac:spMkLst>
            <pc:docMk/>
            <pc:sldMk cId="2067304483" sldId="265"/>
            <ac:spMk id="2" creationId="{F86ACAAD-95FE-41BC-97B9-4DB41C013634}"/>
          </ac:spMkLst>
        </pc:spChg>
      </pc:sldChg>
      <pc:sldChg chg="new">
        <pc:chgData name="Cindy Zhang" userId="S::xin.zhang17@mail.mcgill.ca::0fa41581-0447-4e57-b86b-894f5640001c" providerId="AD" clId="Web-{9883240B-E01C-AF1B-6A39-2DBF0BC48C0F}" dt="2022-01-16T17:39:42.796" v="887"/>
        <pc:sldMkLst>
          <pc:docMk/>
          <pc:sldMk cId="1261662688"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608EF-5143-40F0-8599-4502036F7F54}" type="datetimeFigureOut">
              <a:rPr lang="en-US"/>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D79CD-4DA7-4D6B-AA55-9B9E9BDC4758}" type="slidenum">
              <a:rPr lang="en-US"/>
              <a:t>‹#›</a:t>
            </a:fld>
            <a:endParaRPr lang="en-US"/>
          </a:p>
        </p:txBody>
      </p:sp>
    </p:spTree>
    <p:extLst>
      <p:ext uri="{BB962C8B-B14F-4D97-AF65-F5344CB8AC3E}">
        <p14:creationId xmlns:p14="http://schemas.microsoft.com/office/powerpoint/2010/main" val="210440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CA"/>
              <a:t>Useful when it comes to routine</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70BD79CD-4DA7-4D6B-AA55-9B9E9BDC4758}" type="slidenum">
              <a:rPr lang="en-US"/>
              <a:t>3</a:t>
            </a:fld>
            <a:endParaRPr lang="en-US"/>
          </a:p>
        </p:txBody>
      </p:sp>
    </p:spTree>
    <p:extLst>
      <p:ext uri="{BB962C8B-B14F-4D97-AF65-F5344CB8AC3E}">
        <p14:creationId xmlns:p14="http://schemas.microsoft.com/office/powerpoint/2010/main" val="4069942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5000"/>
              </a:lnSpc>
              <a:spcBef>
                <a:spcPts val="1400"/>
              </a:spcBef>
              <a:spcAft>
                <a:spcPts val="200"/>
              </a:spcAft>
            </a:pPr>
            <a:r>
              <a:rPr lang="en-CA"/>
              <a:t>This timer is extremely useful as you wouldn’t need to set different timers every time you do an activity. Just save your activity and the time it needs to the website and whenever you click the activity your time is set for you!</a:t>
            </a:r>
            <a:endParaRPr lang="en-US"/>
          </a:p>
          <a:p>
            <a:pPr>
              <a:lnSpc>
                <a:spcPct val="95000"/>
              </a:lnSpc>
              <a:spcBef>
                <a:spcPts val="1400"/>
              </a:spcBef>
              <a:spcAft>
                <a:spcPts val="200"/>
              </a:spcAft>
            </a:pPr>
            <a:r>
              <a:rPr lang="en-CA"/>
              <a:t>For example: If you usually sleep for 8 hours, just save it to the timer and click on sleep and your timer will run for you!</a:t>
            </a:r>
            <a:endParaRPr lang="en-US"/>
          </a:p>
        </p:txBody>
      </p:sp>
      <p:sp>
        <p:nvSpPr>
          <p:cNvPr id="4" name="Slide Number Placeholder 3"/>
          <p:cNvSpPr>
            <a:spLocks noGrp="1"/>
          </p:cNvSpPr>
          <p:nvPr>
            <p:ph type="sldNum" sz="quarter" idx="5"/>
          </p:nvPr>
        </p:nvSpPr>
        <p:spPr/>
        <p:txBody>
          <a:bodyPr/>
          <a:lstStyle/>
          <a:p>
            <a:fld id="{70BD79CD-4DA7-4D6B-AA55-9B9E9BDC4758}" type="slidenum">
              <a:rPr lang="en-US"/>
              <a:t>4</a:t>
            </a:fld>
            <a:endParaRPr lang="en-US"/>
          </a:p>
        </p:txBody>
      </p:sp>
    </p:spTree>
    <p:extLst>
      <p:ext uri="{BB962C8B-B14F-4D97-AF65-F5344CB8AC3E}">
        <p14:creationId xmlns:p14="http://schemas.microsoft.com/office/powerpoint/2010/main" val="127539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1/16/2022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7459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2380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2126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2992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011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52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90565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9496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35023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0522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2156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1/16/2022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8876291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ingning-yang.github.io/Timer/"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AA7621D-1CE8-4D6D-8D68-97CD5B5E09D3}"/>
              </a:ext>
            </a:extLst>
          </p:cNvPr>
          <p:cNvPicPr>
            <a:picLocks noChangeAspect="1"/>
          </p:cNvPicPr>
          <p:nvPr/>
        </p:nvPicPr>
        <p:blipFill rotWithShape="1">
          <a:blip r:embed="rId2"/>
          <a:srcRect l="17999" t="4927" r="31728" b="4163"/>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F0589DC8-3563-4488-A680-28BD6291BF52}"/>
              </a:ext>
            </a:extLst>
          </p:cNvPr>
          <p:cNvSpPr>
            <a:spLocks noGrp="1"/>
          </p:cNvSpPr>
          <p:nvPr>
            <p:ph type="ctrTitle"/>
          </p:nvPr>
        </p:nvSpPr>
        <p:spPr>
          <a:xfrm>
            <a:off x="477981" y="1122363"/>
            <a:ext cx="4023360" cy="3204134"/>
          </a:xfrm>
        </p:spPr>
        <p:txBody>
          <a:bodyPr anchor="b">
            <a:normAutofit/>
          </a:bodyPr>
          <a:lstStyle/>
          <a:p>
            <a:pPr algn="l"/>
            <a:r>
              <a:rPr lang="en-CA" sz="4800" dirty="0"/>
              <a:t>The Useful Timer</a:t>
            </a:r>
            <a:endParaRPr lang="en-US" dirty="0"/>
          </a:p>
        </p:txBody>
      </p:sp>
      <p:sp>
        <p:nvSpPr>
          <p:cNvPr id="3" name="Subtitle 2">
            <a:extLst>
              <a:ext uri="{FF2B5EF4-FFF2-40B4-BE49-F238E27FC236}">
                <a16:creationId xmlns:a16="http://schemas.microsoft.com/office/drawing/2014/main" id="{853B1DCF-52AD-470A-9808-1CAD95DE298C}"/>
              </a:ext>
            </a:extLst>
          </p:cNvPr>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CA" sz="2000" dirty="0">
                <a:cs typeface="Calibri"/>
              </a:rPr>
              <a:t>By: code war</a:t>
            </a:r>
          </a:p>
        </p:txBody>
      </p:sp>
      <p:pic>
        <p:nvPicPr>
          <p:cNvPr id="5" name="Picture 5">
            <a:extLst>
              <a:ext uri="{FF2B5EF4-FFF2-40B4-BE49-F238E27FC236}">
                <a16:creationId xmlns:a16="http://schemas.microsoft.com/office/drawing/2014/main" id="{4C838660-E6B2-4AC7-B304-3635C87D6F54}"/>
              </a:ext>
            </a:extLst>
          </p:cNvPr>
          <p:cNvPicPr>
            <a:picLocks noChangeAspect="1"/>
          </p:cNvPicPr>
          <p:nvPr/>
        </p:nvPicPr>
        <p:blipFill>
          <a:blip r:embed="rId3"/>
          <a:stretch>
            <a:fillRect/>
          </a:stretch>
        </p:blipFill>
        <p:spPr>
          <a:xfrm>
            <a:off x="480483" y="534544"/>
            <a:ext cx="754894" cy="239644"/>
          </a:xfrm>
          <a:prstGeom prst="rect">
            <a:avLst/>
          </a:prstGeom>
        </p:spPr>
      </p:pic>
      <p:cxnSp>
        <p:nvCxnSpPr>
          <p:cNvPr id="6" name="Straight Arrow Connector 5">
            <a:extLst>
              <a:ext uri="{FF2B5EF4-FFF2-40B4-BE49-F238E27FC236}">
                <a16:creationId xmlns:a16="http://schemas.microsoft.com/office/drawing/2014/main" id="{8819D1CD-B862-4DC6-A1E8-F90B0BF7D7C6}"/>
              </a:ext>
            </a:extLst>
          </p:cNvPr>
          <p:cNvCxnSpPr/>
          <p:nvPr/>
        </p:nvCxnSpPr>
        <p:spPr>
          <a:xfrm>
            <a:off x="466437" y="4553527"/>
            <a:ext cx="4202544" cy="11545"/>
          </a:xfrm>
          <a:prstGeom prst="straightConnector1">
            <a:avLst/>
          </a:prstGeom>
          <a:ln w="57150">
            <a:solidFill>
              <a:srgbClr val="303E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40792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22072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2556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ACAAD-95FE-41BC-97B9-4DB41C013634}"/>
              </a:ext>
            </a:extLst>
          </p:cNvPr>
          <p:cNvSpPr>
            <a:spLocks noGrp="1"/>
          </p:cNvSpPr>
          <p:nvPr>
            <p:ph type="title"/>
          </p:nvPr>
        </p:nvSpPr>
        <p:spPr>
          <a:xfrm rot="16200000">
            <a:off x="-1322904" y="2514944"/>
            <a:ext cx="5054601" cy="1955108"/>
          </a:xfrm>
        </p:spPr>
        <p:txBody>
          <a:bodyPr anchor="b">
            <a:normAutofit/>
          </a:bodyPr>
          <a:lstStyle/>
          <a:p>
            <a:pPr algn="r"/>
            <a:r>
              <a:rPr lang="en-US" sz="9600">
                <a:solidFill>
                  <a:srgbClr val="FFFFFF"/>
                </a:solidFill>
                <a:cs typeface="Calibri Light"/>
              </a:rPr>
              <a:t>Agenda</a:t>
            </a:r>
            <a:endParaRPr lang="en-US" sz="9600">
              <a:solidFill>
                <a:srgbClr val="FFFFFF"/>
              </a:solidFill>
            </a:endParaRPr>
          </a:p>
        </p:txBody>
      </p:sp>
      <p:sp>
        <p:nvSpPr>
          <p:cNvPr id="3" name="Content Placeholder 2">
            <a:extLst>
              <a:ext uri="{FF2B5EF4-FFF2-40B4-BE49-F238E27FC236}">
                <a16:creationId xmlns:a16="http://schemas.microsoft.com/office/drawing/2014/main" id="{466221D2-8AE9-4454-9874-5EA9DB29E367}"/>
              </a:ext>
            </a:extLst>
          </p:cNvPr>
          <p:cNvSpPr>
            <a:spLocks noGrp="1"/>
          </p:cNvSpPr>
          <p:nvPr>
            <p:ph idx="1"/>
          </p:nvPr>
        </p:nvSpPr>
        <p:spPr>
          <a:xfrm>
            <a:off x="3137290" y="803563"/>
            <a:ext cx="5388975" cy="5207002"/>
          </a:xfrm>
          <a:noFill/>
        </p:spPr>
        <p:txBody>
          <a:bodyPr vert="horz" lIns="91440" tIns="45720" rIns="91440" bIns="45720" rtlCol="0" anchor="ctr">
            <a:normAutofit/>
          </a:bodyPr>
          <a:lstStyle/>
          <a:p>
            <a:pPr marL="0" indent="0" algn="r">
              <a:buNone/>
            </a:pPr>
            <a:r>
              <a:rPr lang="en-US" sz="2400"/>
              <a:t>Guiding question –</a:t>
            </a:r>
            <a:endParaRPr lang="en-US"/>
          </a:p>
          <a:p>
            <a:pPr marL="0" indent="0" algn="r">
              <a:buNone/>
            </a:pPr>
            <a:r>
              <a:rPr lang="en-US" sz="2400"/>
              <a:t>Features</a:t>
            </a:r>
            <a:r>
              <a:rPr lang="en-US" sz="2400">
                <a:ea typeface="+mn-lt"/>
                <a:cs typeface="+mn-lt"/>
              </a:rPr>
              <a:t> –</a:t>
            </a:r>
          </a:p>
          <a:p>
            <a:pPr marL="0" indent="0" algn="r">
              <a:buNone/>
            </a:pPr>
            <a:r>
              <a:rPr lang="en-US" sz="2400"/>
              <a:t>Demo </a:t>
            </a:r>
            <a:r>
              <a:rPr lang="en-US" sz="2400">
                <a:ea typeface="+mn-lt"/>
                <a:cs typeface="+mn-lt"/>
              </a:rPr>
              <a:t>–</a:t>
            </a:r>
          </a:p>
          <a:p>
            <a:pPr marL="0" indent="0" algn="r">
              <a:buNone/>
            </a:pPr>
            <a:r>
              <a:rPr lang="en-US" sz="2400"/>
              <a:t>Challenges </a:t>
            </a:r>
            <a:r>
              <a:rPr lang="en-US" sz="2400">
                <a:ea typeface="+mn-lt"/>
                <a:cs typeface="+mn-lt"/>
              </a:rPr>
              <a:t>–</a:t>
            </a:r>
          </a:p>
          <a:p>
            <a:pPr marL="0" indent="0" algn="r">
              <a:buNone/>
            </a:pPr>
            <a:r>
              <a:rPr lang="en-US" sz="2400"/>
              <a:t>Future improvement </a:t>
            </a:r>
            <a:r>
              <a:rPr lang="en-US" sz="2400">
                <a:ea typeface="+mn-lt"/>
                <a:cs typeface="+mn-lt"/>
              </a:rPr>
              <a:t>–</a:t>
            </a:r>
          </a:p>
          <a:p>
            <a:pPr marL="0" indent="0" algn="r">
              <a:buNone/>
            </a:pPr>
            <a:r>
              <a:rPr lang="en-US" sz="2400"/>
              <a:t>Special Thanks </a:t>
            </a:r>
            <a:r>
              <a:rPr lang="en-US" sz="2400">
                <a:ea typeface="+mn-lt"/>
                <a:cs typeface="+mn-lt"/>
              </a:rPr>
              <a:t>–</a:t>
            </a:r>
          </a:p>
          <a:p>
            <a:pPr marL="0" indent="0" algn="r">
              <a:buNone/>
            </a:pPr>
            <a:r>
              <a:rPr lang="en-US" sz="2400"/>
              <a:t>Q&amp;A </a:t>
            </a:r>
            <a:r>
              <a:rPr lang="en-US" sz="2400">
                <a:ea typeface="+mn-lt"/>
                <a:cs typeface="+mn-lt"/>
              </a:rPr>
              <a:t>–</a:t>
            </a:r>
          </a:p>
        </p:txBody>
      </p:sp>
      <p:sp>
        <p:nvSpPr>
          <p:cNvPr id="12" name="Rectangle 11">
            <a:extLst>
              <a:ext uri="{FF2B5EF4-FFF2-40B4-BE49-F238E27FC236}">
                <a16:creationId xmlns:a16="http://schemas.microsoft.com/office/drawing/2014/main" id="{B41BF6CF-E1B8-4EE2-9AE1-86A58DAFD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 name="Straight Arrow Connector 3">
            <a:extLst>
              <a:ext uri="{FF2B5EF4-FFF2-40B4-BE49-F238E27FC236}">
                <a16:creationId xmlns:a16="http://schemas.microsoft.com/office/drawing/2014/main" id="{0D7D0062-433B-44CE-854E-408A4609B445}"/>
              </a:ext>
            </a:extLst>
          </p:cNvPr>
          <p:cNvCxnSpPr/>
          <p:nvPr/>
        </p:nvCxnSpPr>
        <p:spPr>
          <a:xfrm flipH="1" flipV="1">
            <a:off x="9194802" y="697345"/>
            <a:ext cx="23090" cy="5472546"/>
          </a:xfrm>
          <a:prstGeom prst="straightConnector1">
            <a:avLst/>
          </a:prstGeom>
          <a:ln w="57150">
            <a:solidFill>
              <a:srgbClr val="303E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30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2E34-2C39-4411-BD7A-62690A890906}"/>
              </a:ext>
            </a:extLst>
          </p:cNvPr>
          <p:cNvSpPr>
            <a:spLocks noGrp="1"/>
          </p:cNvSpPr>
          <p:nvPr>
            <p:ph type="title"/>
          </p:nvPr>
        </p:nvSpPr>
        <p:spPr>
          <a:xfrm>
            <a:off x="838200" y="365125"/>
            <a:ext cx="10515600" cy="5170199"/>
          </a:xfrm>
        </p:spPr>
        <p:txBody>
          <a:bodyPr/>
          <a:lstStyle/>
          <a:p>
            <a:pPr algn="r"/>
            <a:r>
              <a:rPr lang="en-CA">
                <a:ea typeface="+mj-lt"/>
                <a:cs typeface="+mj-lt"/>
              </a:rPr>
              <a:t>How often do you set the </a:t>
            </a:r>
            <a:r>
              <a:rPr lang="en-CA" b="1">
                <a:solidFill>
                  <a:srgbClr val="303EF7"/>
                </a:solidFill>
                <a:ea typeface="+mj-lt"/>
                <a:cs typeface="+mj-lt"/>
              </a:rPr>
              <a:t>same </a:t>
            </a:r>
            <a:r>
              <a:rPr lang="en-CA">
                <a:ea typeface="+mj-lt"/>
                <a:cs typeface="+mj-lt"/>
              </a:rPr>
              <a:t>timer repeatedly?</a:t>
            </a:r>
            <a:endParaRPr lang="en-US">
              <a:cs typeface="Calibri Light" panose="020F0302020204030204"/>
            </a:endParaRPr>
          </a:p>
        </p:txBody>
      </p:sp>
      <p:sp>
        <p:nvSpPr>
          <p:cNvPr id="3" name="Content Placeholder 2">
            <a:extLst>
              <a:ext uri="{FF2B5EF4-FFF2-40B4-BE49-F238E27FC236}">
                <a16:creationId xmlns:a16="http://schemas.microsoft.com/office/drawing/2014/main" id="{BDA9DCCC-5729-4AF1-B206-E1D6DD60B04C}"/>
              </a:ext>
            </a:extLst>
          </p:cNvPr>
          <p:cNvSpPr>
            <a:spLocks noGrp="1"/>
          </p:cNvSpPr>
          <p:nvPr>
            <p:ph idx="1"/>
          </p:nvPr>
        </p:nvSpPr>
        <p:spPr/>
        <p:txBody>
          <a:bodyPr vert="horz" lIns="91440" tIns="45720" rIns="91440" bIns="45720" rtlCol="0" anchor="t">
            <a:normAutofit/>
          </a:bodyPr>
          <a:lstStyle/>
          <a:p>
            <a:pPr marL="0" indent="0">
              <a:buNone/>
            </a:pPr>
            <a:endParaRPr lang="en-CA">
              <a:cs typeface="Calibri"/>
            </a:endParaRPr>
          </a:p>
          <a:p>
            <a:endParaRPr lang="en-CA">
              <a:cs typeface="Calibri"/>
            </a:endParaRPr>
          </a:p>
          <a:p>
            <a:pPr marL="0" indent="0">
              <a:buNone/>
            </a:pPr>
            <a:endParaRPr lang="en-CA">
              <a:cs typeface="Calibri"/>
            </a:endParaRPr>
          </a:p>
          <a:p>
            <a:endParaRPr lang="en-CA">
              <a:cs typeface="Calibri"/>
            </a:endParaRPr>
          </a:p>
          <a:p>
            <a:endParaRPr lang="en-CA">
              <a:cs typeface="Calibri"/>
            </a:endParaRPr>
          </a:p>
        </p:txBody>
      </p:sp>
      <p:cxnSp>
        <p:nvCxnSpPr>
          <p:cNvPr id="5" name="Straight Arrow Connector 4">
            <a:extLst>
              <a:ext uri="{FF2B5EF4-FFF2-40B4-BE49-F238E27FC236}">
                <a16:creationId xmlns:a16="http://schemas.microsoft.com/office/drawing/2014/main" id="{F3FC16DB-9979-4123-A0D9-2D544317D5F5}"/>
              </a:ext>
            </a:extLst>
          </p:cNvPr>
          <p:cNvCxnSpPr/>
          <p:nvPr/>
        </p:nvCxnSpPr>
        <p:spPr>
          <a:xfrm flipV="1">
            <a:off x="778165" y="5257799"/>
            <a:ext cx="7158181" cy="1"/>
          </a:xfrm>
          <a:prstGeom prst="straightConnector1">
            <a:avLst/>
          </a:prstGeom>
          <a:ln w="57150">
            <a:solidFill>
              <a:srgbClr val="303E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50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A798C3-27EB-44F3-B467-3EC58ED76AFF}"/>
              </a:ext>
            </a:extLst>
          </p:cNvPr>
          <p:cNvSpPr/>
          <p:nvPr/>
        </p:nvSpPr>
        <p:spPr>
          <a:xfrm>
            <a:off x="3410527" y="4010890"/>
            <a:ext cx="7758543" cy="2851727"/>
          </a:xfrm>
          <a:prstGeom prst="rect">
            <a:avLst/>
          </a:prstGeom>
          <a:solidFill>
            <a:srgbClr val="303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6EC3C-A999-4A94-86BE-2AE57716E5BB}"/>
              </a:ext>
            </a:extLst>
          </p:cNvPr>
          <p:cNvSpPr>
            <a:spLocks noGrp="1"/>
          </p:cNvSpPr>
          <p:nvPr>
            <p:ph type="title"/>
          </p:nvPr>
        </p:nvSpPr>
        <p:spPr/>
        <p:txBody>
          <a:bodyPr/>
          <a:lstStyle/>
          <a:p>
            <a:r>
              <a:rPr lang="en-CA"/>
              <a:t>Save yourself some hassle!</a:t>
            </a:r>
          </a:p>
        </p:txBody>
      </p:sp>
      <p:sp>
        <p:nvSpPr>
          <p:cNvPr id="3" name="Content Placeholder 2">
            <a:extLst>
              <a:ext uri="{FF2B5EF4-FFF2-40B4-BE49-F238E27FC236}">
                <a16:creationId xmlns:a16="http://schemas.microsoft.com/office/drawing/2014/main" id="{4448D169-620F-487D-9C66-B939AF112BBA}"/>
              </a:ext>
            </a:extLst>
          </p:cNvPr>
          <p:cNvSpPr>
            <a:spLocks noGrp="1"/>
          </p:cNvSpPr>
          <p:nvPr>
            <p:ph idx="1"/>
          </p:nvPr>
        </p:nvSpPr>
        <p:spPr>
          <a:xfrm>
            <a:off x="1261872" y="1828800"/>
            <a:ext cx="9449723" cy="4351337"/>
          </a:xfrm>
        </p:spPr>
        <p:txBody>
          <a:bodyPr vert="horz" lIns="91440" tIns="45720" rIns="91440" bIns="45720" rtlCol="0" anchor="t">
            <a:normAutofit/>
          </a:bodyPr>
          <a:lstStyle/>
          <a:p>
            <a:r>
              <a:rPr lang="en-CA"/>
              <a:t>Save </a:t>
            </a:r>
            <a:r>
              <a:rPr lang="en-CA" b="1">
                <a:solidFill>
                  <a:srgbClr val="303EF7"/>
                </a:solidFill>
              </a:rPr>
              <a:t>time laps</a:t>
            </a:r>
            <a:r>
              <a:rPr lang="en-CA"/>
              <a:t> for </a:t>
            </a:r>
            <a:r>
              <a:rPr lang="en-CA" b="1">
                <a:solidFill>
                  <a:srgbClr val="303EF7"/>
                </a:solidFill>
              </a:rPr>
              <a:t>specific events</a:t>
            </a:r>
            <a:endParaRPr lang="en-US" b="1">
              <a:solidFill>
                <a:srgbClr val="303EF7"/>
              </a:solidFill>
            </a:endParaRPr>
          </a:p>
          <a:p>
            <a:r>
              <a:rPr lang="en-CA" b="1">
                <a:solidFill>
                  <a:srgbClr val="303EF7"/>
                </a:solidFill>
                <a:cs typeface="Calibri"/>
              </a:rPr>
              <a:t>Automatically time</a:t>
            </a:r>
            <a:r>
              <a:rPr lang="en-CA">
                <a:cs typeface="Calibri"/>
              </a:rPr>
              <a:t> for the chosen event by the </a:t>
            </a:r>
            <a:r>
              <a:rPr lang="en-CA" b="1">
                <a:solidFill>
                  <a:srgbClr val="303EF7"/>
                </a:solidFill>
                <a:cs typeface="Calibri"/>
              </a:rPr>
              <a:t>pre-set</a:t>
            </a:r>
            <a:r>
              <a:rPr lang="en-CA">
                <a:cs typeface="Calibri"/>
              </a:rPr>
              <a:t> time laps</a:t>
            </a:r>
          </a:p>
          <a:p>
            <a:r>
              <a:rPr lang="en-CA">
                <a:cs typeface="Calibri"/>
              </a:rPr>
              <a:t>Add </a:t>
            </a:r>
            <a:r>
              <a:rPr lang="en-CA" b="1">
                <a:solidFill>
                  <a:srgbClr val="303EF7"/>
                </a:solidFill>
                <a:cs typeface="Calibri"/>
              </a:rPr>
              <a:t>as many timers</a:t>
            </a:r>
            <a:r>
              <a:rPr lang="en-CA">
                <a:cs typeface="Calibri"/>
              </a:rPr>
              <a:t> as needed</a:t>
            </a:r>
          </a:p>
          <a:p>
            <a:pPr marL="0" indent="0">
              <a:buNone/>
            </a:pPr>
            <a:endParaRPr lang="en-CA">
              <a:cs typeface="Calibri"/>
            </a:endParaRPr>
          </a:p>
          <a:p>
            <a:pPr marL="0" indent="0">
              <a:buNone/>
            </a:pPr>
            <a:endParaRPr lang="en-CA">
              <a:cs typeface="Calibri"/>
            </a:endParaRPr>
          </a:p>
          <a:p>
            <a:pPr marL="0" indent="0">
              <a:buNone/>
            </a:pPr>
            <a:endParaRPr lang="en-CA">
              <a:cs typeface="Calibri"/>
            </a:endParaRPr>
          </a:p>
          <a:p>
            <a:pPr marL="0" indent="0">
              <a:buNone/>
            </a:pPr>
            <a:endParaRPr lang="en-CA">
              <a:cs typeface="Calibri"/>
            </a:endParaRPr>
          </a:p>
          <a:p>
            <a:pPr marL="0" indent="0">
              <a:buNone/>
            </a:pPr>
            <a:endParaRPr lang="en-CA">
              <a:cs typeface="Calibri"/>
            </a:endParaRPr>
          </a:p>
          <a:p>
            <a:pPr marL="0" indent="0" algn="r">
              <a:buNone/>
            </a:pPr>
            <a:r>
              <a:rPr lang="en-CA" sz="3000">
                <a:solidFill>
                  <a:schemeClr val="bg1"/>
                </a:solidFill>
                <a:cs typeface="Calibri"/>
              </a:rPr>
              <a:t>Perfect for you and I, us, multitaskers</a:t>
            </a:r>
          </a:p>
        </p:txBody>
      </p:sp>
    </p:spTree>
    <p:extLst>
      <p:ext uri="{BB962C8B-B14F-4D97-AF65-F5344CB8AC3E}">
        <p14:creationId xmlns:p14="http://schemas.microsoft.com/office/powerpoint/2010/main" val="193215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3F4E5A-C9EE-4859-B46B-F018F7D73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1EAEBC-EBF6-4D0D-B452-237DCEFB043A}"/>
              </a:ext>
            </a:extLst>
          </p:cNvPr>
          <p:cNvSpPr>
            <a:spLocks noGrp="1"/>
          </p:cNvSpPr>
          <p:nvPr>
            <p:ph type="title"/>
          </p:nvPr>
        </p:nvSpPr>
        <p:spPr>
          <a:xfrm>
            <a:off x="643468" y="4564674"/>
            <a:ext cx="4010820" cy="1615461"/>
          </a:xfrm>
        </p:spPr>
        <p:txBody>
          <a:bodyPr anchor="ctr">
            <a:normAutofit/>
          </a:bodyPr>
          <a:lstStyle/>
          <a:p>
            <a:r>
              <a:rPr lang="en-CA" sz="3200"/>
              <a:t>Demo</a:t>
            </a:r>
          </a:p>
        </p:txBody>
      </p:sp>
      <p:pic>
        <p:nvPicPr>
          <p:cNvPr id="4" name="Picture 4" descr="Text&#10;&#10;Description automatically generated">
            <a:extLst>
              <a:ext uri="{FF2B5EF4-FFF2-40B4-BE49-F238E27FC236}">
                <a16:creationId xmlns:a16="http://schemas.microsoft.com/office/drawing/2014/main" id="{F51DD9C7-98C4-46A3-B956-A44E41AB3E72}"/>
              </a:ext>
            </a:extLst>
          </p:cNvPr>
          <p:cNvPicPr>
            <a:picLocks noChangeAspect="1"/>
          </p:cNvPicPr>
          <p:nvPr/>
        </p:nvPicPr>
        <p:blipFill rotWithShape="1">
          <a:blip r:embed="rId2"/>
          <a:srcRect b="26854"/>
          <a:stretch/>
        </p:blipFill>
        <p:spPr>
          <a:xfrm>
            <a:off x="20" y="1"/>
            <a:ext cx="11292820" cy="4212708"/>
          </a:xfrm>
          <a:prstGeom prst="rect">
            <a:avLst/>
          </a:prstGeom>
        </p:spPr>
      </p:pic>
      <p:cxnSp>
        <p:nvCxnSpPr>
          <p:cNvPr id="11" name="Straight Connector 10">
            <a:extLst>
              <a:ext uri="{FF2B5EF4-FFF2-40B4-BE49-F238E27FC236}">
                <a16:creationId xmlns:a16="http://schemas.microsoft.com/office/drawing/2014/main" id="{041A955B-D579-48FD-A51C-51B0C0B69F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3000" y="4813604"/>
            <a:ext cx="0" cy="11176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C81621-CBB5-4230-9312-FC11621A41E5}"/>
              </a:ext>
            </a:extLst>
          </p:cNvPr>
          <p:cNvSpPr>
            <a:spLocks noGrp="1"/>
          </p:cNvSpPr>
          <p:nvPr>
            <p:ph idx="1"/>
          </p:nvPr>
        </p:nvSpPr>
        <p:spPr>
          <a:xfrm>
            <a:off x="5288640" y="4564673"/>
            <a:ext cx="5665871" cy="1615463"/>
          </a:xfrm>
        </p:spPr>
        <p:txBody>
          <a:bodyPr vert="horz" lIns="91440" tIns="45720" rIns="91440" bIns="45720" rtlCol="0" anchor="ctr">
            <a:normAutofit/>
          </a:bodyPr>
          <a:lstStyle/>
          <a:p>
            <a:r>
              <a:rPr lang="en-CA" sz="1600">
                <a:cs typeface="Calibri"/>
              </a:rPr>
              <a:t>Languages used</a:t>
            </a:r>
          </a:p>
          <a:p>
            <a:pPr lvl="1"/>
            <a:r>
              <a:rPr lang="en-CA">
                <a:cs typeface="Calibri"/>
              </a:rPr>
              <a:t>HTML</a:t>
            </a:r>
          </a:p>
          <a:p>
            <a:pPr lvl="1"/>
            <a:r>
              <a:rPr lang="en-CA">
                <a:cs typeface="Calibri"/>
              </a:rPr>
              <a:t>CSS</a:t>
            </a:r>
          </a:p>
          <a:p>
            <a:pPr lvl="1"/>
            <a:r>
              <a:rPr lang="en-CA">
                <a:cs typeface="Calibri"/>
              </a:rPr>
              <a:t>Javascript</a:t>
            </a:r>
          </a:p>
        </p:txBody>
      </p:sp>
      <p:sp>
        <p:nvSpPr>
          <p:cNvPr id="5" name="TextBox 4">
            <a:extLst>
              <a:ext uri="{FF2B5EF4-FFF2-40B4-BE49-F238E27FC236}">
                <a16:creationId xmlns:a16="http://schemas.microsoft.com/office/drawing/2014/main" id="{ED27B27C-1AF3-4DE7-A845-C7F45290796C}"/>
              </a:ext>
            </a:extLst>
          </p:cNvPr>
          <p:cNvSpPr txBox="1"/>
          <p:nvPr/>
        </p:nvSpPr>
        <p:spPr>
          <a:xfrm>
            <a:off x="5013036" y="6179128"/>
            <a:ext cx="59874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hlinkClick r:id="rId3"/>
              </a:rPr>
              <a:t>Click here to view demo</a:t>
            </a:r>
          </a:p>
        </p:txBody>
      </p:sp>
      <p:sp>
        <p:nvSpPr>
          <p:cNvPr id="6" name="Rectangle 5">
            <a:extLst>
              <a:ext uri="{FF2B5EF4-FFF2-40B4-BE49-F238E27FC236}">
                <a16:creationId xmlns:a16="http://schemas.microsoft.com/office/drawing/2014/main" id="{A84B9D84-755E-46EB-B46E-569D11CB200A}"/>
              </a:ext>
            </a:extLst>
          </p:cNvPr>
          <p:cNvSpPr/>
          <p:nvPr/>
        </p:nvSpPr>
        <p:spPr>
          <a:xfrm>
            <a:off x="11284526" y="4618"/>
            <a:ext cx="912089" cy="6857999"/>
          </a:xfrm>
          <a:prstGeom prst="rect">
            <a:avLst/>
          </a:prstGeom>
          <a:solidFill>
            <a:srgbClr val="303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295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B05B-F3D7-4105-8563-DE5A66150EA7}"/>
              </a:ext>
            </a:extLst>
          </p:cNvPr>
          <p:cNvSpPr>
            <a:spLocks noGrp="1"/>
          </p:cNvSpPr>
          <p:nvPr>
            <p:ph type="title"/>
          </p:nvPr>
        </p:nvSpPr>
        <p:spPr/>
        <p:txBody>
          <a:bodyPr/>
          <a:lstStyle/>
          <a:p>
            <a:r>
              <a:rPr lang="en-US">
                <a:cs typeface="Calibri Light"/>
              </a:rPr>
              <a:t>What we learned/enhanced</a:t>
            </a:r>
            <a:br>
              <a:rPr lang="en-US">
                <a:cs typeface="Calibri Light"/>
              </a:rPr>
            </a:br>
            <a:r>
              <a:rPr lang="en-US">
                <a:cs typeface="Calibri Light"/>
              </a:rPr>
              <a:t>AKA – challenges</a:t>
            </a:r>
            <a:endParaRPr lang="en-US"/>
          </a:p>
        </p:txBody>
      </p:sp>
      <p:sp>
        <p:nvSpPr>
          <p:cNvPr id="3" name="Content Placeholder 2">
            <a:extLst>
              <a:ext uri="{FF2B5EF4-FFF2-40B4-BE49-F238E27FC236}">
                <a16:creationId xmlns:a16="http://schemas.microsoft.com/office/drawing/2014/main" id="{538E2F23-FD44-4820-9261-8195BA80AA10}"/>
              </a:ext>
            </a:extLst>
          </p:cNvPr>
          <p:cNvSpPr>
            <a:spLocks noGrp="1"/>
          </p:cNvSpPr>
          <p:nvPr>
            <p:ph idx="1"/>
          </p:nvPr>
        </p:nvSpPr>
        <p:spPr>
          <a:xfrm>
            <a:off x="1204145" y="1909618"/>
            <a:ext cx="3954088" cy="4409064"/>
          </a:xfrm>
        </p:spPr>
        <p:txBody>
          <a:bodyPr vert="horz" lIns="91440" tIns="45720" rIns="91440" bIns="45720" rtlCol="0" anchor="t">
            <a:normAutofit/>
          </a:bodyPr>
          <a:lstStyle/>
          <a:p>
            <a:pPr marL="0" indent="0">
              <a:buNone/>
            </a:pPr>
            <a:r>
              <a:rPr lang="en-US" b="1">
                <a:solidFill>
                  <a:srgbClr val="303EF7"/>
                </a:solidFill>
                <a:cs typeface="Calibri"/>
              </a:rPr>
              <a:t>Front-end Coding</a:t>
            </a:r>
            <a:endParaRPr lang="en-US" b="1">
              <a:solidFill>
                <a:srgbClr val="303EF7"/>
              </a:solidFill>
            </a:endParaRPr>
          </a:p>
          <a:p>
            <a:pPr>
              <a:buFont typeface="Arial" pitchFamily="18" charset="2"/>
              <a:buChar char="•"/>
            </a:pPr>
            <a:r>
              <a:rPr lang="en-US">
                <a:cs typeface="Calibri"/>
              </a:rPr>
              <a:t>Writing in </a:t>
            </a:r>
            <a:r>
              <a:rPr lang="en-US" b="1">
                <a:solidFill>
                  <a:srgbClr val="303EF7"/>
                </a:solidFill>
                <a:cs typeface="Calibri"/>
              </a:rPr>
              <a:t>HTML, CSS, JavaScript</a:t>
            </a:r>
            <a:endParaRPr lang="en-US" b="1" spc="0">
              <a:solidFill>
                <a:srgbClr val="303EF7"/>
              </a:solidFill>
              <a:cs typeface="Calibri"/>
            </a:endParaRPr>
          </a:p>
          <a:p>
            <a:pPr>
              <a:buFont typeface="Arial" pitchFamily="18" charset="2"/>
              <a:buChar char="•"/>
            </a:pPr>
            <a:r>
              <a:rPr lang="en-US">
                <a:cs typeface="Calibri"/>
              </a:rPr>
              <a:t>We only knew Python, Java, and some C prior to this event</a:t>
            </a:r>
            <a:endParaRPr lang="en-US" spc="0">
              <a:cs typeface="Calibri"/>
            </a:endParaRPr>
          </a:p>
          <a:p>
            <a:pPr>
              <a:buFont typeface="Arial" pitchFamily="18" charset="2"/>
              <a:buChar char="•"/>
            </a:pPr>
            <a:endParaRPr lang="en-US" spc="0">
              <a:cs typeface="Calibri"/>
            </a:endParaRPr>
          </a:p>
        </p:txBody>
      </p:sp>
      <p:sp>
        <p:nvSpPr>
          <p:cNvPr id="4" name="TextBox 3">
            <a:extLst>
              <a:ext uri="{FF2B5EF4-FFF2-40B4-BE49-F238E27FC236}">
                <a16:creationId xmlns:a16="http://schemas.microsoft.com/office/drawing/2014/main" id="{CBCCC6AE-83AF-49EB-8531-1D83D11A7C90}"/>
              </a:ext>
            </a:extLst>
          </p:cNvPr>
          <p:cNvSpPr txBox="1"/>
          <p:nvPr/>
        </p:nvSpPr>
        <p:spPr>
          <a:xfrm>
            <a:off x="5659581" y="1907309"/>
            <a:ext cx="5006108" cy="4276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5000"/>
              </a:lnSpc>
              <a:spcBef>
                <a:spcPts val="1400"/>
              </a:spcBef>
              <a:spcAft>
                <a:spcPts val="200"/>
              </a:spcAft>
              <a:buClr>
                <a:schemeClr val="accent1"/>
              </a:buClr>
              <a:buSzPct val="80000"/>
            </a:pPr>
            <a:r>
              <a:rPr lang="en-US" b="1" spc="10">
                <a:solidFill>
                  <a:srgbClr val="303EF7"/>
                </a:solidFill>
                <a:cs typeface="Calibri"/>
              </a:rPr>
              <a:t>Soft skills​</a:t>
            </a:r>
            <a:endParaRPr lang="en-US" b="1">
              <a:solidFill>
                <a:srgbClr val="303EF7"/>
              </a:solidFill>
            </a:endParaRPr>
          </a:p>
          <a:p>
            <a:pPr marL="182880" lvl="1" indent="-182880">
              <a:lnSpc>
                <a:spcPct val="95000"/>
              </a:lnSpc>
              <a:spcBef>
                <a:spcPts val="1400"/>
              </a:spcBef>
              <a:spcAft>
                <a:spcPts val="200"/>
              </a:spcAft>
              <a:buClr>
                <a:schemeClr val="accent1"/>
              </a:buClr>
              <a:buSzPct val="80000"/>
              <a:buFont typeface="Arial" pitchFamily="18" charset="2"/>
              <a:buChar char="•"/>
            </a:pPr>
            <a:r>
              <a:rPr lang="en-US" spc="10">
                <a:cs typeface="Calibri"/>
              </a:rPr>
              <a:t>Teamwork: Tasks were </a:t>
            </a:r>
            <a:r>
              <a:rPr lang="en-US" b="1" spc="10">
                <a:solidFill>
                  <a:srgbClr val="303EF7"/>
                </a:solidFill>
                <a:cs typeface="Calibri"/>
              </a:rPr>
              <a:t>split </a:t>
            </a:r>
            <a:r>
              <a:rPr lang="en-US" spc="10">
                <a:cs typeface="Calibri"/>
              </a:rPr>
              <a:t>among members and put together​</a:t>
            </a:r>
          </a:p>
          <a:p>
            <a:pPr marL="182880" lvl="1" indent="-182880">
              <a:lnSpc>
                <a:spcPct val="95000"/>
              </a:lnSpc>
              <a:spcBef>
                <a:spcPts val="1400"/>
              </a:spcBef>
              <a:spcAft>
                <a:spcPts val="200"/>
              </a:spcAft>
              <a:buClr>
                <a:schemeClr val="accent1"/>
              </a:buClr>
              <a:buSzPct val="80000"/>
              <a:buFont typeface="Arial" pitchFamily="18" charset="2"/>
              <a:buChar char="•"/>
            </a:pPr>
            <a:r>
              <a:rPr lang="en-US" spc="10">
                <a:cs typeface="Calibri"/>
              </a:rPr>
              <a:t>Communication: Ensuring that the goals were </a:t>
            </a:r>
            <a:r>
              <a:rPr lang="en-US" b="1" spc="10">
                <a:solidFill>
                  <a:srgbClr val="303EF7"/>
                </a:solidFill>
                <a:cs typeface="Calibri"/>
              </a:rPr>
              <a:t>aligned </a:t>
            </a:r>
            <a:r>
              <a:rPr lang="en-US" spc="10">
                <a:cs typeface="Calibri"/>
              </a:rPr>
              <a:t>and not hesitate to ask for help​</a:t>
            </a:r>
          </a:p>
          <a:p>
            <a:pPr marL="182880" lvl="1" indent="-182880">
              <a:lnSpc>
                <a:spcPct val="95000"/>
              </a:lnSpc>
              <a:spcBef>
                <a:spcPts val="1400"/>
              </a:spcBef>
              <a:spcAft>
                <a:spcPts val="200"/>
              </a:spcAft>
              <a:buClr>
                <a:schemeClr val="accent1"/>
              </a:buClr>
              <a:buSzPct val="80000"/>
              <a:buFont typeface="Arial" pitchFamily="18" charset="2"/>
              <a:buChar char="•"/>
            </a:pPr>
            <a:r>
              <a:rPr lang="en-US" spc="10">
                <a:cs typeface="Calibri"/>
              </a:rPr>
              <a:t>Problem breakdown: Break a project into </a:t>
            </a:r>
            <a:r>
              <a:rPr lang="en-US" b="1" spc="10">
                <a:solidFill>
                  <a:srgbClr val="303EF7"/>
                </a:solidFill>
                <a:cs typeface="Calibri"/>
              </a:rPr>
              <a:t>small </a:t>
            </a:r>
            <a:r>
              <a:rPr lang="en-US" spc="10">
                <a:cs typeface="Calibri"/>
              </a:rPr>
              <a:t>pieces​</a:t>
            </a:r>
          </a:p>
          <a:p>
            <a:pPr marL="182880" lvl="1" indent="-182880">
              <a:lnSpc>
                <a:spcPct val="95000"/>
              </a:lnSpc>
              <a:spcBef>
                <a:spcPts val="1400"/>
              </a:spcBef>
              <a:spcAft>
                <a:spcPts val="200"/>
              </a:spcAft>
              <a:buClr>
                <a:schemeClr val="accent1"/>
              </a:buClr>
              <a:buSzPct val="80000"/>
              <a:buFont typeface="Arial" pitchFamily="18" charset="2"/>
              <a:buChar char="•"/>
            </a:pPr>
            <a:r>
              <a:rPr lang="en-US" spc="10">
                <a:cs typeface="Calibri"/>
              </a:rPr>
              <a:t>Persistence: Continue working on the project despite a member </a:t>
            </a:r>
            <a:r>
              <a:rPr lang="en-US" b="1" spc="10">
                <a:solidFill>
                  <a:srgbClr val="303EF7"/>
                </a:solidFill>
                <a:cs typeface="Calibri"/>
              </a:rPr>
              <a:t>dropped out​</a:t>
            </a:r>
          </a:p>
          <a:p>
            <a:pPr marL="182880" lvl="1" indent="-182880">
              <a:lnSpc>
                <a:spcPct val="95000"/>
              </a:lnSpc>
              <a:spcBef>
                <a:spcPts val="1400"/>
              </a:spcBef>
              <a:spcAft>
                <a:spcPts val="200"/>
              </a:spcAft>
              <a:buClr>
                <a:schemeClr val="accent1"/>
              </a:buClr>
              <a:buSzPct val="80000"/>
              <a:buFont typeface="Arial" pitchFamily="18" charset="2"/>
              <a:buChar char="•"/>
            </a:pPr>
            <a:r>
              <a:rPr lang="en-US" spc="10">
                <a:cs typeface="Calibri"/>
              </a:rPr>
              <a:t>Give up when appropriate: Switch project and accept </a:t>
            </a:r>
            <a:r>
              <a:rPr lang="en-US" b="1" spc="10">
                <a:solidFill>
                  <a:srgbClr val="303EF7"/>
                </a:solidFill>
                <a:cs typeface="Calibri"/>
              </a:rPr>
              <a:t>sunk </a:t>
            </a:r>
            <a:r>
              <a:rPr lang="en-US" spc="10">
                <a:cs typeface="Calibri"/>
              </a:rPr>
              <a:t>cost​</a:t>
            </a:r>
          </a:p>
        </p:txBody>
      </p:sp>
      <p:cxnSp>
        <p:nvCxnSpPr>
          <p:cNvPr id="6" name="Straight Arrow Connector 5">
            <a:extLst>
              <a:ext uri="{FF2B5EF4-FFF2-40B4-BE49-F238E27FC236}">
                <a16:creationId xmlns:a16="http://schemas.microsoft.com/office/drawing/2014/main" id="{3F63777D-85E9-49F3-96F1-A78E902A9AA1}"/>
              </a:ext>
            </a:extLst>
          </p:cNvPr>
          <p:cNvCxnSpPr/>
          <p:nvPr/>
        </p:nvCxnSpPr>
        <p:spPr>
          <a:xfrm>
            <a:off x="5407892" y="2128982"/>
            <a:ext cx="0" cy="3844635"/>
          </a:xfrm>
          <a:prstGeom prst="straightConnector1">
            <a:avLst/>
          </a:prstGeom>
          <a:ln w="57150">
            <a:solidFill>
              <a:srgbClr val="303E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17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1098"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8934"/>
            <a:ext cx="12201099"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C0626-9681-41B3-B749-0F538ECD1FBE}"/>
              </a:ext>
            </a:extLst>
          </p:cNvPr>
          <p:cNvSpPr>
            <a:spLocks noGrp="1"/>
          </p:cNvSpPr>
          <p:nvPr>
            <p:ph type="title"/>
          </p:nvPr>
        </p:nvSpPr>
        <p:spPr>
          <a:xfrm>
            <a:off x="1261872" y="4452182"/>
            <a:ext cx="9692640" cy="1596006"/>
          </a:xfrm>
        </p:spPr>
        <p:txBody>
          <a:bodyPr anchor="ctr">
            <a:normAutofit/>
          </a:bodyPr>
          <a:lstStyle/>
          <a:p>
            <a:r>
              <a:rPr lang="en-US">
                <a:solidFill>
                  <a:schemeClr val="bg1">
                    <a:alpha val="80000"/>
                  </a:schemeClr>
                </a:solidFill>
                <a:cs typeface="Calibri Light"/>
              </a:rPr>
              <a:t>Future Improvements</a:t>
            </a:r>
            <a:endParaRPr lang="en-US">
              <a:solidFill>
                <a:schemeClr val="bg1">
                  <a:alpha val="80000"/>
                </a:schemeClr>
              </a:solidFill>
            </a:endParaRPr>
          </a:p>
        </p:txBody>
      </p:sp>
      <p:sp>
        <p:nvSpPr>
          <p:cNvPr id="3" name="Content Placeholder 2">
            <a:extLst>
              <a:ext uri="{FF2B5EF4-FFF2-40B4-BE49-F238E27FC236}">
                <a16:creationId xmlns:a16="http://schemas.microsoft.com/office/drawing/2014/main" id="{5DD8AA30-BE1D-4A27-94E8-2EB554AD8400}"/>
              </a:ext>
            </a:extLst>
          </p:cNvPr>
          <p:cNvSpPr>
            <a:spLocks noGrp="1"/>
          </p:cNvSpPr>
          <p:nvPr>
            <p:ph idx="1"/>
          </p:nvPr>
        </p:nvSpPr>
        <p:spPr>
          <a:xfrm>
            <a:off x="1261872" y="699990"/>
            <a:ext cx="9345814" cy="3039592"/>
          </a:xfrm>
          <a:ln w="57150">
            <a:solidFill>
              <a:srgbClr val="303EF7"/>
            </a:solidFill>
          </a:ln>
        </p:spPr>
        <p:txBody>
          <a:bodyPr vert="horz" lIns="91440" tIns="45720" rIns="91440" bIns="45720" rtlCol="0" anchor="ctr">
            <a:normAutofit/>
          </a:bodyPr>
          <a:lstStyle/>
          <a:p>
            <a:pPr lvl="1"/>
            <a:r>
              <a:rPr lang="en-US">
                <a:cs typeface="Calibri"/>
              </a:rPr>
              <a:t>Fixing the bugs:</a:t>
            </a:r>
          </a:p>
          <a:p>
            <a:pPr lvl="2"/>
            <a:r>
              <a:rPr lang="en-US">
                <a:cs typeface="Calibri"/>
              </a:rPr>
              <a:t>Edge cases</a:t>
            </a:r>
          </a:p>
          <a:p>
            <a:pPr lvl="3"/>
            <a:r>
              <a:rPr lang="en-US">
                <a:cs typeface="Calibri"/>
              </a:rPr>
              <a:t>if </a:t>
            </a:r>
            <a:r>
              <a:rPr lang="en-US" err="1">
                <a:cs typeface="Calibri"/>
              </a:rPr>
              <a:t>reclick</a:t>
            </a:r>
            <a:r>
              <a:rPr lang="en-US">
                <a:cs typeface="Calibri"/>
              </a:rPr>
              <a:t> on the event button, the timer will </a:t>
            </a:r>
            <a:r>
              <a:rPr lang="en-US" b="1">
                <a:solidFill>
                  <a:srgbClr val="303EF7"/>
                </a:solidFill>
                <a:cs typeface="Calibri"/>
              </a:rPr>
              <a:t>run two times at the same time</a:t>
            </a:r>
            <a:endParaRPr lang="en-US" b="1">
              <a:solidFill>
                <a:srgbClr val="303EF7"/>
              </a:solidFill>
            </a:endParaRPr>
          </a:p>
          <a:p>
            <a:pPr lvl="3"/>
            <a:r>
              <a:rPr lang="en-US">
                <a:cs typeface="Calibri"/>
              </a:rPr>
              <a:t>if add two button of the same name, the </a:t>
            </a:r>
            <a:r>
              <a:rPr lang="en-US" b="1">
                <a:solidFill>
                  <a:srgbClr val="303EF7"/>
                </a:solidFill>
                <a:cs typeface="Calibri"/>
              </a:rPr>
              <a:t>same time is counting down</a:t>
            </a:r>
          </a:p>
          <a:p>
            <a:pPr lvl="2"/>
            <a:r>
              <a:rPr lang="en-US">
                <a:ea typeface="+mn-lt"/>
                <a:cs typeface="+mn-lt"/>
              </a:rPr>
              <a:t>timer and button </a:t>
            </a:r>
            <a:r>
              <a:rPr lang="en-US" b="1">
                <a:solidFill>
                  <a:srgbClr val="303EF7"/>
                </a:solidFill>
                <a:ea typeface="+mn-lt"/>
                <a:cs typeface="+mn-lt"/>
              </a:rPr>
              <a:t>move </a:t>
            </a:r>
            <a:r>
              <a:rPr lang="en-US">
                <a:ea typeface="+mn-lt"/>
                <a:cs typeface="+mn-lt"/>
              </a:rPr>
              <a:t>when run</a:t>
            </a:r>
            <a:endParaRPr lang="en-US">
              <a:cs typeface="Calibri"/>
            </a:endParaRPr>
          </a:p>
          <a:p>
            <a:pPr lvl="1"/>
            <a:r>
              <a:rPr lang="en-US">
                <a:cs typeface="Calibri"/>
              </a:rPr>
              <a:t>Adding more features:</a:t>
            </a:r>
          </a:p>
          <a:p>
            <a:pPr lvl="2"/>
            <a:r>
              <a:rPr lang="en-US">
                <a:cs typeface="Calibri"/>
              </a:rPr>
              <a:t>Having a </a:t>
            </a:r>
            <a:r>
              <a:rPr lang="en-US" b="1">
                <a:solidFill>
                  <a:srgbClr val="303EF7"/>
                </a:solidFill>
                <a:cs typeface="Calibri"/>
              </a:rPr>
              <a:t>sound notification </a:t>
            </a:r>
            <a:r>
              <a:rPr lang="en-US">
                <a:cs typeface="Calibri"/>
              </a:rPr>
              <a:t>when time is up</a:t>
            </a:r>
          </a:p>
          <a:p>
            <a:pPr lvl="2"/>
            <a:r>
              <a:rPr lang="en-US">
                <a:cs typeface="Calibri"/>
              </a:rPr>
              <a:t>Improve the </a:t>
            </a:r>
            <a:r>
              <a:rPr lang="en-US" b="1">
                <a:solidFill>
                  <a:srgbClr val="303EF7"/>
                </a:solidFill>
                <a:cs typeface="Calibri"/>
              </a:rPr>
              <a:t>user experience and interface </a:t>
            </a:r>
          </a:p>
        </p:txBody>
      </p:sp>
      <p:cxnSp>
        <p:nvCxnSpPr>
          <p:cNvPr id="4" name="Straight Arrow Connector 3">
            <a:extLst>
              <a:ext uri="{FF2B5EF4-FFF2-40B4-BE49-F238E27FC236}">
                <a16:creationId xmlns:a16="http://schemas.microsoft.com/office/drawing/2014/main" id="{BCD7C2BD-E340-4F67-858D-03D852470F05}"/>
              </a:ext>
            </a:extLst>
          </p:cNvPr>
          <p:cNvCxnSpPr/>
          <p:nvPr/>
        </p:nvCxnSpPr>
        <p:spPr>
          <a:xfrm flipV="1">
            <a:off x="1263074" y="5777344"/>
            <a:ext cx="7158181" cy="1"/>
          </a:xfrm>
          <a:prstGeom prst="straightConnector1">
            <a:avLst/>
          </a:prstGeom>
          <a:ln w="57150">
            <a:solidFill>
              <a:srgbClr val="303E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158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04DA-BF44-4E52-9963-A512C76AAF44}"/>
              </a:ext>
            </a:extLst>
          </p:cNvPr>
          <p:cNvSpPr>
            <a:spLocks noGrp="1"/>
          </p:cNvSpPr>
          <p:nvPr>
            <p:ph type="title"/>
          </p:nvPr>
        </p:nvSpPr>
        <p:spPr/>
        <p:txBody>
          <a:bodyPr/>
          <a:lstStyle/>
          <a:p>
            <a:r>
              <a:rPr lang="en-US">
                <a:cs typeface="Calibri Light"/>
              </a:rPr>
              <a:t>Special Thanks</a:t>
            </a:r>
            <a:endParaRPr lang="en-US"/>
          </a:p>
        </p:txBody>
      </p:sp>
      <p:sp>
        <p:nvSpPr>
          <p:cNvPr id="3" name="Content Placeholder 2">
            <a:extLst>
              <a:ext uri="{FF2B5EF4-FFF2-40B4-BE49-F238E27FC236}">
                <a16:creationId xmlns:a16="http://schemas.microsoft.com/office/drawing/2014/main" id="{0B8A4351-1D6A-42B0-90F8-77D8F19C7E6A}"/>
              </a:ext>
            </a:extLst>
          </p:cNvPr>
          <p:cNvSpPr>
            <a:spLocks noGrp="1"/>
          </p:cNvSpPr>
          <p:nvPr>
            <p:ph idx="1"/>
          </p:nvPr>
        </p:nvSpPr>
        <p:spPr>
          <a:xfrm>
            <a:off x="1261872" y="2648527"/>
            <a:ext cx="8595360" cy="3531610"/>
          </a:xfrm>
        </p:spPr>
        <p:txBody>
          <a:bodyPr vert="horz" lIns="91440" tIns="45720" rIns="91440" bIns="45720" rtlCol="0" anchor="t">
            <a:normAutofit/>
          </a:bodyPr>
          <a:lstStyle/>
          <a:p>
            <a:r>
              <a:rPr lang="en-US" sz="3000">
                <a:ea typeface="+mn-lt"/>
                <a:cs typeface="+mn-lt"/>
              </a:rPr>
              <a:t>[Unity] </a:t>
            </a:r>
            <a:r>
              <a:rPr lang="en-US" sz="3000" b="1">
                <a:solidFill>
                  <a:srgbClr val="303EF7"/>
                </a:solidFill>
                <a:ea typeface="+mn-lt"/>
                <a:cs typeface="+mn-lt"/>
              </a:rPr>
              <a:t>Anita </a:t>
            </a:r>
            <a:r>
              <a:rPr lang="en-US" sz="3000">
                <a:ea typeface="+mn-lt"/>
                <a:cs typeface="+mn-lt"/>
              </a:rPr>
              <a:t>He</a:t>
            </a:r>
          </a:p>
          <a:p>
            <a:r>
              <a:rPr lang="en-US" sz="3000">
                <a:ea typeface="+mn-lt"/>
                <a:cs typeface="+mn-lt"/>
              </a:rPr>
              <a:t>[Microsoft] </a:t>
            </a:r>
            <a:r>
              <a:rPr lang="en-US" sz="3000" b="1">
                <a:solidFill>
                  <a:srgbClr val="303EF7"/>
                </a:solidFill>
                <a:ea typeface="+mn-lt"/>
                <a:cs typeface="+mn-lt"/>
              </a:rPr>
              <a:t>Furaha </a:t>
            </a:r>
            <a:r>
              <a:rPr lang="en-US" sz="3000" err="1">
                <a:ea typeface="+mn-lt"/>
                <a:cs typeface="+mn-lt"/>
              </a:rPr>
              <a:t>Damién</a:t>
            </a:r>
            <a:endParaRPr lang="en-US" sz="3000">
              <a:ea typeface="+mn-lt"/>
              <a:cs typeface="+mn-lt"/>
            </a:endParaRPr>
          </a:p>
          <a:p>
            <a:r>
              <a:rPr lang="en-US" sz="3000">
                <a:ea typeface="+mn-lt"/>
                <a:cs typeface="+mn-lt"/>
              </a:rPr>
              <a:t>[Facebook] </a:t>
            </a:r>
            <a:r>
              <a:rPr lang="en-US" sz="3000" b="1">
                <a:solidFill>
                  <a:srgbClr val="303EF7"/>
                </a:solidFill>
                <a:ea typeface="+mn-lt"/>
                <a:cs typeface="+mn-lt"/>
              </a:rPr>
              <a:t>Hani </a:t>
            </a:r>
            <a:r>
              <a:rPr lang="en-US" sz="3000" err="1">
                <a:ea typeface="+mn-lt"/>
                <a:cs typeface="+mn-lt"/>
              </a:rPr>
              <a:t>Damlaj</a:t>
            </a:r>
            <a:endParaRPr lang="en-US" sz="3000">
              <a:cs typeface="Calibri"/>
            </a:endParaRPr>
          </a:p>
          <a:p>
            <a:r>
              <a:rPr lang="en-US" sz="3000"/>
              <a:t>[Mentor] </a:t>
            </a:r>
            <a:r>
              <a:rPr lang="en-US" sz="3000" b="1">
                <a:solidFill>
                  <a:srgbClr val="303EF7"/>
                </a:solidFill>
              </a:rPr>
              <a:t>Jacob </a:t>
            </a:r>
            <a:r>
              <a:rPr lang="en-US" sz="3000"/>
              <a:t>Reznikov</a:t>
            </a:r>
          </a:p>
          <a:p>
            <a:r>
              <a:rPr lang="en-US" sz="3000"/>
              <a:t>[Mentor] </a:t>
            </a:r>
            <a:r>
              <a:rPr lang="en-US" sz="3000" b="1">
                <a:solidFill>
                  <a:srgbClr val="303EF7"/>
                </a:solidFill>
              </a:rPr>
              <a:t>Jonas </a:t>
            </a:r>
            <a:r>
              <a:rPr lang="en-US" sz="3000"/>
              <a:t>Vinson</a:t>
            </a:r>
            <a:endParaRPr lang="en-US" sz="3000">
              <a:cs typeface="Calibri"/>
            </a:endParaRPr>
          </a:p>
          <a:p>
            <a:endParaRPr lang="en-US" sz="3000">
              <a:cs typeface="Calibri"/>
            </a:endParaRPr>
          </a:p>
          <a:p>
            <a:endParaRPr lang="en-US" b="1">
              <a:cs typeface="Calibri"/>
            </a:endParaRPr>
          </a:p>
          <a:p>
            <a:endParaRPr lang="en-US">
              <a:cs typeface="Calibri"/>
            </a:endParaRPr>
          </a:p>
        </p:txBody>
      </p:sp>
      <p:cxnSp>
        <p:nvCxnSpPr>
          <p:cNvPr id="5" name="Straight Arrow Connector 4">
            <a:extLst>
              <a:ext uri="{FF2B5EF4-FFF2-40B4-BE49-F238E27FC236}">
                <a16:creationId xmlns:a16="http://schemas.microsoft.com/office/drawing/2014/main" id="{DE41078C-3F04-445E-A2D3-AF9AEDD7C241}"/>
              </a:ext>
            </a:extLst>
          </p:cNvPr>
          <p:cNvCxnSpPr/>
          <p:nvPr/>
        </p:nvCxnSpPr>
        <p:spPr>
          <a:xfrm flipV="1">
            <a:off x="1263074" y="1851889"/>
            <a:ext cx="7158181" cy="1"/>
          </a:xfrm>
          <a:prstGeom prst="straightConnector1">
            <a:avLst/>
          </a:prstGeom>
          <a:ln w="57150">
            <a:solidFill>
              <a:srgbClr val="303E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38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Single Corner Snipped 3">
            <a:extLst>
              <a:ext uri="{FF2B5EF4-FFF2-40B4-BE49-F238E27FC236}">
                <a16:creationId xmlns:a16="http://schemas.microsoft.com/office/drawing/2014/main" id="{EEA7FA1F-5627-4220-985B-6E51133DDF20}"/>
              </a:ext>
            </a:extLst>
          </p:cNvPr>
          <p:cNvSpPr/>
          <p:nvPr/>
        </p:nvSpPr>
        <p:spPr>
          <a:xfrm>
            <a:off x="1182255" y="2452255"/>
            <a:ext cx="10159998" cy="3394362"/>
          </a:xfrm>
          <a:prstGeom prst="snip1Rect">
            <a:avLst/>
          </a:prstGeom>
          <a:solidFill>
            <a:srgbClr val="303EF7"/>
          </a:solidFill>
          <a:ln w="5715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600">
                <a:ea typeface="+mn-lt"/>
                <a:cs typeface="+mn-lt"/>
              </a:rPr>
              <a:t>  </a:t>
            </a:r>
            <a:endParaRPr lang="en-US"/>
          </a:p>
          <a:p>
            <a:r>
              <a:rPr lang="en-US" sz="9600">
                <a:ea typeface="+mn-lt"/>
                <a:cs typeface="+mn-lt"/>
              </a:rPr>
              <a:t>  </a:t>
            </a:r>
            <a:r>
              <a:rPr lang="en-US" sz="7000">
                <a:ea typeface="+mn-lt"/>
                <a:cs typeface="+mn-lt"/>
              </a:rPr>
              <a:t>Thank you – Q&amp;A</a:t>
            </a:r>
            <a:endParaRPr lang="en-US" sz="7000"/>
          </a:p>
          <a:p>
            <a:pPr algn="ctr"/>
            <a:endParaRPr lang="en-US" sz="9600"/>
          </a:p>
        </p:txBody>
      </p:sp>
    </p:spTree>
    <p:extLst>
      <p:ext uri="{BB962C8B-B14F-4D97-AF65-F5344CB8AC3E}">
        <p14:creationId xmlns:p14="http://schemas.microsoft.com/office/powerpoint/2010/main" val="329563233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2</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View</vt:lpstr>
      <vt:lpstr>The Useful Timer</vt:lpstr>
      <vt:lpstr>Agenda</vt:lpstr>
      <vt:lpstr>How often do you set the same timer repeatedly?</vt:lpstr>
      <vt:lpstr>Save yourself some hassle!</vt:lpstr>
      <vt:lpstr>Demo</vt:lpstr>
      <vt:lpstr>What we learned/enhanced AKA – challenges</vt:lpstr>
      <vt:lpstr>Future Improvements</vt:lpstr>
      <vt:lpstr>Special 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Cindy Zhang</dc:creator>
  <cp:revision>1</cp:revision>
  <dcterms:created xsi:type="dcterms:W3CDTF">2022-01-15T15:35:53Z</dcterms:created>
  <dcterms:modified xsi:type="dcterms:W3CDTF">2022-01-16T19:40:55Z</dcterms:modified>
</cp:coreProperties>
</file>