
<file path=[Content_Types].xml><?xml version="1.0" encoding="utf-8"?>
<Types xmlns="http://schemas.openxmlformats.org/package/2006/content-types">
  <Override PartName="/_rels/.rels" ContentType="application/vnd.openxmlformats-package.relationships+xml"/>
  <Override PartName="/ppt/_rels/presentation.xml.rels" ContentType="application/vnd.openxmlformats-package.relationships+xml"/>
  <Override PartName="/ppt/notesSlides/_rels/notesSlide1.xml.rels" ContentType="application/vnd.openxmlformats-package.relationships+xml"/>
  <Override PartName="/ppt/notesSlides/notesSlide1.xml" ContentType="application/vnd.openxmlformats-officedocument.presentationml.notesSlide+xml"/>
  <Override PartName="/ppt/slides/_rels/slide1.xml.rels" ContentType="application/vnd.openxmlformats-package.relationships+xml"/>
  <Override PartName="/ppt/slides/slide1.xml" ContentType="application/vnd.openxmlformats-officedocument.presentationml.slide+xml"/>
  <Override PartName="/ppt/notesMasters/_rels/notesMaster1.xml.rels" ContentType="application/vnd.openxmlformats-package.relationships+xml"/>
  <Override PartName="/ppt/notesMasters/notesMaster1.xml" ContentType="application/vnd.openxmlformats-officedocument.presentationml.notesMaster+xml"/>
  <Override PartName="/ppt/slideLayouts/slideLayout12.xml" ContentType="application/vnd.openxmlformats-officedocument.presentationml.slideLayout+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10.xml.rels" ContentType="application/vnd.openxmlformats-package.relationships+xml"/>
  <Override PartName="/ppt/slideLayouts/_rels/slideLayout3.xml.rels" ContentType="application/vnd.openxmlformats-package.relationships+xml"/>
  <Override PartName="/ppt/slideLayouts/_rels/slideLayout6.xml.rels" ContentType="application/vnd.openxmlformats-package.relationships+xml"/>
  <Override PartName="/ppt/slideLayouts/_rels/slideLayout2.xml.rels" ContentType="application/vnd.openxmlformats-package.relationships+xml"/>
  <Override PartName="/ppt/slideLayouts/_rels/slideLayout12.xml.rels" ContentType="application/vnd.openxmlformats-package.relationships+xml"/>
  <Override PartName="/ppt/slideLayouts/_rels/slideLayout1.xml.rels" ContentType="application/vnd.openxmlformats-package.relationships+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theme/theme2.xml" ContentType="application/vnd.openxmlformats-officedocument.theme+xml"/>
  <Override PartName="/ppt/theme/theme1.xml" ContentType="application/vnd.openxmlformats-officedocument.theme+xml"/>
  <Override PartName="/ppt/media/image6.png" ContentType="image/png"/>
  <Override PartName="/ppt/media/image5.png" ContentType="image/png"/>
  <Override PartName="/ppt/media/image7.png" ContentType="image/png"/>
  <Override PartName="/ppt/media/image4.png" ContentType="image/png"/>
  <Override PartName="/ppt/media/image3.png" ContentType="image/png"/>
  <Override PartName="/ppt/media/image2.png" ContentType="image/png"/>
  <Override PartName="/ppt/media/image1.tif" ContentType="image/tif"/>
  <Override PartName="/ppt/slideMasters/_rels/slideMaster1.xml.rels" ContentType="application/vnd.openxmlformats-package.relationships+xml"/>
  <Override PartName="/ppt/slideMasters/slideMaster1.xml" ContentType="application/vnd.openxmlformats-officedocument.presentationml.slideMaster+xml"/>
  <Override PartName="/ppt/presentation.xml" ContentType="application/vnd.openxmlformats-officedocument.presentationml.presentation.main+xml"/>
</Types>
</file>

<file path=_rels/.rels><?xml version="1.0" encoding="UTF-8"?>
<Relationships xmlns="http://schemas.openxmlformats.org/package/2006/relationships"><Relationship Id="rId1"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Lst>
  <p:notesMasterIdLst>
    <p:notesMasterId r:id="rId3"/>
  </p:notesMasterIdLst>
  <p:sldIdLst>
    <p:sldId id="256" r:id="rId4"/>
  </p:sldIdLst>
  <p:sldSz cx="32918400" cy="19202400"/>
  <p:notesSz cx="6980237"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notesMaster" Target="notesMasters/notesMaster1.xml"/><Relationship Id="rId4" Type="http://schemas.openxmlformats.org/officeDocument/2006/relationships/slide" Target="slides/slide1.xml"/>
</Relationships>
</file>

<file path=ppt/notesMasters/_rels/notesMaster1.xml.rels><?xml version="1.0" encoding="UTF-8"?>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6" name="PlaceHolder 1"/>
          <p:cNvSpPr>
            <a:spLocks noGrp="1"/>
          </p:cNvSpPr>
          <p:nvPr>
            <p:ph type="body"/>
          </p:nvPr>
        </p:nvSpPr>
        <p:spPr>
          <a:xfrm>
            <a:off x="777240" y="4777560"/>
            <a:ext cx="6217560" cy="4525920"/>
          </a:xfrm>
          <a:prstGeom prst="rect">
            <a:avLst/>
          </a:prstGeom>
        </p:spPr>
        <p:txBody>
          <a:bodyPr lIns="0" rIns="0" tIns="0" bIns="0"/>
          <a:p>
            <a:r>
              <a:rPr lang="en-US" sz="2000">
                <a:latin typeface="Arial"/>
              </a:rPr>
              <a:t>Click to edit the notes format</a:t>
            </a:r>
            <a:endParaRPr/>
          </a:p>
        </p:txBody>
      </p:sp>
      <p:sp>
        <p:nvSpPr>
          <p:cNvPr id="47" name="PlaceHolder 2"/>
          <p:cNvSpPr>
            <a:spLocks noGrp="1"/>
          </p:cNvSpPr>
          <p:nvPr>
            <p:ph type="hdr"/>
          </p:nvPr>
        </p:nvSpPr>
        <p:spPr>
          <a:xfrm>
            <a:off x="0" y="0"/>
            <a:ext cx="3372840" cy="502560"/>
          </a:xfrm>
          <a:prstGeom prst="rect">
            <a:avLst/>
          </a:prstGeom>
        </p:spPr>
        <p:txBody>
          <a:bodyPr lIns="0" rIns="0" tIns="0" bIns="0"/>
          <a:p>
            <a:r>
              <a:rPr lang="en-US" sz="1400">
                <a:latin typeface="Times New Roman"/>
              </a:rPr>
              <a:t>&lt;header&gt;</a:t>
            </a:r>
            <a:endParaRPr/>
          </a:p>
        </p:txBody>
      </p:sp>
      <p:sp>
        <p:nvSpPr>
          <p:cNvPr id="48" name="PlaceHolder 3"/>
          <p:cNvSpPr>
            <a:spLocks noGrp="1"/>
          </p:cNvSpPr>
          <p:nvPr>
            <p:ph type="dt"/>
          </p:nvPr>
        </p:nvSpPr>
        <p:spPr>
          <a:xfrm>
            <a:off x="4399200" y="0"/>
            <a:ext cx="3372840" cy="502560"/>
          </a:xfrm>
          <a:prstGeom prst="rect">
            <a:avLst/>
          </a:prstGeom>
        </p:spPr>
        <p:txBody>
          <a:bodyPr lIns="0" rIns="0" tIns="0" bIns="0"/>
          <a:p>
            <a:pPr algn="r"/>
            <a:r>
              <a:rPr lang="en-US" sz="1400">
                <a:latin typeface="Times New Roman"/>
              </a:rPr>
              <a:t>&lt;date/time&gt;</a:t>
            </a:r>
            <a:endParaRPr/>
          </a:p>
        </p:txBody>
      </p:sp>
      <p:sp>
        <p:nvSpPr>
          <p:cNvPr id="49" name="PlaceHolder 4"/>
          <p:cNvSpPr>
            <a:spLocks noGrp="1"/>
          </p:cNvSpPr>
          <p:nvPr>
            <p:ph type="ftr"/>
          </p:nvPr>
        </p:nvSpPr>
        <p:spPr>
          <a:xfrm>
            <a:off x="0" y="9555480"/>
            <a:ext cx="3372840" cy="502560"/>
          </a:xfrm>
          <a:prstGeom prst="rect">
            <a:avLst/>
          </a:prstGeom>
        </p:spPr>
        <p:txBody>
          <a:bodyPr lIns="0" rIns="0" tIns="0" bIns="0" anchor="b"/>
          <a:p>
            <a:r>
              <a:rPr lang="en-US" sz="1400">
                <a:latin typeface="Times New Roman"/>
              </a:rPr>
              <a:t>&lt;footer&gt;</a:t>
            </a:r>
            <a:endParaRPr/>
          </a:p>
        </p:txBody>
      </p:sp>
      <p:sp>
        <p:nvSpPr>
          <p:cNvPr id="50" name="PlaceHolder 5"/>
          <p:cNvSpPr>
            <a:spLocks noGrp="1"/>
          </p:cNvSpPr>
          <p:nvPr>
            <p:ph type="sldNum"/>
          </p:nvPr>
        </p:nvSpPr>
        <p:spPr>
          <a:xfrm>
            <a:off x="4399200" y="9555480"/>
            <a:ext cx="3372840" cy="502560"/>
          </a:xfrm>
          <a:prstGeom prst="rect">
            <a:avLst/>
          </a:prstGeom>
        </p:spPr>
        <p:txBody>
          <a:bodyPr lIns="0" rIns="0" tIns="0" bIns="0" anchor="b"/>
          <a:p>
            <a:pPr algn="r"/>
            <a:fld id="{34B7F01C-B757-4F82-AC51-F40337BD395B}" type="slidenum">
              <a:rPr lang="en-US" sz="1400">
                <a:latin typeface="Times New Roman"/>
              </a:rPr>
              <a:t>&lt;number&gt;</a:t>
            </a:fld>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6" name="CustomShape 1"/>
          <p:cNvSpPr/>
          <p:nvPr/>
        </p:nvSpPr>
        <p:spPr>
          <a:xfrm>
            <a:off x="3954600" y="8685360"/>
            <a:ext cx="3023640" cy="456480"/>
          </a:xfrm>
          <a:prstGeom prst="rect">
            <a:avLst/>
          </a:prstGeom>
          <a:noFill/>
          <a:ln>
            <a:noFill/>
          </a:ln>
        </p:spPr>
        <p:style>
          <a:lnRef idx="0"/>
          <a:fillRef idx="0"/>
          <a:effectRef idx="0"/>
          <a:fontRef idx="minor"/>
        </p:style>
        <p:txBody>
          <a:bodyPr lIns="90000" rIns="90000" tIns="45000" bIns="45000" anchor="b"/>
          <a:p>
            <a:pPr algn="r">
              <a:lnSpc>
                <a:spcPct val="100000"/>
              </a:lnSpc>
            </a:pPr>
            <a:fld id="{5E38DC49-69C0-490F-A2BF-A94AB64D3105}" type="slidenum">
              <a:rPr lang="en-US" sz="1200" strike="noStrike">
                <a:latin typeface="Arial"/>
              </a:rPr>
              <a:t>&lt;number&gt;</a:t>
            </a:fld>
            <a:endParaRPr/>
          </a:p>
        </p:txBody>
      </p:sp>
      <p:sp>
        <p:nvSpPr>
          <p:cNvPr id="67" name="PlaceHolder 2"/>
          <p:cNvSpPr>
            <a:spLocks noGrp="1"/>
          </p:cNvSpPr>
          <p:nvPr>
            <p:ph type="body"/>
          </p:nvPr>
        </p:nvSpPr>
        <p:spPr>
          <a:xfrm>
            <a:off x="698400" y="4343400"/>
            <a:ext cx="5582520" cy="4114080"/>
          </a:xfrm>
          <a:prstGeom prst="rect">
            <a:avLst/>
          </a:prstGeom>
        </p:spPr>
        <p:txBody>
          <a:bodyPr lIns="0" rIns="0" tIns="0" bIns="0"/>
          <a:p>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1645920" y="766080"/>
            <a:ext cx="29626200" cy="3206160"/>
          </a:xfrm>
          <a:prstGeom prst="rect">
            <a:avLst/>
          </a:prstGeom>
        </p:spPr>
        <p:txBody>
          <a:bodyPr lIns="0" rIns="0" tIns="0" bIns="0" anchor="ctr"/>
          <a:p>
            <a:pPr algn="ctr"/>
            <a:endParaRPr/>
          </a:p>
        </p:txBody>
      </p:sp>
      <p:sp>
        <p:nvSpPr>
          <p:cNvPr id="34" name="PlaceHolder 2"/>
          <p:cNvSpPr>
            <a:spLocks noGrp="1"/>
          </p:cNvSpPr>
          <p:nvPr>
            <p:ph type="body"/>
          </p:nvPr>
        </p:nvSpPr>
        <p:spPr>
          <a:xfrm>
            <a:off x="1645920" y="4493160"/>
            <a:ext cx="29626200" cy="5312160"/>
          </a:xfrm>
          <a:prstGeom prst="rect">
            <a:avLst/>
          </a:prstGeom>
        </p:spPr>
        <p:txBody>
          <a:bodyPr lIns="0" rIns="0" tIns="0" bIns="0"/>
          <a:p>
            <a:endParaRPr/>
          </a:p>
        </p:txBody>
      </p:sp>
      <p:sp>
        <p:nvSpPr>
          <p:cNvPr id="35" name="PlaceHolder 3"/>
          <p:cNvSpPr>
            <a:spLocks noGrp="1"/>
          </p:cNvSpPr>
          <p:nvPr>
            <p:ph type="body"/>
          </p:nvPr>
        </p:nvSpPr>
        <p:spPr>
          <a:xfrm>
            <a:off x="1645920" y="10310400"/>
            <a:ext cx="29626200" cy="5312160"/>
          </a:xfrm>
          <a:prstGeom prst="rect">
            <a:avLst/>
          </a:prstGeom>
        </p:spPr>
        <p:txBody>
          <a:bodyPr lIns="0" rIns="0" tIns="0" bIns="0"/>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1645920" y="766080"/>
            <a:ext cx="29626200" cy="3206160"/>
          </a:xfrm>
          <a:prstGeom prst="rect">
            <a:avLst/>
          </a:prstGeom>
        </p:spPr>
        <p:txBody>
          <a:bodyPr lIns="0" rIns="0" tIns="0" bIns="0" anchor="ctr"/>
          <a:p>
            <a:pPr algn="ctr"/>
            <a:endParaRPr/>
          </a:p>
        </p:txBody>
      </p:sp>
      <p:sp>
        <p:nvSpPr>
          <p:cNvPr id="37" name="PlaceHolder 2"/>
          <p:cNvSpPr>
            <a:spLocks noGrp="1"/>
          </p:cNvSpPr>
          <p:nvPr>
            <p:ph type="body"/>
          </p:nvPr>
        </p:nvSpPr>
        <p:spPr>
          <a:xfrm>
            <a:off x="1645920" y="4493160"/>
            <a:ext cx="14457240" cy="5312160"/>
          </a:xfrm>
          <a:prstGeom prst="rect">
            <a:avLst/>
          </a:prstGeom>
        </p:spPr>
        <p:txBody>
          <a:bodyPr lIns="0" rIns="0" tIns="0" bIns="0"/>
          <a:p>
            <a:endParaRPr/>
          </a:p>
        </p:txBody>
      </p:sp>
      <p:sp>
        <p:nvSpPr>
          <p:cNvPr id="38" name="PlaceHolder 3"/>
          <p:cNvSpPr>
            <a:spLocks noGrp="1"/>
          </p:cNvSpPr>
          <p:nvPr>
            <p:ph type="body"/>
          </p:nvPr>
        </p:nvSpPr>
        <p:spPr>
          <a:xfrm>
            <a:off x="16826400" y="4493160"/>
            <a:ext cx="14457240" cy="5312160"/>
          </a:xfrm>
          <a:prstGeom prst="rect">
            <a:avLst/>
          </a:prstGeom>
        </p:spPr>
        <p:txBody>
          <a:bodyPr lIns="0" rIns="0" tIns="0" bIns="0"/>
          <a:p>
            <a:endParaRPr/>
          </a:p>
        </p:txBody>
      </p:sp>
      <p:sp>
        <p:nvSpPr>
          <p:cNvPr id="39" name="PlaceHolder 4"/>
          <p:cNvSpPr>
            <a:spLocks noGrp="1"/>
          </p:cNvSpPr>
          <p:nvPr>
            <p:ph type="body"/>
          </p:nvPr>
        </p:nvSpPr>
        <p:spPr>
          <a:xfrm>
            <a:off x="16826400" y="10310400"/>
            <a:ext cx="14457240" cy="5312160"/>
          </a:xfrm>
          <a:prstGeom prst="rect">
            <a:avLst/>
          </a:prstGeom>
        </p:spPr>
        <p:txBody>
          <a:bodyPr lIns="0" rIns="0" tIns="0" bIns="0"/>
          <a:p>
            <a:endParaRPr/>
          </a:p>
        </p:txBody>
      </p:sp>
      <p:sp>
        <p:nvSpPr>
          <p:cNvPr id="40" name="PlaceHolder 5"/>
          <p:cNvSpPr>
            <a:spLocks noGrp="1"/>
          </p:cNvSpPr>
          <p:nvPr>
            <p:ph type="body"/>
          </p:nvPr>
        </p:nvSpPr>
        <p:spPr>
          <a:xfrm>
            <a:off x="1645920" y="10310400"/>
            <a:ext cx="14457240" cy="5312160"/>
          </a:xfrm>
          <a:prstGeom prst="rect">
            <a:avLst/>
          </a:prstGeom>
        </p:spPr>
        <p:txBody>
          <a:bodyPr lIns="0" rIns="0" tIns="0" bIns="0"/>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41" name="PlaceHolder 1"/>
          <p:cNvSpPr>
            <a:spLocks noGrp="1"/>
          </p:cNvSpPr>
          <p:nvPr>
            <p:ph type="title"/>
          </p:nvPr>
        </p:nvSpPr>
        <p:spPr>
          <a:xfrm>
            <a:off x="1645920" y="766080"/>
            <a:ext cx="29626200" cy="3206160"/>
          </a:xfrm>
          <a:prstGeom prst="rect">
            <a:avLst/>
          </a:prstGeom>
        </p:spPr>
        <p:txBody>
          <a:bodyPr lIns="0" rIns="0" tIns="0" bIns="0" anchor="ctr"/>
          <a:p>
            <a:pPr algn="ctr"/>
            <a:endParaRPr/>
          </a:p>
        </p:txBody>
      </p:sp>
      <p:sp>
        <p:nvSpPr>
          <p:cNvPr id="42" name="PlaceHolder 2"/>
          <p:cNvSpPr>
            <a:spLocks noGrp="1"/>
          </p:cNvSpPr>
          <p:nvPr>
            <p:ph type="body"/>
          </p:nvPr>
        </p:nvSpPr>
        <p:spPr>
          <a:xfrm>
            <a:off x="1645920" y="4493160"/>
            <a:ext cx="29626200" cy="11136960"/>
          </a:xfrm>
          <a:prstGeom prst="rect">
            <a:avLst/>
          </a:prstGeom>
        </p:spPr>
        <p:txBody>
          <a:bodyPr lIns="0" rIns="0" tIns="0" bIns="0"/>
          <a:p>
            <a:endParaRPr/>
          </a:p>
        </p:txBody>
      </p:sp>
      <p:sp>
        <p:nvSpPr>
          <p:cNvPr id="43" name="PlaceHolder 3"/>
          <p:cNvSpPr>
            <a:spLocks noGrp="1"/>
          </p:cNvSpPr>
          <p:nvPr>
            <p:ph type="body"/>
          </p:nvPr>
        </p:nvSpPr>
        <p:spPr>
          <a:xfrm>
            <a:off x="1645920" y="4493160"/>
            <a:ext cx="29626200" cy="11136960"/>
          </a:xfrm>
          <a:prstGeom prst="rect">
            <a:avLst/>
          </a:prstGeom>
        </p:spPr>
        <p:txBody>
          <a:bodyPr lIns="0" rIns="0" tIns="0" bIns="0"/>
          <a:p>
            <a:endParaRPr/>
          </a:p>
        </p:txBody>
      </p:sp>
      <p:pic>
        <p:nvPicPr>
          <p:cNvPr id="44" name="" descr=""/>
          <p:cNvPicPr/>
          <p:nvPr/>
        </p:nvPicPr>
        <p:blipFill>
          <a:blip r:embed="rId2"/>
          <a:stretch/>
        </p:blipFill>
        <p:spPr>
          <a:xfrm>
            <a:off x="9479520" y="4493160"/>
            <a:ext cx="13958280" cy="11136960"/>
          </a:xfrm>
          <a:prstGeom prst="rect">
            <a:avLst/>
          </a:prstGeom>
          <a:ln>
            <a:noFill/>
          </a:ln>
        </p:spPr>
      </p:pic>
      <p:pic>
        <p:nvPicPr>
          <p:cNvPr id="45" name="" descr=""/>
          <p:cNvPicPr/>
          <p:nvPr/>
        </p:nvPicPr>
        <p:blipFill>
          <a:blip r:embed="rId3"/>
          <a:stretch/>
        </p:blipFill>
        <p:spPr>
          <a:xfrm>
            <a:off x="9479520" y="4493160"/>
            <a:ext cx="13958280" cy="11136960"/>
          </a:xfrm>
          <a:prstGeom prst="rect">
            <a:avLst/>
          </a:prstGeom>
          <a:ln>
            <a:noFill/>
          </a:ln>
        </p:spPr>
      </p:pic>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12" name="PlaceHolder 1"/>
          <p:cNvSpPr>
            <a:spLocks noGrp="1"/>
          </p:cNvSpPr>
          <p:nvPr>
            <p:ph type="title"/>
          </p:nvPr>
        </p:nvSpPr>
        <p:spPr>
          <a:xfrm>
            <a:off x="1645920" y="766080"/>
            <a:ext cx="29626200" cy="3206160"/>
          </a:xfrm>
          <a:prstGeom prst="rect">
            <a:avLst/>
          </a:prstGeom>
        </p:spPr>
        <p:txBody>
          <a:bodyPr lIns="0" rIns="0" tIns="0" bIns="0" anchor="ctr"/>
          <a:p>
            <a:pPr algn="ctr"/>
            <a:endParaRPr/>
          </a:p>
        </p:txBody>
      </p:sp>
      <p:sp>
        <p:nvSpPr>
          <p:cNvPr id="13" name="PlaceHolder 2"/>
          <p:cNvSpPr>
            <a:spLocks noGrp="1"/>
          </p:cNvSpPr>
          <p:nvPr>
            <p:ph type="subTitle"/>
          </p:nvPr>
        </p:nvSpPr>
        <p:spPr>
          <a:xfrm>
            <a:off x="1645920" y="4493160"/>
            <a:ext cx="29626200" cy="11136960"/>
          </a:xfrm>
          <a:prstGeom prst="rect">
            <a:avLst/>
          </a:prstGeom>
        </p:spPr>
        <p:txBody>
          <a:bodyPr lIns="0" rIns="0" tIns="0" bIns="0" anchor="ctr"/>
          <a:p>
            <a:pPr algn="ctr"/>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1645920" y="766080"/>
            <a:ext cx="29626200" cy="3206160"/>
          </a:xfrm>
          <a:prstGeom prst="rect">
            <a:avLst/>
          </a:prstGeom>
        </p:spPr>
        <p:txBody>
          <a:bodyPr lIns="0" rIns="0" tIns="0" bIns="0" anchor="ctr"/>
          <a:p>
            <a:pPr algn="ctr"/>
            <a:endParaRPr/>
          </a:p>
        </p:txBody>
      </p:sp>
      <p:sp>
        <p:nvSpPr>
          <p:cNvPr id="15" name="PlaceHolder 2"/>
          <p:cNvSpPr>
            <a:spLocks noGrp="1"/>
          </p:cNvSpPr>
          <p:nvPr>
            <p:ph type="body"/>
          </p:nvPr>
        </p:nvSpPr>
        <p:spPr>
          <a:xfrm>
            <a:off x="1645920" y="4493160"/>
            <a:ext cx="29626200" cy="11136960"/>
          </a:xfrm>
          <a:prstGeom prst="rect">
            <a:avLst/>
          </a:prstGeom>
        </p:spPr>
        <p:txBody>
          <a:bodyPr lIns="0" rIns="0" tIns="0" bIns="0"/>
          <a:p>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1645920" y="766080"/>
            <a:ext cx="29626200" cy="3206160"/>
          </a:xfrm>
          <a:prstGeom prst="rect">
            <a:avLst/>
          </a:prstGeom>
        </p:spPr>
        <p:txBody>
          <a:bodyPr lIns="0" rIns="0" tIns="0" bIns="0" anchor="ctr"/>
          <a:p>
            <a:pPr algn="ctr"/>
            <a:endParaRPr/>
          </a:p>
        </p:txBody>
      </p:sp>
      <p:sp>
        <p:nvSpPr>
          <p:cNvPr id="17" name="PlaceHolder 2"/>
          <p:cNvSpPr>
            <a:spLocks noGrp="1"/>
          </p:cNvSpPr>
          <p:nvPr>
            <p:ph type="body"/>
          </p:nvPr>
        </p:nvSpPr>
        <p:spPr>
          <a:xfrm>
            <a:off x="1645920" y="4493160"/>
            <a:ext cx="14457240" cy="11136960"/>
          </a:xfrm>
          <a:prstGeom prst="rect">
            <a:avLst/>
          </a:prstGeom>
        </p:spPr>
        <p:txBody>
          <a:bodyPr lIns="0" rIns="0" tIns="0" bIns="0"/>
          <a:p>
            <a:endParaRPr/>
          </a:p>
        </p:txBody>
      </p:sp>
      <p:sp>
        <p:nvSpPr>
          <p:cNvPr id="18" name="PlaceHolder 3"/>
          <p:cNvSpPr>
            <a:spLocks noGrp="1"/>
          </p:cNvSpPr>
          <p:nvPr>
            <p:ph type="body"/>
          </p:nvPr>
        </p:nvSpPr>
        <p:spPr>
          <a:xfrm>
            <a:off x="16826400" y="4493160"/>
            <a:ext cx="14457240" cy="11136960"/>
          </a:xfrm>
          <a:prstGeom prst="rect">
            <a:avLst/>
          </a:prstGeom>
        </p:spPr>
        <p:txBody>
          <a:bodyPr lIns="0" rIns="0" tIns="0" bIns="0"/>
          <a:p>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19" name="PlaceHolder 1"/>
          <p:cNvSpPr>
            <a:spLocks noGrp="1"/>
          </p:cNvSpPr>
          <p:nvPr>
            <p:ph type="title"/>
          </p:nvPr>
        </p:nvSpPr>
        <p:spPr>
          <a:xfrm>
            <a:off x="1645920" y="766080"/>
            <a:ext cx="29626200" cy="3206160"/>
          </a:xfrm>
          <a:prstGeom prst="rect">
            <a:avLst/>
          </a:prstGeom>
        </p:spPr>
        <p:txBody>
          <a:bodyPr lIns="0" rIns="0" tIns="0" bIns="0" anchor="ctr"/>
          <a:p>
            <a:pPr algn="ctr"/>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20" name="PlaceHolder 1"/>
          <p:cNvSpPr>
            <a:spLocks noGrp="1"/>
          </p:cNvSpPr>
          <p:nvPr>
            <p:ph type="subTitle"/>
          </p:nvPr>
        </p:nvSpPr>
        <p:spPr>
          <a:xfrm>
            <a:off x="1645920" y="766080"/>
            <a:ext cx="29626200" cy="14863320"/>
          </a:xfrm>
          <a:prstGeom prst="rect">
            <a:avLst/>
          </a:prstGeom>
        </p:spPr>
        <p:txBody>
          <a:bodyPr lIns="0" rIns="0" tIns="0" bIns="0" anchor="ctr"/>
          <a:p>
            <a:pPr algn="ctr"/>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1645920" y="766080"/>
            <a:ext cx="29626200" cy="3206160"/>
          </a:xfrm>
          <a:prstGeom prst="rect">
            <a:avLst/>
          </a:prstGeom>
        </p:spPr>
        <p:txBody>
          <a:bodyPr lIns="0" rIns="0" tIns="0" bIns="0" anchor="ctr"/>
          <a:p>
            <a:pPr algn="ctr"/>
            <a:endParaRPr/>
          </a:p>
        </p:txBody>
      </p:sp>
      <p:sp>
        <p:nvSpPr>
          <p:cNvPr id="22" name="PlaceHolder 2"/>
          <p:cNvSpPr>
            <a:spLocks noGrp="1"/>
          </p:cNvSpPr>
          <p:nvPr>
            <p:ph type="body"/>
          </p:nvPr>
        </p:nvSpPr>
        <p:spPr>
          <a:xfrm>
            <a:off x="1645920" y="4493160"/>
            <a:ext cx="14457240" cy="5312160"/>
          </a:xfrm>
          <a:prstGeom prst="rect">
            <a:avLst/>
          </a:prstGeom>
        </p:spPr>
        <p:txBody>
          <a:bodyPr lIns="0" rIns="0" tIns="0" bIns="0"/>
          <a:p>
            <a:endParaRPr/>
          </a:p>
        </p:txBody>
      </p:sp>
      <p:sp>
        <p:nvSpPr>
          <p:cNvPr id="23" name="PlaceHolder 3"/>
          <p:cNvSpPr>
            <a:spLocks noGrp="1"/>
          </p:cNvSpPr>
          <p:nvPr>
            <p:ph type="body"/>
          </p:nvPr>
        </p:nvSpPr>
        <p:spPr>
          <a:xfrm>
            <a:off x="1645920" y="10310400"/>
            <a:ext cx="14457240" cy="5312160"/>
          </a:xfrm>
          <a:prstGeom prst="rect">
            <a:avLst/>
          </a:prstGeom>
        </p:spPr>
        <p:txBody>
          <a:bodyPr lIns="0" rIns="0" tIns="0" bIns="0"/>
          <a:p>
            <a:endParaRPr/>
          </a:p>
        </p:txBody>
      </p:sp>
      <p:sp>
        <p:nvSpPr>
          <p:cNvPr id="24" name="PlaceHolder 4"/>
          <p:cNvSpPr>
            <a:spLocks noGrp="1"/>
          </p:cNvSpPr>
          <p:nvPr>
            <p:ph type="body"/>
          </p:nvPr>
        </p:nvSpPr>
        <p:spPr>
          <a:xfrm>
            <a:off x="16826400" y="4493160"/>
            <a:ext cx="14457240" cy="11136960"/>
          </a:xfrm>
          <a:prstGeom prst="rect">
            <a:avLst/>
          </a:prstGeom>
        </p:spPr>
        <p:txBody>
          <a:bodyPr lIns="0" rIns="0" tIns="0" bIns="0"/>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1645920" y="766080"/>
            <a:ext cx="29626200" cy="3206160"/>
          </a:xfrm>
          <a:prstGeom prst="rect">
            <a:avLst/>
          </a:prstGeom>
        </p:spPr>
        <p:txBody>
          <a:bodyPr lIns="0" rIns="0" tIns="0" bIns="0" anchor="ctr"/>
          <a:p>
            <a:pPr algn="ctr"/>
            <a:endParaRPr/>
          </a:p>
        </p:txBody>
      </p:sp>
      <p:sp>
        <p:nvSpPr>
          <p:cNvPr id="26" name="PlaceHolder 2"/>
          <p:cNvSpPr>
            <a:spLocks noGrp="1"/>
          </p:cNvSpPr>
          <p:nvPr>
            <p:ph type="body"/>
          </p:nvPr>
        </p:nvSpPr>
        <p:spPr>
          <a:xfrm>
            <a:off x="1645920" y="4493160"/>
            <a:ext cx="14457240" cy="11136960"/>
          </a:xfrm>
          <a:prstGeom prst="rect">
            <a:avLst/>
          </a:prstGeom>
        </p:spPr>
        <p:txBody>
          <a:bodyPr lIns="0" rIns="0" tIns="0" bIns="0"/>
          <a:p>
            <a:endParaRPr/>
          </a:p>
        </p:txBody>
      </p:sp>
      <p:sp>
        <p:nvSpPr>
          <p:cNvPr id="27" name="PlaceHolder 3"/>
          <p:cNvSpPr>
            <a:spLocks noGrp="1"/>
          </p:cNvSpPr>
          <p:nvPr>
            <p:ph type="body"/>
          </p:nvPr>
        </p:nvSpPr>
        <p:spPr>
          <a:xfrm>
            <a:off x="16826400" y="4493160"/>
            <a:ext cx="14457240" cy="5312160"/>
          </a:xfrm>
          <a:prstGeom prst="rect">
            <a:avLst/>
          </a:prstGeom>
        </p:spPr>
        <p:txBody>
          <a:bodyPr lIns="0" rIns="0" tIns="0" bIns="0"/>
          <a:p>
            <a:endParaRPr/>
          </a:p>
        </p:txBody>
      </p:sp>
      <p:sp>
        <p:nvSpPr>
          <p:cNvPr id="28" name="PlaceHolder 4"/>
          <p:cNvSpPr>
            <a:spLocks noGrp="1"/>
          </p:cNvSpPr>
          <p:nvPr>
            <p:ph type="body"/>
          </p:nvPr>
        </p:nvSpPr>
        <p:spPr>
          <a:xfrm>
            <a:off x="16826400" y="10310400"/>
            <a:ext cx="14457240" cy="5312160"/>
          </a:xfrm>
          <a:prstGeom prst="rect">
            <a:avLst/>
          </a:prstGeom>
        </p:spPr>
        <p:txBody>
          <a:bodyPr lIns="0" rIns="0" tIns="0" bIns="0"/>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1645920" y="766080"/>
            <a:ext cx="29626200" cy="3206160"/>
          </a:xfrm>
          <a:prstGeom prst="rect">
            <a:avLst/>
          </a:prstGeom>
        </p:spPr>
        <p:txBody>
          <a:bodyPr lIns="0" rIns="0" tIns="0" bIns="0" anchor="ctr"/>
          <a:p>
            <a:pPr algn="ctr"/>
            <a:endParaRPr/>
          </a:p>
        </p:txBody>
      </p:sp>
      <p:sp>
        <p:nvSpPr>
          <p:cNvPr id="30" name="PlaceHolder 2"/>
          <p:cNvSpPr>
            <a:spLocks noGrp="1"/>
          </p:cNvSpPr>
          <p:nvPr>
            <p:ph type="body"/>
          </p:nvPr>
        </p:nvSpPr>
        <p:spPr>
          <a:xfrm>
            <a:off x="1645920" y="4493160"/>
            <a:ext cx="14457240" cy="5312160"/>
          </a:xfrm>
          <a:prstGeom prst="rect">
            <a:avLst/>
          </a:prstGeom>
        </p:spPr>
        <p:txBody>
          <a:bodyPr lIns="0" rIns="0" tIns="0" bIns="0"/>
          <a:p>
            <a:endParaRPr/>
          </a:p>
        </p:txBody>
      </p:sp>
      <p:sp>
        <p:nvSpPr>
          <p:cNvPr id="31" name="PlaceHolder 3"/>
          <p:cNvSpPr>
            <a:spLocks noGrp="1"/>
          </p:cNvSpPr>
          <p:nvPr>
            <p:ph type="body"/>
          </p:nvPr>
        </p:nvSpPr>
        <p:spPr>
          <a:xfrm>
            <a:off x="16826400" y="4493160"/>
            <a:ext cx="14457240" cy="5312160"/>
          </a:xfrm>
          <a:prstGeom prst="rect">
            <a:avLst/>
          </a:prstGeom>
        </p:spPr>
        <p:txBody>
          <a:bodyPr lIns="0" rIns="0" tIns="0" bIns="0"/>
          <a:p>
            <a:endParaRPr/>
          </a:p>
        </p:txBody>
      </p:sp>
      <p:sp>
        <p:nvSpPr>
          <p:cNvPr id="32" name="PlaceHolder 4"/>
          <p:cNvSpPr>
            <a:spLocks noGrp="1"/>
          </p:cNvSpPr>
          <p:nvPr>
            <p:ph type="body"/>
          </p:nvPr>
        </p:nvSpPr>
        <p:spPr>
          <a:xfrm>
            <a:off x="1645920" y="10310400"/>
            <a:ext cx="29626200" cy="5312160"/>
          </a:xfrm>
          <a:prstGeom prst="rect">
            <a:avLst/>
          </a:prstGeom>
        </p:spPr>
        <p:txBody>
          <a:bodyPr lIns="0" rIns="0" tIns="0" bIns="0"/>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tif"/><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rgbClr val="63729d"/>
        </a:solidFill>
      </p:bgPr>
    </p:bg>
    <p:spTree>
      <p:nvGrpSpPr>
        <p:cNvPr id="1" name=""/>
        <p:cNvGrpSpPr/>
        <p:nvPr/>
      </p:nvGrpSpPr>
      <p:grpSpPr>
        <a:xfrm>
          <a:off x="0" y="0"/>
          <a:ext cx="0" cy="0"/>
          <a:chOff x="0" y="0"/>
          <a:chExt cx="0" cy="0"/>
        </a:xfrm>
      </p:grpSpPr>
      <p:sp>
        <p:nvSpPr>
          <p:cNvPr id="0" name="CustomShape 1"/>
          <p:cNvSpPr/>
          <p:nvPr/>
        </p:nvSpPr>
        <p:spPr>
          <a:xfrm>
            <a:off x="0" y="0"/>
            <a:ext cx="32917680" cy="2407680"/>
          </a:xfrm>
          <a:prstGeom prst="rect">
            <a:avLst/>
          </a:prstGeom>
          <a:solidFill>
            <a:srgbClr val="000d26"/>
          </a:solidFill>
          <a:ln w="9360">
            <a:solidFill>
              <a:schemeClr val="tx1"/>
            </a:solidFill>
            <a:miter/>
          </a:ln>
        </p:spPr>
        <p:style>
          <a:lnRef idx="0"/>
          <a:fillRef idx="0"/>
          <a:effectRef idx="0"/>
          <a:fontRef idx="minor"/>
        </p:style>
      </p:sp>
      <p:sp>
        <p:nvSpPr>
          <p:cNvPr id="1" name="CustomShape 2"/>
          <p:cNvSpPr/>
          <p:nvPr/>
        </p:nvSpPr>
        <p:spPr>
          <a:xfrm>
            <a:off x="519840" y="2895480"/>
            <a:ext cx="7038360" cy="15870960"/>
          </a:xfrm>
          <a:prstGeom prst="rect">
            <a:avLst/>
          </a:prstGeom>
          <a:solidFill>
            <a:srgbClr val="e6eaee"/>
          </a:solidFill>
          <a:ln w="9360">
            <a:solidFill>
              <a:schemeClr val="tx1"/>
            </a:solidFill>
            <a:miter/>
          </a:ln>
        </p:spPr>
        <p:style>
          <a:lnRef idx="0"/>
          <a:fillRef idx="0"/>
          <a:effectRef idx="0"/>
          <a:fontRef idx="minor"/>
        </p:style>
      </p:sp>
      <p:sp>
        <p:nvSpPr>
          <p:cNvPr id="2" name="CustomShape 3"/>
          <p:cNvSpPr/>
          <p:nvPr/>
        </p:nvSpPr>
        <p:spPr>
          <a:xfrm>
            <a:off x="199080" y="1515960"/>
            <a:ext cx="3189960" cy="1103760"/>
          </a:xfrm>
          <a:prstGeom prst="rect">
            <a:avLst/>
          </a:prstGeom>
          <a:noFill/>
          <a:ln w="9360">
            <a:noFill/>
          </a:ln>
        </p:spPr>
        <p:style>
          <a:lnRef idx="0"/>
          <a:fillRef idx="0"/>
          <a:effectRef idx="0"/>
          <a:fontRef idx="minor"/>
        </p:style>
        <p:txBody>
          <a:bodyPr wrap="none" lIns="285120" rIns="285120" tIns="285120" bIns="285120"/>
          <a:p>
            <a:pPr>
              <a:lnSpc>
                <a:spcPct val="100000"/>
              </a:lnSpc>
            </a:pPr>
            <a:r>
              <a:rPr b="1" lang="en-US" sz="3500" strike="noStrike">
                <a:solidFill>
                  <a:srgbClr val="f8f8f8"/>
                </a:solidFill>
                <a:latin typeface="Verdana"/>
                <a:ea typeface="DejaVu Sans"/>
              </a:rPr>
              <a:t>DUKE BME</a:t>
            </a:r>
            <a:endParaRPr/>
          </a:p>
        </p:txBody>
      </p:sp>
      <p:sp>
        <p:nvSpPr>
          <p:cNvPr id="3" name="CustomShape 4"/>
          <p:cNvSpPr/>
          <p:nvPr/>
        </p:nvSpPr>
        <p:spPr>
          <a:xfrm>
            <a:off x="0" y="0"/>
            <a:ext cx="32917680" cy="19201680"/>
          </a:xfrm>
          <a:prstGeom prst="rect">
            <a:avLst/>
          </a:prstGeom>
          <a:noFill/>
          <a:ln w="3240">
            <a:solidFill>
              <a:schemeClr val="tx2"/>
            </a:solidFill>
            <a:miter/>
          </a:ln>
        </p:spPr>
        <p:style>
          <a:lnRef idx="0"/>
          <a:fillRef idx="0"/>
          <a:effectRef idx="0"/>
          <a:fontRef idx="minor"/>
        </p:style>
      </p:sp>
      <p:sp>
        <p:nvSpPr>
          <p:cNvPr id="4" name="CustomShape 5"/>
          <p:cNvSpPr/>
          <p:nvPr/>
        </p:nvSpPr>
        <p:spPr>
          <a:xfrm>
            <a:off x="8534520" y="2903760"/>
            <a:ext cx="16031880" cy="15870960"/>
          </a:xfrm>
          <a:prstGeom prst="rect">
            <a:avLst/>
          </a:prstGeom>
          <a:solidFill>
            <a:srgbClr val="e6eaee"/>
          </a:solidFill>
          <a:ln w="9360">
            <a:solidFill>
              <a:schemeClr val="tx1"/>
            </a:solidFill>
            <a:miter/>
          </a:ln>
        </p:spPr>
        <p:style>
          <a:lnRef idx="0"/>
          <a:fillRef idx="0"/>
          <a:effectRef idx="0"/>
          <a:fontRef idx="minor"/>
        </p:style>
      </p:sp>
      <p:sp>
        <p:nvSpPr>
          <p:cNvPr id="5" name="CustomShape 6"/>
          <p:cNvSpPr/>
          <p:nvPr/>
        </p:nvSpPr>
        <p:spPr>
          <a:xfrm>
            <a:off x="25420320" y="2903760"/>
            <a:ext cx="7035840" cy="15870960"/>
          </a:xfrm>
          <a:prstGeom prst="rect">
            <a:avLst/>
          </a:prstGeom>
          <a:solidFill>
            <a:srgbClr val="e6eaee"/>
          </a:solidFill>
          <a:ln w="9360">
            <a:solidFill>
              <a:schemeClr val="tx1"/>
            </a:solidFill>
            <a:miter/>
          </a:ln>
        </p:spPr>
        <p:style>
          <a:lnRef idx="0"/>
          <a:fillRef idx="0"/>
          <a:effectRef idx="0"/>
          <a:fontRef idx="minor"/>
        </p:style>
      </p:sp>
      <p:sp>
        <p:nvSpPr>
          <p:cNvPr id="6" name="CustomShape 7"/>
          <p:cNvSpPr/>
          <p:nvPr/>
        </p:nvSpPr>
        <p:spPr>
          <a:xfrm>
            <a:off x="714240" y="333360"/>
            <a:ext cx="2113920" cy="1447200"/>
          </a:xfrm>
          <a:prstGeom prst="rect">
            <a:avLst/>
          </a:prstGeom>
          <a:noFill/>
          <a:ln w="9360">
            <a:noFill/>
          </a:ln>
        </p:spPr>
        <p:style>
          <a:lnRef idx="0"/>
          <a:fillRef idx="0"/>
          <a:effectRef idx="0"/>
          <a:fontRef idx="minor"/>
        </p:style>
      </p:sp>
      <p:sp>
        <p:nvSpPr>
          <p:cNvPr id="7" name="CustomShape 8"/>
          <p:cNvSpPr/>
          <p:nvPr/>
        </p:nvSpPr>
        <p:spPr>
          <a:xfrm>
            <a:off x="895320" y="333360"/>
            <a:ext cx="1428120" cy="1370880"/>
          </a:xfrm>
          <a:prstGeom prst="rect">
            <a:avLst/>
          </a:prstGeom>
          <a:noFill/>
          <a:ln w="9360">
            <a:noFill/>
          </a:ln>
        </p:spPr>
        <p:style>
          <a:lnRef idx="0"/>
          <a:fillRef idx="0"/>
          <a:effectRef idx="0"/>
          <a:fontRef idx="minor"/>
        </p:style>
      </p:sp>
      <p:sp>
        <p:nvSpPr>
          <p:cNvPr id="8" name="CustomShape 9"/>
          <p:cNvSpPr/>
          <p:nvPr/>
        </p:nvSpPr>
        <p:spPr>
          <a:xfrm>
            <a:off x="64800" y="187200"/>
            <a:ext cx="3089520" cy="1739160"/>
          </a:xfrm>
          <a:prstGeom prst="rect">
            <a:avLst/>
          </a:prstGeom>
          <a:noFill/>
          <a:ln w="9360">
            <a:noFill/>
          </a:ln>
        </p:spPr>
        <p:style>
          <a:lnRef idx="0"/>
          <a:fillRef idx="0"/>
          <a:effectRef idx="0"/>
          <a:fontRef idx="minor"/>
        </p:style>
      </p:sp>
      <p:pic>
        <p:nvPicPr>
          <p:cNvPr id="9" name="Picture 17" descr=""/>
          <p:cNvPicPr/>
          <p:nvPr/>
        </p:nvPicPr>
        <p:blipFill>
          <a:blip r:embed="rId2"/>
          <a:stretch/>
        </p:blipFill>
        <p:spPr>
          <a:xfrm>
            <a:off x="931680" y="249480"/>
            <a:ext cx="1553040" cy="1502280"/>
          </a:xfrm>
          <a:prstGeom prst="rect">
            <a:avLst/>
          </a:prstGeom>
          <a:ln>
            <a:noFill/>
          </a:ln>
        </p:spPr>
      </p:pic>
      <p:sp>
        <p:nvSpPr>
          <p:cNvPr id="10" name="PlaceHolder 10"/>
          <p:cNvSpPr>
            <a:spLocks noGrp="1"/>
          </p:cNvSpPr>
          <p:nvPr>
            <p:ph type="title"/>
          </p:nvPr>
        </p:nvSpPr>
        <p:spPr>
          <a:xfrm>
            <a:off x="1645920" y="766080"/>
            <a:ext cx="29626200" cy="3206160"/>
          </a:xfrm>
          <a:prstGeom prst="rect">
            <a:avLst/>
          </a:prstGeom>
        </p:spPr>
        <p:txBody>
          <a:bodyPr lIns="0" rIns="0" tIns="0" bIns="0" anchor="ctr"/>
          <a:p>
            <a:pPr algn="ctr"/>
            <a:r>
              <a:rPr lang="en-US" sz="4400">
                <a:latin typeface="Arial"/>
              </a:rPr>
              <a:t>Click to edit the title text format</a:t>
            </a:r>
            <a:endParaRPr/>
          </a:p>
        </p:txBody>
      </p:sp>
      <p:sp>
        <p:nvSpPr>
          <p:cNvPr id="11" name="PlaceHolder 11"/>
          <p:cNvSpPr>
            <a:spLocks noGrp="1"/>
          </p:cNvSpPr>
          <p:nvPr>
            <p:ph type="body"/>
          </p:nvPr>
        </p:nvSpPr>
        <p:spPr>
          <a:xfrm>
            <a:off x="1645920" y="4493160"/>
            <a:ext cx="29626200" cy="11136960"/>
          </a:xfrm>
          <a:prstGeom prst="rect">
            <a:avLst/>
          </a:prstGeom>
        </p:spPr>
        <p:txBody>
          <a:bodyPr lIns="0" rIns="0" tIns="0" bIns="0"/>
          <a:p>
            <a:pPr>
              <a:buSzPct val="45000"/>
              <a:buFont typeface="StarSymbol"/>
              <a:buChar char=""/>
            </a:pPr>
            <a:r>
              <a:rPr lang="en-US" sz="3200">
                <a:latin typeface="Arial"/>
              </a:rPr>
              <a:t>Click to edit the outline text format</a:t>
            </a:r>
            <a:endParaRPr/>
          </a:p>
          <a:p>
            <a:pPr lvl="1">
              <a:buSzPct val="75000"/>
              <a:buFont typeface="StarSymbol"/>
              <a:buChar char=""/>
            </a:pPr>
            <a:r>
              <a:rPr lang="en-US" sz="2800">
                <a:latin typeface="Arial"/>
              </a:rPr>
              <a:t>Second Outline Level</a:t>
            </a:r>
            <a:endParaRPr/>
          </a:p>
          <a:p>
            <a:pPr lvl="2">
              <a:buSzPct val="45000"/>
              <a:buFont typeface="StarSymbol"/>
              <a:buChar char=""/>
            </a:pPr>
            <a:r>
              <a:rPr lang="en-US" sz="2400">
                <a:latin typeface="Arial"/>
              </a:rPr>
              <a:t>Third Outline Level</a:t>
            </a:r>
            <a:endParaRPr/>
          </a:p>
          <a:p>
            <a:pPr lvl="3">
              <a:buSzPct val="75000"/>
              <a:buFont typeface="StarSymbol"/>
              <a:buChar char=""/>
            </a:pPr>
            <a:r>
              <a:rPr lang="en-US" sz="2000">
                <a:latin typeface="Arial"/>
              </a:rPr>
              <a:t>Fourth Outline Level</a:t>
            </a:r>
            <a:endParaRPr/>
          </a:p>
          <a:p>
            <a:pPr lvl="4">
              <a:buSzPct val="45000"/>
              <a:buFont typeface="StarSymbol"/>
              <a:buChar char=""/>
            </a:pPr>
            <a:r>
              <a:rPr lang="en-US" sz="2000">
                <a:latin typeface="Arial"/>
              </a:rPr>
              <a:t>Fifth Outline Level</a:t>
            </a:r>
            <a:endParaRPr/>
          </a:p>
          <a:p>
            <a:pPr lvl="5">
              <a:buSzPct val="45000"/>
              <a:buFont typeface="StarSymbol"/>
              <a:buChar char=""/>
            </a:pPr>
            <a:r>
              <a:rPr lang="en-US" sz="2000">
                <a:latin typeface="Arial"/>
              </a:rPr>
              <a:t>Sixth Outline Level</a:t>
            </a:r>
            <a:endParaRPr/>
          </a:p>
          <a:p>
            <a:pPr lvl="6">
              <a:buSzPct val="45000"/>
              <a:buFont typeface="StarSymbol"/>
              <a:buChar char=""/>
            </a:pPr>
            <a:r>
              <a:rPr lang="en-US" sz="2000">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s/_rels/slide1.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slideLayout" Target="../slideLayouts/slideLayout1.xml"/><Relationship Id="rId6" Type="http://schemas.openxmlformats.org/officeDocument/2006/relationships/notesSlide" Target="../notesSlides/notesSlide1.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1" name="CustomShape 1"/>
          <p:cNvSpPr/>
          <p:nvPr/>
        </p:nvSpPr>
        <p:spPr>
          <a:xfrm>
            <a:off x="4316400" y="434520"/>
            <a:ext cx="24186600" cy="786600"/>
          </a:xfrm>
          <a:prstGeom prst="rect">
            <a:avLst/>
          </a:prstGeom>
          <a:noFill/>
          <a:ln w="9360">
            <a:noFill/>
          </a:ln>
        </p:spPr>
        <p:style>
          <a:lnRef idx="0"/>
          <a:fillRef idx="0"/>
          <a:effectRef idx="0"/>
          <a:fontRef idx="minor"/>
        </p:style>
        <p:txBody>
          <a:bodyPr lIns="56520" rIns="56520" tIns="28080" bIns="28080"/>
          <a:p>
            <a:pPr algn="ctr">
              <a:lnSpc>
                <a:spcPct val="90000"/>
              </a:lnSpc>
            </a:pPr>
            <a:r>
              <a:rPr b="1" lang="en-US" sz="4800" strike="noStrike">
                <a:solidFill>
                  <a:srgbClr val="f8f8f8"/>
                </a:solidFill>
                <a:latin typeface="Calibri"/>
                <a:ea typeface="DejaVu Sans"/>
              </a:rPr>
              <a:t>Simulating the Effects of Nonlinear Acoustic Propagation on Radiation Force</a:t>
            </a:r>
            <a:endParaRPr/>
          </a:p>
        </p:txBody>
      </p:sp>
      <p:sp>
        <p:nvSpPr>
          <p:cNvPr id="52" name="Line 2"/>
          <p:cNvSpPr/>
          <p:nvPr/>
        </p:nvSpPr>
        <p:spPr>
          <a:xfrm>
            <a:off x="2409480" y="14713560"/>
            <a:ext cx="1465560" cy="0"/>
          </a:xfrm>
          <a:prstGeom prst="line">
            <a:avLst/>
          </a:prstGeom>
          <a:ln w="9360">
            <a:noFill/>
          </a:ln>
        </p:spPr>
      </p:sp>
      <p:sp>
        <p:nvSpPr>
          <p:cNvPr id="53" name="CustomShape 3"/>
          <p:cNvSpPr/>
          <p:nvPr/>
        </p:nvSpPr>
        <p:spPr>
          <a:xfrm>
            <a:off x="6521040" y="1035720"/>
            <a:ext cx="19756800" cy="1749600"/>
          </a:xfrm>
          <a:prstGeom prst="rect">
            <a:avLst/>
          </a:prstGeom>
          <a:noFill/>
          <a:ln w="9360">
            <a:noFill/>
          </a:ln>
        </p:spPr>
        <p:style>
          <a:lnRef idx="0"/>
          <a:fillRef idx="0"/>
          <a:effectRef idx="0"/>
          <a:fontRef idx="minor"/>
        </p:style>
        <p:txBody>
          <a:bodyPr lIns="329040" rIns="329040" tIns="329040" bIns="329040"/>
          <a:p>
            <a:pPr algn="ctr">
              <a:lnSpc>
                <a:spcPct val="100000"/>
              </a:lnSpc>
            </a:pPr>
            <a:r>
              <a:rPr b="1" lang="en-US" sz="2800" strike="noStrike">
                <a:solidFill>
                  <a:srgbClr val="f8f8f8"/>
                </a:solidFill>
                <a:latin typeface="Arial"/>
                <a:ea typeface="DejaVu Sans"/>
              </a:rPr>
              <a:t>Ningrui Li, Mark L. Palmeri, Kathryn R. Nightingale</a:t>
            </a:r>
            <a:endParaRPr/>
          </a:p>
          <a:p>
            <a:pPr algn="ctr">
              <a:lnSpc>
                <a:spcPct val="100000"/>
              </a:lnSpc>
            </a:pPr>
            <a:r>
              <a:rPr b="1" lang="en-US" sz="1600" strike="noStrike">
                <a:solidFill>
                  <a:srgbClr val="f8f8f8"/>
                </a:solidFill>
                <a:latin typeface="Arial"/>
                <a:ea typeface="DejaVu Sans"/>
              </a:rPr>
              <a:t>Department of Biomedical Engineering, Duke University, Durham, NC, United States.</a:t>
            </a:r>
            <a:endParaRPr/>
          </a:p>
          <a:p>
            <a:pPr>
              <a:lnSpc>
                <a:spcPct val="100000"/>
              </a:lnSpc>
            </a:pPr>
            <a:endParaRPr/>
          </a:p>
        </p:txBody>
      </p:sp>
      <p:sp>
        <p:nvSpPr>
          <p:cNvPr id="54" name="CustomShape 4"/>
          <p:cNvSpPr/>
          <p:nvPr/>
        </p:nvSpPr>
        <p:spPr>
          <a:xfrm>
            <a:off x="25426440" y="2895840"/>
            <a:ext cx="7035480" cy="527760"/>
          </a:xfrm>
          <a:prstGeom prst="rect">
            <a:avLst/>
          </a:prstGeom>
          <a:solidFill>
            <a:srgbClr val="000d26"/>
          </a:solidFill>
          <a:ln w="9360">
            <a:noFill/>
          </a:ln>
        </p:spPr>
        <p:style>
          <a:lnRef idx="0"/>
          <a:fillRef idx="0"/>
          <a:effectRef idx="0"/>
          <a:fontRef idx="minor"/>
        </p:style>
        <p:txBody>
          <a:bodyPr lIns="56520" rIns="56520" tIns="28080" bIns="28080" anchor="ctr"/>
          <a:p>
            <a:pPr algn="ctr">
              <a:lnSpc>
                <a:spcPct val="100000"/>
              </a:lnSpc>
            </a:pPr>
            <a:r>
              <a:rPr b="1" lang="en-US" sz="2800" strike="noStrike">
                <a:solidFill>
                  <a:srgbClr val="f8f8f8"/>
                </a:solidFill>
                <a:latin typeface="Calibri"/>
                <a:ea typeface="DejaVu Sans"/>
              </a:rPr>
              <a:t>RESULTS</a:t>
            </a:r>
            <a:endParaRPr/>
          </a:p>
        </p:txBody>
      </p:sp>
      <p:sp>
        <p:nvSpPr>
          <p:cNvPr id="55" name="CustomShape 5"/>
          <p:cNvSpPr/>
          <p:nvPr/>
        </p:nvSpPr>
        <p:spPr>
          <a:xfrm>
            <a:off x="525960" y="2886840"/>
            <a:ext cx="7036920" cy="537840"/>
          </a:xfrm>
          <a:prstGeom prst="rect">
            <a:avLst/>
          </a:prstGeom>
          <a:solidFill>
            <a:srgbClr val="000d26"/>
          </a:solidFill>
          <a:ln w="9360">
            <a:noFill/>
          </a:ln>
        </p:spPr>
        <p:style>
          <a:lnRef idx="0"/>
          <a:fillRef idx="0"/>
          <a:effectRef idx="0"/>
          <a:fontRef idx="minor"/>
        </p:style>
        <p:txBody>
          <a:bodyPr lIns="56520" rIns="56520" tIns="28080" bIns="28080" anchor="ctr"/>
          <a:p>
            <a:pPr algn="ctr">
              <a:lnSpc>
                <a:spcPct val="100000"/>
              </a:lnSpc>
            </a:pPr>
            <a:r>
              <a:rPr b="1" lang="en-US" sz="2800" strike="noStrike">
                <a:solidFill>
                  <a:srgbClr val="f8f8f8"/>
                </a:solidFill>
                <a:latin typeface="Calibri"/>
                <a:ea typeface="DejaVu Sans"/>
              </a:rPr>
              <a:t>INTRODUCTION</a:t>
            </a:r>
            <a:endParaRPr/>
          </a:p>
        </p:txBody>
      </p:sp>
      <p:sp>
        <p:nvSpPr>
          <p:cNvPr id="56" name="CustomShape 6"/>
          <p:cNvSpPr/>
          <p:nvPr/>
        </p:nvSpPr>
        <p:spPr>
          <a:xfrm>
            <a:off x="25426440" y="10249560"/>
            <a:ext cx="7035480" cy="527760"/>
          </a:xfrm>
          <a:prstGeom prst="rect">
            <a:avLst/>
          </a:prstGeom>
          <a:solidFill>
            <a:srgbClr val="000d26"/>
          </a:solidFill>
          <a:ln w="9360">
            <a:noFill/>
          </a:ln>
        </p:spPr>
        <p:style>
          <a:lnRef idx="0"/>
          <a:fillRef idx="0"/>
          <a:effectRef idx="0"/>
          <a:fontRef idx="minor"/>
        </p:style>
        <p:txBody>
          <a:bodyPr lIns="56520" rIns="56520" tIns="28080" bIns="28080" anchor="ctr"/>
          <a:p>
            <a:pPr algn="ctr">
              <a:lnSpc>
                <a:spcPct val="100000"/>
              </a:lnSpc>
            </a:pPr>
            <a:r>
              <a:rPr b="1" lang="en-US" sz="2800" strike="noStrike">
                <a:solidFill>
                  <a:srgbClr val="f8f8f8"/>
                </a:solidFill>
                <a:latin typeface="Calibri"/>
                <a:ea typeface="DejaVu Sans"/>
              </a:rPr>
              <a:t>CONCLUSIONS</a:t>
            </a:r>
            <a:endParaRPr/>
          </a:p>
        </p:txBody>
      </p:sp>
      <p:sp>
        <p:nvSpPr>
          <p:cNvPr id="57" name="CustomShape 7"/>
          <p:cNvSpPr/>
          <p:nvPr/>
        </p:nvSpPr>
        <p:spPr>
          <a:xfrm>
            <a:off x="25425000" y="16093440"/>
            <a:ext cx="7035840" cy="528480"/>
          </a:xfrm>
          <a:prstGeom prst="rect">
            <a:avLst/>
          </a:prstGeom>
          <a:solidFill>
            <a:srgbClr val="000d26"/>
          </a:solidFill>
          <a:ln w="9360">
            <a:noFill/>
          </a:ln>
        </p:spPr>
        <p:style>
          <a:lnRef idx="0"/>
          <a:fillRef idx="0"/>
          <a:effectRef idx="0"/>
          <a:fontRef idx="minor"/>
        </p:style>
        <p:txBody>
          <a:bodyPr lIns="56520" rIns="56520" tIns="28080" bIns="28080" anchor="ctr"/>
          <a:p>
            <a:pPr algn="ctr">
              <a:lnSpc>
                <a:spcPct val="100000"/>
              </a:lnSpc>
            </a:pPr>
            <a:r>
              <a:rPr b="1" lang="en-US" sz="2800" strike="noStrike">
                <a:solidFill>
                  <a:srgbClr val="f8f8f8"/>
                </a:solidFill>
                <a:latin typeface="Calibri"/>
                <a:ea typeface="DejaVu Sans"/>
              </a:rPr>
              <a:t>REFERENCES</a:t>
            </a:r>
            <a:endParaRPr/>
          </a:p>
        </p:txBody>
      </p:sp>
      <p:sp>
        <p:nvSpPr>
          <p:cNvPr id="58" name="CustomShape 8"/>
          <p:cNvSpPr/>
          <p:nvPr/>
        </p:nvSpPr>
        <p:spPr>
          <a:xfrm>
            <a:off x="514800" y="7554600"/>
            <a:ext cx="7048440" cy="537840"/>
          </a:xfrm>
          <a:prstGeom prst="rect">
            <a:avLst/>
          </a:prstGeom>
          <a:solidFill>
            <a:srgbClr val="000d26"/>
          </a:solidFill>
          <a:ln w="9360">
            <a:noFill/>
          </a:ln>
        </p:spPr>
        <p:style>
          <a:lnRef idx="0"/>
          <a:fillRef idx="0"/>
          <a:effectRef idx="0"/>
          <a:fontRef idx="minor"/>
        </p:style>
        <p:txBody>
          <a:bodyPr lIns="56520" rIns="56520" tIns="28080" bIns="28080" anchor="ctr"/>
          <a:p>
            <a:pPr algn="ctr">
              <a:lnSpc>
                <a:spcPct val="100000"/>
              </a:lnSpc>
            </a:pPr>
            <a:r>
              <a:rPr b="1" lang="en-US" sz="2800" strike="noStrike">
                <a:solidFill>
                  <a:srgbClr val="f8f8f8"/>
                </a:solidFill>
                <a:latin typeface="Calibri"/>
                <a:ea typeface="DejaVu Sans"/>
              </a:rPr>
              <a:t>METHODS</a:t>
            </a:r>
            <a:endParaRPr/>
          </a:p>
        </p:txBody>
      </p:sp>
      <p:sp>
        <p:nvSpPr>
          <p:cNvPr id="59" name="CustomShape 9"/>
          <p:cNvSpPr/>
          <p:nvPr/>
        </p:nvSpPr>
        <p:spPr>
          <a:xfrm>
            <a:off x="8532000" y="2889360"/>
            <a:ext cx="16027200" cy="529560"/>
          </a:xfrm>
          <a:prstGeom prst="rect">
            <a:avLst/>
          </a:prstGeom>
          <a:solidFill>
            <a:srgbClr val="000d26"/>
          </a:solidFill>
          <a:ln w="9360">
            <a:noFill/>
          </a:ln>
        </p:spPr>
        <p:style>
          <a:lnRef idx="0"/>
          <a:fillRef idx="0"/>
          <a:effectRef idx="0"/>
          <a:fontRef idx="minor"/>
        </p:style>
        <p:txBody>
          <a:bodyPr lIns="56520" rIns="56520" tIns="28080" bIns="28080" anchor="ctr"/>
          <a:p>
            <a:pPr algn="ctr">
              <a:lnSpc>
                <a:spcPct val="100000"/>
              </a:lnSpc>
            </a:pPr>
            <a:r>
              <a:rPr b="1" lang="en-US" sz="2800" strike="noStrike">
                <a:solidFill>
                  <a:srgbClr val="f8f8f8"/>
                </a:solidFill>
                <a:latin typeface="Calibri"/>
                <a:ea typeface="DejaVu Sans"/>
              </a:rPr>
              <a:t>RESULTS</a:t>
            </a:r>
            <a:endParaRPr/>
          </a:p>
        </p:txBody>
      </p:sp>
      <p:sp>
        <p:nvSpPr>
          <p:cNvPr id="60" name="CustomShape 10"/>
          <p:cNvSpPr/>
          <p:nvPr/>
        </p:nvSpPr>
        <p:spPr>
          <a:xfrm>
            <a:off x="822960" y="3587760"/>
            <a:ext cx="6400440" cy="3909960"/>
          </a:xfrm>
          <a:prstGeom prst="rect">
            <a:avLst/>
          </a:prstGeom>
          <a:noFill/>
          <a:ln>
            <a:noFill/>
          </a:ln>
        </p:spPr>
        <p:style>
          <a:lnRef idx="0"/>
          <a:fillRef idx="0"/>
          <a:effectRef idx="0"/>
          <a:fontRef idx="minor"/>
        </p:style>
        <p:txBody>
          <a:bodyPr lIns="90000" rIns="90000" tIns="45000" bIns="45000"/>
          <a:p>
            <a:r>
              <a:rPr lang="en-US" sz="1600" strike="noStrike">
                <a:latin typeface="Arial"/>
              </a:rPr>
              <a:t>	</a:t>
            </a:r>
            <a:r>
              <a:rPr lang="en-US" sz="1600" strike="noStrike">
                <a:latin typeface="Arial"/>
              </a:rPr>
              <a:t>Shear waves can be induced in tissues by acoustic radiation force created using an ultrasound probe. The shear wave speed of tissue can be measured by tracking the propagation of shear waves from their source using time-of-flight methods [1]. Tissue stiffness can be characterized using these shear wave speed measurements, and this allows differentiation between healthy tissue and lesions. </a:t>
            </a:r>
            <a:endParaRPr/>
          </a:p>
          <a:p>
            <a:r>
              <a:rPr lang="en-US" sz="1600" strike="noStrike">
                <a:latin typeface="Arial"/>
              </a:rPr>
              <a:t>	</a:t>
            </a:r>
            <a:r>
              <a:rPr lang="en-US" sz="1600" strike="noStrike">
                <a:latin typeface="Arial"/>
              </a:rPr>
              <a:t>However, shear wave speed measurements have been shown to exhibit a depth dependent bias, which has the potential to cause misdiagnosis [2]. It was hypothesized that this depth dependence was caused by out-of-plane shear wave sources generated through nonlinear effects in acoustic propagation. The Khokhlov-Zabolotskaya-Kuznetsov (KZK) nonlinear wave equation [3] was used to simulate acoustic waves propagating in differing media with various nonlinear coefficients . The simulated intensity field distributions showed that as nonlinearity increased, the maximum intensities tended towards shallower locations.</a:t>
            </a:r>
            <a:endParaRPr/>
          </a:p>
        </p:txBody>
      </p:sp>
      <p:sp>
        <p:nvSpPr>
          <p:cNvPr id="61" name="CustomShape 11"/>
          <p:cNvSpPr/>
          <p:nvPr/>
        </p:nvSpPr>
        <p:spPr>
          <a:xfrm>
            <a:off x="25603200" y="16733520"/>
            <a:ext cx="6674760" cy="1625760"/>
          </a:xfrm>
          <a:prstGeom prst="rect">
            <a:avLst/>
          </a:prstGeom>
          <a:noFill/>
          <a:ln>
            <a:noFill/>
          </a:ln>
        </p:spPr>
        <p:style>
          <a:lnRef idx="0"/>
          <a:fillRef idx="0"/>
          <a:effectRef idx="0"/>
          <a:fontRef idx="minor"/>
        </p:style>
        <p:txBody>
          <a:bodyPr lIns="90000" rIns="90000" tIns="45000" bIns="45000"/>
          <a:p>
            <a:r>
              <a:rPr lang="en-US" sz="1200" strike="noStrike">
                <a:latin typeface="Arial"/>
              </a:rPr>
              <a:t>[1] Sarvazyan, A. P., Rudenko, O. V., Swanson, S. D., Fowlkes, J. B., &amp; Emelianov, S. Y. (1998). Shear wave elasticity imaging: a new ultrasonic technology of medical diagnostics. Ultrasound in medicine &amp; biology, 24(9), 1419-1435.</a:t>
            </a:r>
            <a:endParaRPr/>
          </a:p>
          <a:p>
            <a:r>
              <a:rPr lang="en-US" sz="1200" strike="noStrike">
                <a:latin typeface="Arial"/>
              </a:rPr>
              <a:t>[2] Zhao, H., Song, P., Urban, M. W., Kinnick, R. R., Yin, M., Greenleaf, J. F., &amp; Chen, S. (2011). Bias observed in time-of-flight shear wave speed measurements using radiation force of a focused ultrasound beam. Ultrasound in medicine &amp; biology, 37(11), 1884-1892.</a:t>
            </a:r>
            <a:endParaRPr/>
          </a:p>
          <a:p>
            <a:r>
              <a:rPr lang="en-US" sz="1200" strike="noStrike">
                <a:latin typeface="Arial"/>
              </a:rPr>
              <a:t>[3] Pinton, G. F., Dahl, J., Rosenzweig, S., &amp; Trahey, G. E. (2009). A heterogeneous nonlinear attenuating full-wave model of ultrasound. Ultrasonics, Ferroelectrics, and Frequency Control, IEEE Transactions on, 56(3), 474-488.</a:t>
            </a:r>
            <a:endParaRPr/>
          </a:p>
        </p:txBody>
      </p:sp>
      <p:pic>
        <p:nvPicPr>
          <p:cNvPr id="62" name="" descr=""/>
          <p:cNvPicPr/>
          <p:nvPr/>
        </p:nvPicPr>
        <p:blipFill>
          <a:blip r:embed="rId1"/>
          <a:stretch/>
        </p:blipFill>
        <p:spPr>
          <a:xfrm>
            <a:off x="1188720" y="8321040"/>
            <a:ext cx="5302440" cy="3749040"/>
          </a:xfrm>
          <a:prstGeom prst="rect">
            <a:avLst/>
          </a:prstGeom>
          <a:ln>
            <a:noFill/>
          </a:ln>
        </p:spPr>
      </p:pic>
      <p:pic>
        <p:nvPicPr>
          <p:cNvPr id="63" name="" descr=""/>
          <p:cNvPicPr/>
          <p:nvPr/>
        </p:nvPicPr>
        <p:blipFill>
          <a:blip r:embed="rId2"/>
          <a:stretch/>
        </p:blipFill>
        <p:spPr>
          <a:xfrm>
            <a:off x="8686800" y="5760720"/>
            <a:ext cx="3657600" cy="2421000"/>
          </a:xfrm>
          <a:prstGeom prst="rect">
            <a:avLst/>
          </a:prstGeom>
          <a:ln>
            <a:noFill/>
          </a:ln>
        </p:spPr>
      </p:pic>
      <p:pic>
        <p:nvPicPr>
          <p:cNvPr id="64" name="" descr=""/>
          <p:cNvPicPr/>
          <p:nvPr/>
        </p:nvPicPr>
        <p:blipFill>
          <a:blip r:embed="rId3"/>
          <a:stretch/>
        </p:blipFill>
        <p:spPr>
          <a:xfrm>
            <a:off x="12801600" y="5900040"/>
            <a:ext cx="5669280" cy="2603880"/>
          </a:xfrm>
          <a:prstGeom prst="rect">
            <a:avLst/>
          </a:prstGeom>
          <a:ln>
            <a:noFill/>
          </a:ln>
        </p:spPr>
      </p:pic>
      <p:pic>
        <p:nvPicPr>
          <p:cNvPr id="65" name="" descr=""/>
          <p:cNvPicPr/>
          <p:nvPr/>
        </p:nvPicPr>
        <p:blipFill>
          <a:blip r:embed="rId4"/>
          <a:stretch/>
        </p:blipFill>
        <p:spPr>
          <a:xfrm>
            <a:off x="19658160" y="5717160"/>
            <a:ext cx="5122080" cy="2969640"/>
          </a:xfrm>
          <a:prstGeom prst="rect">
            <a:avLst/>
          </a:prstGeom>
          <a:ln>
            <a:noFill/>
          </a:ln>
        </p:spPr>
      </p:pic>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