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1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5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6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1D2A-FE86-480D-93E3-9F79DC3EBBA7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12CC-2766-4C94-9BF4-6ABA6F629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Simulating Shear Wave Speeds from 3D KZK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Ningrui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Lab Meeting, April 24,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if varying the degree of nonlinearity in acoustic propagation causes changes in shear wave speed estimates at different focal depths.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Generate intensity fields using 3D KZK simulation with various attenuation and nonlinearity coefficients</a:t>
            </a:r>
            <a:r>
              <a:rPr lang="en-US" dirty="0" smtClean="0">
                <a:latin typeface="Arial"/>
              </a:rPr>
              <a:t>.</a:t>
            </a:r>
          </a:p>
          <a:p>
            <a:endParaRPr lang="en-US" dirty="0">
              <a:latin typeface="Arial"/>
            </a:endParaRPr>
          </a:p>
          <a:p>
            <a:r>
              <a:rPr lang="en-US" dirty="0">
                <a:latin typeface="Arial"/>
              </a:rPr>
              <a:t>Simulate stresses and corresponding axial </a:t>
            </a:r>
            <a:r>
              <a:rPr lang="en-US" dirty="0" smtClean="0">
                <a:latin typeface="Arial"/>
              </a:rPr>
              <a:t>displacements using </a:t>
            </a:r>
            <a:r>
              <a:rPr lang="en-US" dirty="0">
                <a:latin typeface="Arial"/>
              </a:rPr>
              <a:t>LS-DYNA and FEM post-processing tools.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Generating Intensity Fields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Simulated C5-2 using Field II</a:t>
                </a:r>
              </a:p>
              <a:p>
                <a:pPr lvl="1"/>
                <a:r>
                  <a:rPr lang="en-US" sz="2000" dirty="0" smtClean="0"/>
                  <a:t>2.36 MHz, 7 cycles</a:t>
                </a:r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~4×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Pa</m:t>
                    </m:r>
                  </m:oMath>
                </a14:m>
                <a:r>
                  <a:rPr lang="en-US" sz="2000" dirty="0" smtClean="0"/>
                  <a:t> amplitude</a:t>
                </a:r>
              </a:p>
              <a:p>
                <a:pPr lvl="1"/>
                <a:r>
                  <a:rPr lang="en-US" sz="2000" dirty="0" smtClean="0"/>
                  <a:t>30 mm and 70 mm focal depths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α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[0.005, 0.3, 0.45, 1.0, 1.5] dB/cm/MHz</a:t>
                </a:r>
              </a:p>
              <a:p>
                <a:endParaRPr lang="en-US" sz="2400" dirty="0" smtClean="0"/>
              </a:p>
              <a:p>
                <a:r>
                  <a:rPr lang="el-GR" sz="2400" dirty="0" smtClean="0"/>
                  <a:t>β </a:t>
                </a:r>
                <a:r>
                  <a:rPr lang="en-US" sz="2400" dirty="0" smtClean="0"/>
                  <a:t>= [0.0, 3.5, 7.0]</a:t>
                </a:r>
              </a:p>
              <a:p>
                <a:endParaRPr lang="en-US" sz="2400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ithub.com/Ningrui-Li/nonlinear_acoustic/blob/master/presentations/nc_bmes_sympo/nonlinear_wave_through_time.png?raw=tru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r="8210" b="1482"/>
          <a:stretch/>
        </p:blipFill>
        <p:spPr bwMode="auto">
          <a:xfrm>
            <a:off x="6458990" y="1825625"/>
            <a:ext cx="5261956" cy="45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30 mm Focus</a:t>
            </a:r>
            <a:endParaRPr lang="en-US" dirty="0"/>
          </a:p>
        </p:txBody>
      </p:sp>
      <p:pic>
        <p:nvPicPr>
          <p:cNvPr id="2050" name="Picture 2" descr="https://raw.githubusercontent.com/Ningrui-Li/nonlinear_acoustic/master/comparisons/focus30mm/linear_compare/field_kzk_centertrace_c52_30m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72" y="1509743"/>
            <a:ext cx="6957628" cy="521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5389" y="1878676"/>
            <a:ext cx="4314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Axial intensities down the center (</a:t>
            </a:r>
            <a:r>
              <a:rPr lang="en-US" sz="2400" dirty="0" err="1" smtClean="0"/>
              <a:t>lat</a:t>
            </a:r>
            <a:r>
              <a:rPr lang="en-US" sz="2400" dirty="0" smtClean="0"/>
              <a:t> = 0mm, </a:t>
            </a:r>
            <a:r>
              <a:rPr lang="en-US" sz="2400" dirty="0" err="1" smtClean="0"/>
              <a:t>ele</a:t>
            </a:r>
            <a:r>
              <a:rPr lang="en-US" sz="2400" dirty="0" smtClean="0"/>
              <a:t> = 0mm)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 smtClean="0"/>
              <a:t>α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0.005 dB/cm/MHz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β </a:t>
            </a:r>
            <a:r>
              <a:rPr lang="en-US" sz="2400" dirty="0"/>
              <a:t>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80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with Field II – 70 mm Focus</a:t>
            </a:r>
            <a:endParaRPr lang="en-US" dirty="0"/>
          </a:p>
        </p:txBody>
      </p:sp>
      <p:pic>
        <p:nvPicPr>
          <p:cNvPr id="4" name="Picture 2" descr="https://github.com/Ningrui-Li/nonlinear_acoustic/blob/master/comparisons/focus70mm/linear_compare/a_0/field_kzk_centertrace_c52_70mm.pn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1690688"/>
            <a:ext cx="5367539" cy="40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github.com/Ningrui-Li/nonlinear_acoustic/blob/master/comparisons/focus70mm/linear_compare/a_0.45/field_kzk_centertrace_c52_70mm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39" y="1690688"/>
            <a:ext cx="5231073" cy="402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99600" y="5912194"/>
            <a:ext cx="3243350" cy="446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0.45 dB/cm/MHz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6310" y="5915428"/>
            <a:ext cx="3165764" cy="44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/>
              <a:t>α</a:t>
            </a:r>
            <a:r>
              <a:rPr lang="en-US" dirty="0" smtClean="0"/>
              <a:t> = 0.005 dB/cm/MHz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Simulating Shear Wave Speeds from 3D KZK Simulation</vt:lpstr>
      <vt:lpstr>Objectives</vt:lpstr>
      <vt:lpstr>Methods</vt:lpstr>
      <vt:lpstr>Methods – Generating Intensity Fields</vt:lpstr>
      <vt:lpstr>Validation with Field II – 30 mm Focus</vt:lpstr>
      <vt:lpstr>Validation with Field II – 70 mm Focus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Shear Wave Speeds from 3D KZK Simulation</dc:title>
  <dc:creator>Rui</dc:creator>
  <cp:lastModifiedBy>Rui</cp:lastModifiedBy>
  <cp:revision>21</cp:revision>
  <dcterms:created xsi:type="dcterms:W3CDTF">2015-04-23T03:30:25Z</dcterms:created>
  <dcterms:modified xsi:type="dcterms:W3CDTF">2015-04-23T15:31:09Z</dcterms:modified>
</cp:coreProperties>
</file>