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21.png" ContentType="image/png"/>
  <Override PartName="/ppt/media/image20.png" ContentType="image/png"/>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15.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tif" ContentType="image/tif"/>
  <Override PartName="/ppt/media/image8.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Lst>
  <p:sldSz cx="32918400" cy="19202400"/>
  <p:notesSz cx="6980237"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47"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48"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49"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50" name="PlaceHolder 5"/>
          <p:cNvSpPr>
            <a:spLocks noGrp="1"/>
          </p:cNvSpPr>
          <p:nvPr>
            <p:ph type="sldNum"/>
          </p:nvPr>
        </p:nvSpPr>
        <p:spPr>
          <a:xfrm>
            <a:off x="4399200" y="9555480"/>
            <a:ext cx="3372840" cy="502560"/>
          </a:xfrm>
          <a:prstGeom prst="rect">
            <a:avLst/>
          </a:prstGeom>
        </p:spPr>
        <p:txBody>
          <a:bodyPr lIns="0" rIns="0" tIns="0" bIns="0" anchor="b"/>
          <a:p>
            <a:pPr algn="r"/>
            <a:fld id="{15177589-276B-49C9-BDCC-95A7D8185DB4}"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3954600" y="8685360"/>
            <a:ext cx="3022200" cy="455040"/>
          </a:xfrm>
          <a:prstGeom prst="rect">
            <a:avLst/>
          </a:prstGeom>
          <a:noFill/>
          <a:ln>
            <a:noFill/>
          </a:ln>
        </p:spPr>
        <p:style>
          <a:lnRef idx="0"/>
          <a:fillRef idx="0"/>
          <a:effectRef idx="0"/>
          <a:fontRef idx="minor"/>
        </p:style>
        <p:txBody>
          <a:bodyPr lIns="90000" rIns="90000" tIns="45000" bIns="45000" anchor="b"/>
          <a:p>
            <a:pPr algn="r">
              <a:lnSpc>
                <a:spcPct val="100000"/>
              </a:lnSpc>
            </a:pPr>
            <a:fld id="{6C8E59D8-69FF-4F4D-83E2-4043DFFA92ED}" type="slidenum">
              <a:rPr lang="en-US" sz="1200" strike="noStrike">
                <a:solidFill>
                  <a:srgbClr val="000000"/>
                </a:solidFill>
                <a:latin typeface="Arial"/>
                <a:ea typeface="+mn-ea"/>
              </a:rPr>
              <a:t>&lt;number&gt;</a:t>
            </a:fld>
            <a:endParaRPr/>
          </a:p>
        </p:txBody>
      </p:sp>
      <p:sp>
        <p:nvSpPr>
          <p:cNvPr id="104" name="PlaceHolder 2"/>
          <p:cNvSpPr>
            <a:spLocks noGrp="1"/>
          </p:cNvSpPr>
          <p:nvPr>
            <p:ph type="body"/>
          </p:nvPr>
        </p:nvSpPr>
        <p:spPr>
          <a:xfrm>
            <a:off x="698400" y="4343400"/>
            <a:ext cx="5581080" cy="4112640"/>
          </a:xfrm>
          <a:prstGeom prst="rect">
            <a:avLst/>
          </a:prstGeom>
        </p:spPr>
        <p:txBody>
          <a:bodyPr lIns="0" rIns="0" tIns="0" bIns="0"/>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34" name="PlaceHolder 2"/>
          <p:cNvSpPr>
            <a:spLocks noGrp="1"/>
          </p:cNvSpPr>
          <p:nvPr>
            <p:ph type="body"/>
          </p:nvPr>
        </p:nvSpPr>
        <p:spPr>
          <a:xfrm>
            <a:off x="1645920" y="4493160"/>
            <a:ext cx="29626200" cy="5312160"/>
          </a:xfrm>
          <a:prstGeom prst="rect">
            <a:avLst/>
          </a:prstGeom>
        </p:spPr>
        <p:txBody>
          <a:bodyPr lIns="0" rIns="0" tIns="0" bIns="0"/>
          <a:p>
            <a:endParaRPr/>
          </a:p>
        </p:txBody>
      </p:sp>
      <p:sp>
        <p:nvSpPr>
          <p:cNvPr id="35" name="PlaceHolder 3"/>
          <p:cNvSpPr>
            <a:spLocks noGrp="1"/>
          </p:cNvSpPr>
          <p:nvPr>
            <p:ph type="body"/>
          </p:nvPr>
        </p:nvSpPr>
        <p:spPr>
          <a:xfrm>
            <a:off x="1645920" y="10310400"/>
            <a:ext cx="29626200" cy="53121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37" name="PlaceHolder 2"/>
          <p:cNvSpPr>
            <a:spLocks noGrp="1"/>
          </p:cNvSpPr>
          <p:nvPr>
            <p:ph type="body"/>
          </p:nvPr>
        </p:nvSpPr>
        <p:spPr>
          <a:xfrm>
            <a:off x="1645920" y="4493160"/>
            <a:ext cx="14457240" cy="5312160"/>
          </a:xfrm>
          <a:prstGeom prst="rect">
            <a:avLst/>
          </a:prstGeom>
        </p:spPr>
        <p:txBody>
          <a:bodyPr lIns="0" rIns="0" tIns="0" bIns="0"/>
          <a:p>
            <a:endParaRPr/>
          </a:p>
        </p:txBody>
      </p:sp>
      <p:sp>
        <p:nvSpPr>
          <p:cNvPr id="38" name="PlaceHolder 3"/>
          <p:cNvSpPr>
            <a:spLocks noGrp="1"/>
          </p:cNvSpPr>
          <p:nvPr>
            <p:ph type="body"/>
          </p:nvPr>
        </p:nvSpPr>
        <p:spPr>
          <a:xfrm>
            <a:off x="16826400" y="4493160"/>
            <a:ext cx="14457240" cy="5312160"/>
          </a:xfrm>
          <a:prstGeom prst="rect">
            <a:avLst/>
          </a:prstGeom>
        </p:spPr>
        <p:txBody>
          <a:bodyPr lIns="0" rIns="0" tIns="0" bIns="0"/>
          <a:p>
            <a:endParaRPr/>
          </a:p>
        </p:txBody>
      </p:sp>
      <p:sp>
        <p:nvSpPr>
          <p:cNvPr id="39" name="PlaceHolder 4"/>
          <p:cNvSpPr>
            <a:spLocks noGrp="1"/>
          </p:cNvSpPr>
          <p:nvPr>
            <p:ph type="body"/>
          </p:nvPr>
        </p:nvSpPr>
        <p:spPr>
          <a:xfrm>
            <a:off x="16826400" y="10310400"/>
            <a:ext cx="14457240" cy="5312160"/>
          </a:xfrm>
          <a:prstGeom prst="rect">
            <a:avLst/>
          </a:prstGeom>
        </p:spPr>
        <p:txBody>
          <a:bodyPr lIns="0" rIns="0" tIns="0" bIns="0"/>
          <a:p>
            <a:endParaRPr/>
          </a:p>
        </p:txBody>
      </p:sp>
      <p:sp>
        <p:nvSpPr>
          <p:cNvPr id="40" name="PlaceHolder 5"/>
          <p:cNvSpPr>
            <a:spLocks noGrp="1"/>
          </p:cNvSpPr>
          <p:nvPr>
            <p:ph type="body"/>
          </p:nvPr>
        </p:nvSpPr>
        <p:spPr>
          <a:xfrm>
            <a:off x="1645920" y="10310400"/>
            <a:ext cx="14457240" cy="53121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42" name="PlaceHolder 2"/>
          <p:cNvSpPr>
            <a:spLocks noGrp="1"/>
          </p:cNvSpPr>
          <p:nvPr>
            <p:ph type="body"/>
          </p:nvPr>
        </p:nvSpPr>
        <p:spPr>
          <a:xfrm>
            <a:off x="1645920" y="4493160"/>
            <a:ext cx="29626200" cy="11136960"/>
          </a:xfrm>
          <a:prstGeom prst="rect">
            <a:avLst/>
          </a:prstGeom>
        </p:spPr>
        <p:txBody>
          <a:bodyPr lIns="0" rIns="0" tIns="0" bIns="0"/>
          <a:p>
            <a:endParaRPr/>
          </a:p>
        </p:txBody>
      </p:sp>
      <p:sp>
        <p:nvSpPr>
          <p:cNvPr id="43" name="PlaceHolder 3"/>
          <p:cNvSpPr>
            <a:spLocks noGrp="1"/>
          </p:cNvSpPr>
          <p:nvPr>
            <p:ph type="body"/>
          </p:nvPr>
        </p:nvSpPr>
        <p:spPr>
          <a:xfrm>
            <a:off x="1645920" y="4493160"/>
            <a:ext cx="29626200" cy="11136960"/>
          </a:xfrm>
          <a:prstGeom prst="rect">
            <a:avLst/>
          </a:prstGeom>
        </p:spPr>
        <p:txBody>
          <a:bodyPr lIns="0" rIns="0" tIns="0" bIns="0"/>
          <a:p>
            <a:endParaRPr/>
          </a:p>
        </p:txBody>
      </p:sp>
      <p:pic>
        <p:nvPicPr>
          <p:cNvPr id="44" name="" descr=""/>
          <p:cNvPicPr/>
          <p:nvPr/>
        </p:nvPicPr>
        <p:blipFill>
          <a:blip r:embed="rId2"/>
          <a:stretch/>
        </p:blipFill>
        <p:spPr>
          <a:xfrm>
            <a:off x="9479520" y="4493160"/>
            <a:ext cx="13958280" cy="11136960"/>
          </a:xfrm>
          <a:prstGeom prst="rect">
            <a:avLst/>
          </a:prstGeom>
          <a:ln>
            <a:noFill/>
          </a:ln>
        </p:spPr>
      </p:pic>
      <p:pic>
        <p:nvPicPr>
          <p:cNvPr id="45" name="" descr=""/>
          <p:cNvPicPr/>
          <p:nvPr/>
        </p:nvPicPr>
        <p:blipFill>
          <a:blip r:embed="rId3"/>
          <a:stretch/>
        </p:blipFill>
        <p:spPr>
          <a:xfrm>
            <a:off x="9479520" y="4493160"/>
            <a:ext cx="13958280" cy="1113696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13" name="PlaceHolder 2"/>
          <p:cNvSpPr>
            <a:spLocks noGrp="1"/>
          </p:cNvSpPr>
          <p:nvPr>
            <p:ph type="subTitle"/>
          </p:nvPr>
        </p:nvSpPr>
        <p:spPr>
          <a:xfrm>
            <a:off x="1645920" y="4493160"/>
            <a:ext cx="29626200" cy="111369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15" name="PlaceHolder 2"/>
          <p:cNvSpPr>
            <a:spLocks noGrp="1"/>
          </p:cNvSpPr>
          <p:nvPr>
            <p:ph type="body"/>
          </p:nvPr>
        </p:nvSpPr>
        <p:spPr>
          <a:xfrm>
            <a:off x="1645920" y="4493160"/>
            <a:ext cx="29626200" cy="111369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17" name="PlaceHolder 2"/>
          <p:cNvSpPr>
            <a:spLocks noGrp="1"/>
          </p:cNvSpPr>
          <p:nvPr>
            <p:ph type="body"/>
          </p:nvPr>
        </p:nvSpPr>
        <p:spPr>
          <a:xfrm>
            <a:off x="1645920" y="4493160"/>
            <a:ext cx="14457240" cy="11136960"/>
          </a:xfrm>
          <a:prstGeom prst="rect">
            <a:avLst/>
          </a:prstGeom>
        </p:spPr>
        <p:txBody>
          <a:bodyPr lIns="0" rIns="0" tIns="0" bIns="0"/>
          <a:p>
            <a:endParaRPr/>
          </a:p>
        </p:txBody>
      </p:sp>
      <p:sp>
        <p:nvSpPr>
          <p:cNvPr id="18" name="PlaceHolder 3"/>
          <p:cNvSpPr>
            <a:spLocks noGrp="1"/>
          </p:cNvSpPr>
          <p:nvPr>
            <p:ph type="body"/>
          </p:nvPr>
        </p:nvSpPr>
        <p:spPr>
          <a:xfrm>
            <a:off x="16826400" y="4493160"/>
            <a:ext cx="14457240" cy="111369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645920" y="766080"/>
            <a:ext cx="29626200" cy="148633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22" name="PlaceHolder 2"/>
          <p:cNvSpPr>
            <a:spLocks noGrp="1"/>
          </p:cNvSpPr>
          <p:nvPr>
            <p:ph type="body"/>
          </p:nvPr>
        </p:nvSpPr>
        <p:spPr>
          <a:xfrm>
            <a:off x="1645920" y="4493160"/>
            <a:ext cx="14457240" cy="5312160"/>
          </a:xfrm>
          <a:prstGeom prst="rect">
            <a:avLst/>
          </a:prstGeom>
        </p:spPr>
        <p:txBody>
          <a:bodyPr lIns="0" rIns="0" tIns="0" bIns="0"/>
          <a:p>
            <a:endParaRPr/>
          </a:p>
        </p:txBody>
      </p:sp>
      <p:sp>
        <p:nvSpPr>
          <p:cNvPr id="23" name="PlaceHolder 3"/>
          <p:cNvSpPr>
            <a:spLocks noGrp="1"/>
          </p:cNvSpPr>
          <p:nvPr>
            <p:ph type="body"/>
          </p:nvPr>
        </p:nvSpPr>
        <p:spPr>
          <a:xfrm>
            <a:off x="1645920" y="10310400"/>
            <a:ext cx="14457240" cy="5312160"/>
          </a:xfrm>
          <a:prstGeom prst="rect">
            <a:avLst/>
          </a:prstGeom>
        </p:spPr>
        <p:txBody>
          <a:bodyPr lIns="0" rIns="0" tIns="0" bIns="0"/>
          <a:p>
            <a:endParaRPr/>
          </a:p>
        </p:txBody>
      </p:sp>
      <p:sp>
        <p:nvSpPr>
          <p:cNvPr id="24" name="PlaceHolder 4"/>
          <p:cNvSpPr>
            <a:spLocks noGrp="1"/>
          </p:cNvSpPr>
          <p:nvPr>
            <p:ph type="body"/>
          </p:nvPr>
        </p:nvSpPr>
        <p:spPr>
          <a:xfrm>
            <a:off x="16826400" y="4493160"/>
            <a:ext cx="14457240" cy="111369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26" name="PlaceHolder 2"/>
          <p:cNvSpPr>
            <a:spLocks noGrp="1"/>
          </p:cNvSpPr>
          <p:nvPr>
            <p:ph type="body"/>
          </p:nvPr>
        </p:nvSpPr>
        <p:spPr>
          <a:xfrm>
            <a:off x="1645920" y="4493160"/>
            <a:ext cx="14457240" cy="11136960"/>
          </a:xfrm>
          <a:prstGeom prst="rect">
            <a:avLst/>
          </a:prstGeom>
        </p:spPr>
        <p:txBody>
          <a:bodyPr lIns="0" rIns="0" tIns="0" bIns="0"/>
          <a:p>
            <a:endParaRPr/>
          </a:p>
        </p:txBody>
      </p:sp>
      <p:sp>
        <p:nvSpPr>
          <p:cNvPr id="27" name="PlaceHolder 3"/>
          <p:cNvSpPr>
            <a:spLocks noGrp="1"/>
          </p:cNvSpPr>
          <p:nvPr>
            <p:ph type="body"/>
          </p:nvPr>
        </p:nvSpPr>
        <p:spPr>
          <a:xfrm>
            <a:off x="16826400" y="4493160"/>
            <a:ext cx="14457240" cy="5312160"/>
          </a:xfrm>
          <a:prstGeom prst="rect">
            <a:avLst/>
          </a:prstGeom>
        </p:spPr>
        <p:txBody>
          <a:bodyPr lIns="0" rIns="0" tIns="0" bIns="0"/>
          <a:p>
            <a:endParaRPr/>
          </a:p>
        </p:txBody>
      </p:sp>
      <p:sp>
        <p:nvSpPr>
          <p:cNvPr id="28" name="PlaceHolder 4"/>
          <p:cNvSpPr>
            <a:spLocks noGrp="1"/>
          </p:cNvSpPr>
          <p:nvPr>
            <p:ph type="body"/>
          </p:nvPr>
        </p:nvSpPr>
        <p:spPr>
          <a:xfrm>
            <a:off x="16826400" y="10310400"/>
            <a:ext cx="14457240" cy="53121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45920" y="766080"/>
            <a:ext cx="29626200" cy="3206160"/>
          </a:xfrm>
          <a:prstGeom prst="rect">
            <a:avLst/>
          </a:prstGeom>
        </p:spPr>
        <p:txBody>
          <a:bodyPr lIns="0" rIns="0" tIns="0" bIns="0" anchor="ctr"/>
          <a:p>
            <a:pPr algn="ctr"/>
            <a:endParaRPr/>
          </a:p>
        </p:txBody>
      </p:sp>
      <p:sp>
        <p:nvSpPr>
          <p:cNvPr id="30" name="PlaceHolder 2"/>
          <p:cNvSpPr>
            <a:spLocks noGrp="1"/>
          </p:cNvSpPr>
          <p:nvPr>
            <p:ph type="body"/>
          </p:nvPr>
        </p:nvSpPr>
        <p:spPr>
          <a:xfrm>
            <a:off x="1645920" y="4493160"/>
            <a:ext cx="14457240" cy="5312160"/>
          </a:xfrm>
          <a:prstGeom prst="rect">
            <a:avLst/>
          </a:prstGeom>
        </p:spPr>
        <p:txBody>
          <a:bodyPr lIns="0" rIns="0" tIns="0" bIns="0"/>
          <a:p>
            <a:endParaRPr/>
          </a:p>
        </p:txBody>
      </p:sp>
      <p:sp>
        <p:nvSpPr>
          <p:cNvPr id="31" name="PlaceHolder 3"/>
          <p:cNvSpPr>
            <a:spLocks noGrp="1"/>
          </p:cNvSpPr>
          <p:nvPr>
            <p:ph type="body"/>
          </p:nvPr>
        </p:nvSpPr>
        <p:spPr>
          <a:xfrm>
            <a:off x="16826400" y="4493160"/>
            <a:ext cx="14457240" cy="5312160"/>
          </a:xfrm>
          <a:prstGeom prst="rect">
            <a:avLst/>
          </a:prstGeom>
        </p:spPr>
        <p:txBody>
          <a:bodyPr lIns="0" rIns="0" tIns="0" bIns="0"/>
          <a:p>
            <a:endParaRPr/>
          </a:p>
        </p:txBody>
      </p:sp>
      <p:sp>
        <p:nvSpPr>
          <p:cNvPr id="32" name="PlaceHolder 4"/>
          <p:cNvSpPr>
            <a:spLocks noGrp="1"/>
          </p:cNvSpPr>
          <p:nvPr>
            <p:ph type="body"/>
          </p:nvPr>
        </p:nvSpPr>
        <p:spPr>
          <a:xfrm>
            <a:off x="1645920" y="10310400"/>
            <a:ext cx="29626200" cy="53121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ti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63729d"/>
        </a:solidFill>
      </p:bgPr>
    </p:bg>
    <p:spTree>
      <p:nvGrpSpPr>
        <p:cNvPr id="1" name=""/>
        <p:cNvGrpSpPr/>
        <p:nvPr/>
      </p:nvGrpSpPr>
      <p:grpSpPr>
        <a:xfrm>
          <a:off x="0" y="0"/>
          <a:ext cx="0" cy="0"/>
          <a:chOff x="0" y="0"/>
          <a:chExt cx="0" cy="0"/>
        </a:xfrm>
      </p:grpSpPr>
      <p:sp>
        <p:nvSpPr>
          <p:cNvPr id="0" name="CustomShape 1"/>
          <p:cNvSpPr/>
          <p:nvPr/>
        </p:nvSpPr>
        <p:spPr>
          <a:xfrm>
            <a:off x="0" y="0"/>
            <a:ext cx="32916240" cy="2406240"/>
          </a:xfrm>
          <a:prstGeom prst="rect">
            <a:avLst/>
          </a:prstGeom>
          <a:solidFill>
            <a:srgbClr val="000d26"/>
          </a:solidFill>
          <a:ln w="9360">
            <a:solidFill>
              <a:schemeClr val="tx1"/>
            </a:solidFill>
            <a:miter/>
          </a:ln>
        </p:spPr>
        <p:style>
          <a:lnRef idx="0"/>
          <a:fillRef idx="0"/>
          <a:effectRef idx="0"/>
          <a:fontRef idx="minor"/>
        </p:style>
      </p:sp>
      <p:sp>
        <p:nvSpPr>
          <p:cNvPr id="1" name="CustomShape 2"/>
          <p:cNvSpPr/>
          <p:nvPr/>
        </p:nvSpPr>
        <p:spPr>
          <a:xfrm>
            <a:off x="519840" y="2895480"/>
            <a:ext cx="7036920" cy="15869520"/>
          </a:xfrm>
          <a:prstGeom prst="rect">
            <a:avLst/>
          </a:prstGeom>
          <a:solidFill>
            <a:srgbClr val="e6eaee"/>
          </a:solidFill>
          <a:ln w="9360">
            <a:solidFill>
              <a:schemeClr val="tx1"/>
            </a:solidFill>
            <a:miter/>
          </a:ln>
        </p:spPr>
        <p:style>
          <a:lnRef idx="0"/>
          <a:fillRef idx="0"/>
          <a:effectRef idx="0"/>
          <a:fontRef idx="minor"/>
        </p:style>
      </p:sp>
      <p:sp>
        <p:nvSpPr>
          <p:cNvPr id="2" name="CustomShape 3"/>
          <p:cNvSpPr/>
          <p:nvPr/>
        </p:nvSpPr>
        <p:spPr>
          <a:xfrm>
            <a:off x="199080" y="1515960"/>
            <a:ext cx="3188520" cy="1102320"/>
          </a:xfrm>
          <a:prstGeom prst="rect">
            <a:avLst/>
          </a:prstGeom>
          <a:noFill/>
          <a:ln w="9360">
            <a:noFill/>
          </a:ln>
        </p:spPr>
        <p:style>
          <a:lnRef idx="0"/>
          <a:fillRef idx="0"/>
          <a:effectRef idx="0"/>
          <a:fontRef idx="minor"/>
        </p:style>
        <p:txBody>
          <a:bodyPr wrap="none" lIns="285120" rIns="285120" tIns="285120" bIns="285120"/>
          <a:p>
            <a:pPr>
              <a:lnSpc>
                <a:spcPct val="100000"/>
              </a:lnSpc>
            </a:pPr>
            <a:r>
              <a:rPr b="1" lang="en-US" sz="3500" strike="noStrike">
                <a:solidFill>
                  <a:srgbClr val="f8f8f8"/>
                </a:solidFill>
                <a:latin typeface="Verdana"/>
                <a:ea typeface="DejaVu Sans"/>
              </a:rPr>
              <a:t>DUKE BME</a:t>
            </a:r>
            <a:endParaRPr/>
          </a:p>
        </p:txBody>
      </p:sp>
      <p:sp>
        <p:nvSpPr>
          <p:cNvPr id="3" name="CustomShape 4"/>
          <p:cNvSpPr/>
          <p:nvPr/>
        </p:nvSpPr>
        <p:spPr>
          <a:xfrm>
            <a:off x="0" y="0"/>
            <a:ext cx="32916240" cy="19200240"/>
          </a:xfrm>
          <a:prstGeom prst="rect">
            <a:avLst/>
          </a:prstGeom>
          <a:noFill/>
          <a:ln w="3240">
            <a:solidFill>
              <a:schemeClr val="tx2"/>
            </a:solidFill>
            <a:miter/>
          </a:ln>
        </p:spPr>
        <p:style>
          <a:lnRef idx="0"/>
          <a:fillRef idx="0"/>
          <a:effectRef idx="0"/>
          <a:fontRef idx="minor"/>
        </p:style>
      </p:sp>
      <p:sp>
        <p:nvSpPr>
          <p:cNvPr id="4" name="CustomShape 5"/>
          <p:cNvSpPr/>
          <p:nvPr/>
        </p:nvSpPr>
        <p:spPr>
          <a:xfrm>
            <a:off x="8534520" y="2903760"/>
            <a:ext cx="16030440" cy="15869520"/>
          </a:xfrm>
          <a:prstGeom prst="rect">
            <a:avLst/>
          </a:prstGeom>
          <a:solidFill>
            <a:srgbClr val="e6eaee"/>
          </a:solidFill>
          <a:ln w="9360">
            <a:solidFill>
              <a:schemeClr val="tx1"/>
            </a:solidFill>
            <a:miter/>
          </a:ln>
        </p:spPr>
        <p:style>
          <a:lnRef idx="0"/>
          <a:fillRef idx="0"/>
          <a:effectRef idx="0"/>
          <a:fontRef idx="minor"/>
        </p:style>
      </p:sp>
      <p:sp>
        <p:nvSpPr>
          <p:cNvPr id="5" name="CustomShape 6"/>
          <p:cNvSpPr/>
          <p:nvPr/>
        </p:nvSpPr>
        <p:spPr>
          <a:xfrm>
            <a:off x="25420320" y="2903760"/>
            <a:ext cx="7034400" cy="15869520"/>
          </a:xfrm>
          <a:prstGeom prst="rect">
            <a:avLst/>
          </a:prstGeom>
          <a:solidFill>
            <a:srgbClr val="e6eaee"/>
          </a:solidFill>
          <a:ln w="9360">
            <a:solidFill>
              <a:schemeClr val="tx1"/>
            </a:solidFill>
            <a:miter/>
          </a:ln>
        </p:spPr>
        <p:style>
          <a:lnRef idx="0"/>
          <a:fillRef idx="0"/>
          <a:effectRef idx="0"/>
          <a:fontRef idx="minor"/>
        </p:style>
      </p:sp>
      <p:sp>
        <p:nvSpPr>
          <p:cNvPr id="6" name="CustomShape 7"/>
          <p:cNvSpPr/>
          <p:nvPr/>
        </p:nvSpPr>
        <p:spPr>
          <a:xfrm>
            <a:off x="714240" y="333360"/>
            <a:ext cx="2112480" cy="1445760"/>
          </a:xfrm>
          <a:prstGeom prst="rect">
            <a:avLst/>
          </a:prstGeom>
          <a:noFill/>
          <a:ln w="9360">
            <a:noFill/>
          </a:ln>
        </p:spPr>
        <p:style>
          <a:lnRef idx="0"/>
          <a:fillRef idx="0"/>
          <a:effectRef idx="0"/>
          <a:fontRef idx="minor"/>
        </p:style>
      </p:sp>
      <p:sp>
        <p:nvSpPr>
          <p:cNvPr id="7" name="CustomShape 8"/>
          <p:cNvSpPr/>
          <p:nvPr/>
        </p:nvSpPr>
        <p:spPr>
          <a:xfrm>
            <a:off x="895320" y="333360"/>
            <a:ext cx="1426680" cy="1369440"/>
          </a:xfrm>
          <a:prstGeom prst="rect">
            <a:avLst/>
          </a:prstGeom>
          <a:noFill/>
          <a:ln w="9360">
            <a:noFill/>
          </a:ln>
        </p:spPr>
        <p:style>
          <a:lnRef idx="0"/>
          <a:fillRef idx="0"/>
          <a:effectRef idx="0"/>
          <a:fontRef idx="minor"/>
        </p:style>
      </p:sp>
      <p:sp>
        <p:nvSpPr>
          <p:cNvPr id="8" name="CustomShape 9"/>
          <p:cNvSpPr/>
          <p:nvPr/>
        </p:nvSpPr>
        <p:spPr>
          <a:xfrm>
            <a:off x="64800" y="187200"/>
            <a:ext cx="3088080" cy="1737720"/>
          </a:xfrm>
          <a:prstGeom prst="rect">
            <a:avLst/>
          </a:prstGeom>
          <a:noFill/>
          <a:ln w="9360">
            <a:noFill/>
          </a:ln>
        </p:spPr>
        <p:style>
          <a:lnRef idx="0"/>
          <a:fillRef idx="0"/>
          <a:effectRef idx="0"/>
          <a:fontRef idx="minor"/>
        </p:style>
      </p:sp>
      <p:pic>
        <p:nvPicPr>
          <p:cNvPr id="9" name="Picture 17" descr=""/>
          <p:cNvPicPr/>
          <p:nvPr/>
        </p:nvPicPr>
        <p:blipFill>
          <a:blip r:embed="rId2"/>
          <a:stretch/>
        </p:blipFill>
        <p:spPr>
          <a:xfrm>
            <a:off x="931680" y="249480"/>
            <a:ext cx="1551600" cy="1500840"/>
          </a:xfrm>
          <a:prstGeom prst="rect">
            <a:avLst/>
          </a:prstGeom>
          <a:ln>
            <a:noFill/>
          </a:ln>
        </p:spPr>
      </p:pic>
      <p:sp>
        <p:nvSpPr>
          <p:cNvPr id="10" name="PlaceHolder 10"/>
          <p:cNvSpPr>
            <a:spLocks noGrp="1"/>
          </p:cNvSpPr>
          <p:nvPr>
            <p:ph type="title"/>
          </p:nvPr>
        </p:nvSpPr>
        <p:spPr>
          <a:xfrm>
            <a:off x="1645920" y="766080"/>
            <a:ext cx="29626200" cy="3206160"/>
          </a:xfrm>
          <a:prstGeom prst="rect">
            <a:avLst/>
          </a:prstGeom>
        </p:spPr>
        <p:txBody>
          <a:bodyPr lIns="0" rIns="0" tIns="0" bIns="0" anchor="ctr"/>
          <a:p>
            <a:pPr algn="ctr"/>
            <a:r>
              <a:rPr lang="en-US" sz="4400">
                <a:latin typeface="Arial"/>
              </a:rPr>
              <a:t>Click to edit the title text format</a:t>
            </a:r>
            <a:endParaRPr/>
          </a:p>
        </p:txBody>
      </p:sp>
      <p:sp>
        <p:nvSpPr>
          <p:cNvPr id="11" name="PlaceHolder 11"/>
          <p:cNvSpPr>
            <a:spLocks noGrp="1"/>
          </p:cNvSpPr>
          <p:nvPr>
            <p:ph type="body"/>
          </p:nvPr>
        </p:nvSpPr>
        <p:spPr>
          <a:xfrm>
            <a:off x="1645920" y="4493160"/>
            <a:ext cx="29626200" cy="1113696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slideLayout" Target="../slideLayouts/slideLayout1.xml"/><Relationship Id="rId20"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 name="CustomShape 1"/>
          <p:cNvSpPr/>
          <p:nvPr/>
        </p:nvSpPr>
        <p:spPr>
          <a:xfrm>
            <a:off x="4316400" y="434520"/>
            <a:ext cx="24185160" cy="785160"/>
          </a:xfrm>
          <a:prstGeom prst="rect">
            <a:avLst/>
          </a:prstGeom>
          <a:noFill/>
          <a:ln w="9360">
            <a:noFill/>
          </a:ln>
        </p:spPr>
        <p:style>
          <a:lnRef idx="0"/>
          <a:fillRef idx="0"/>
          <a:effectRef idx="0"/>
          <a:fontRef idx="minor"/>
        </p:style>
        <p:txBody>
          <a:bodyPr lIns="56520" rIns="56520" tIns="28080" bIns="28080"/>
          <a:p>
            <a:pPr algn="ctr">
              <a:lnSpc>
                <a:spcPct val="90000"/>
              </a:lnSpc>
            </a:pPr>
            <a:r>
              <a:rPr b="1" lang="en-US" sz="4800" strike="noStrike">
                <a:solidFill>
                  <a:srgbClr val="f8f8f8"/>
                </a:solidFill>
                <a:latin typeface="Calibri"/>
                <a:ea typeface="DejaVu Sans"/>
              </a:rPr>
              <a:t>Simulating the Effects of Nonlinear Acoustic Propagation on Radiation Force</a:t>
            </a:r>
            <a:endParaRPr/>
          </a:p>
        </p:txBody>
      </p:sp>
      <p:sp>
        <p:nvSpPr>
          <p:cNvPr id="52" name="Line 2"/>
          <p:cNvSpPr/>
          <p:nvPr/>
        </p:nvSpPr>
        <p:spPr>
          <a:xfrm>
            <a:off x="2409480" y="14713560"/>
            <a:ext cx="1465560" cy="0"/>
          </a:xfrm>
          <a:prstGeom prst="line">
            <a:avLst/>
          </a:prstGeom>
          <a:ln w="9360">
            <a:noFill/>
          </a:ln>
        </p:spPr>
      </p:sp>
      <p:sp>
        <p:nvSpPr>
          <p:cNvPr id="53" name="CustomShape 3"/>
          <p:cNvSpPr/>
          <p:nvPr/>
        </p:nvSpPr>
        <p:spPr>
          <a:xfrm>
            <a:off x="6521040" y="1035720"/>
            <a:ext cx="19755360" cy="1748160"/>
          </a:xfrm>
          <a:prstGeom prst="rect">
            <a:avLst/>
          </a:prstGeom>
          <a:noFill/>
          <a:ln w="9360">
            <a:noFill/>
          </a:ln>
        </p:spPr>
        <p:style>
          <a:lnRef idx="0"/>
          <a:fillRef idx="0"/>
          <a:effectRef idx="0"/>
          <a:fontRef idx="minor"/>
        </p:style>
        <p:txBody>
          <a:bodyPr lIns="329040" rIns="329040" tIns="329040" bIns="329040"/>
          <a:p>
            <a:pPr algn="ctr">
              <a:lnSpc>
                <a:spcPct val="100000"/>
              </a:lnSpc>
            </a:pPr>
            <a:r>
              <a:rPr b="1" lang="en-US" sz="2800" strike="noStrike">
                <a:solidFill>
                  <a:srgbClr val="f8f8f8"/>
                </a:solidFill>
                <a:latin typeface="Arial"/>
                <a:ea typeface="DejaVu Sans"/>
              </a:rPr>
              <a:t>Ningrui Li, Mark L. Palmeri, Kathryn R. Nightingale</a:t>
            </a:r>
            <a:endParaRPr/>
          </a:p>
          <a:p>
            <a:pPr algn="ctr">
              <a:lnSpc>
                <a:spcPct val="100000"/>
              </a:lnSpc>
            </a:pPr>
            <a:r>
              <a:rPr b="1" lang="en-US" sz="1600" strike="noStrike">
                <a:solidFill>
                  <a:srgbClr val="f8f8f8"/>
                </a:solidFill>
                <a:latin typeface="Arial"/>
                <a:ea typeface="DejaVu Sans"/>
              </a:rPr>
              <a:t>Department of Biomedical Engineering, Duke University, Durham, NC, United States.</a:t>
            </a:r>
            <a:endParaRPr/>
          </a:p>
          <a:p>
            <a:pPr>
              <a:lnSpc>
                <a:spcPct val="100000"/>
              </a:lnSpc>
            </a:pPr>
            <a:endParaRPr/>
          </a:p>
        </p:txBody>
      </p:sp>
      <p:sp>
        <p:nvSpPr>
          <p:cNvPr id="54" name="CustomShape 4"/>
          <p:cNvSpPr/>
          <p:nvPr/>
        </p:nvSpPr>
        <p:spPr>
          <a:xfrm>
            <a:off x="25426440" y="2895840"/>
            <a:ext cx="7034040" cy="52632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RESULTS</a:t>
            </a:r>
            <a:endParaRPr/>
          </a:p>
        </p:txBody>
      </p:sp>
      <p:sp>
        <p:nvSpPr>
          <p:cNvPr id="55" name="CustomShape 5"/>
          <p:cNvSpPr/>
          <p:nvPr/>
        </p:nvSpPr>
        <p:spPr>
          <a:xfrm>
            <a:off x="525960" y="2886840"/>
            <a:ext cx="7035480" cy="53640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INTRODUCTION</a:t>
            </a:r>
            <a:endParaRPr/>
          </a:p>
        </p:txBody>
      </p:sp>
      <p:sp>
        <p:nvSpPr>
          <p:cNvPr id="56" name="CustomShape 6"/>
          <p:cNvSpPr/>
          <p:nvPr/>
        </p:nvSpPr>
        <p:spPr>
          <a:xfrm>
            <a:off x="25426800" y="11247120"/>
            <a:ext cx="7034040" cy="52632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CONCLUSIONS</a:t>
            </a:r>
            <a:endParaRPr/>
          </a:p>
        </p:txBody>
      </p:sp>
      <p:sp>
        <p:nvSpPr>
          <p:cNvPr id="57" name="CustomShape 7"/>
          <p:cNvSpPr/>
          <p:nvPr/>
        </p:nvSpPr>
        <p:spPr>
          <a:xfrm>
            <a:off x="25425000" y="16093440"/>
            <a:ext cx="7034400" cy="52704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REFERENCES</a:t>
            </a:r>
            <a:endParaRPr/>
          </a:p>
        </p:txBody>
      </p:sp>
      <p:sp>
        <p:nvSpPr>
          <p:cNvPr id="58" name="CustomShape 8"/>
          <p:cNvSpPr/>
          <p:nvPr/>
        </p:nvSpPr>
        <p:spPr>
          <a:xfrm>
            <a:off x="525960" y="11449080"/>
            <a:ext cx="7040160" cy="53640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METHODS</a:t>
            </a:r>
            <a:endParaRPr/>
          </a:p>
        </p:txBody>
      </p:sp>
      <p:sp>
        <p:nvSpPr>
          <p:cNvPr id="59" name="CustomShape 9"/>
          <p:cNvSpPr/>
          <p:nvPr/>
        </p:nvSpPr>
        <p:spPr>
          <a:xfrm>
            <a:off x="8532000" y="2889360"/>
            <a:ext cx="16039800" cy="528120"/>
          </a:xfrm>
          <a:prstGeom prst="rect">
            <a:avLst/>
          </a:prstGeom>
          <a:solidFill>
            <a:srgbClr val="000d26"/>
          </a:solidFill>
          <a:ln w="9360">
            <a:noFill/>
          </a:ln>
        </p:spPr>
        <p:style>
          <a:lnRef idx="0"/>
          <a:fillRef idx="0"/>
          <a:effectRef idx="0"/>
          <a:fontRef idx="minor"/>
        </p:style>
        <p:txBody>
          <a:bodyPr lIns="56520" rIns="56520" tIns="28080" bIns="28080" anchor="ctr"/>
          <a:p>
            <a:pPr algn="ctr">
              <a:lnSpc>
                <a:spcPct val="100000"/>
              </a:lnSpc>
            </a:pPr>
            <a:r>
              <a:rPr b="1" lang="en-US" sz="2800" strike="noStrike">
                <a:solidFill>
                  <a:srgbClr val="f8f8f8"/>
                </a:solidFill>
                <a:latin typeface="Calibri"/>
                <a:ea typeface="DejaVu Sans"/>
              </a:rPr>
              <a:t>RESULTS</a:t>
            </a:r>
            <a:endParaRPr/>
          </a:p>
        </p:txBody>
      </p:sp>
      <p:sp>
        <p:nvSpPr>
          <p:cNvPr id="60" name="CustomShape 10"/>
          <p:cNvSpPr/>
          <p:nvPr/>
        </p:nvSpPr>
        <p:spPr>
          <a:xfrm>
            <a:off x="822960" y="3497400"/>
            <a:ext cx="6399000" cy="3908520"/>
          </a:xfrm>
          <a:prstGeom prst="rect">
            <a:avLst/>
          </a:prstGeom>
          <a:noFill/>
          <a:ln>
            <a:noFill/>
          </a:ln>
        </p:spPr>
        <p:style>
          <a:lnRef idx="0"/>
          <a:fillRef idx="0"/>
          <a:effectRef idx="0"/>
          <a:fontRef idx="minor"/>
        </p:style>
        <p:txBody>
          <a:bodyPr lIns="90000" rIns="90000" tIns="45000" bIns="45000"/>
          <a:p>
            <a:pPr algn="just">
              <a:lnSpc>
                <a:spcPct val="100000"/>
              </a:lnSpc>
            </a:pPr>
            <a:r>
              <a:rPr lang="en-US" sz="1600" strike="noStrike">
                <a:solidFill>
                  <a:srgbClr val="000000"/>
                </a:solidFill>
                <a:latin typeface="Arial"/>
                <a:ea typeface="DejaVu Sans"/>
              </a:rPr>
              <a:t>	</a:t>
            </a:r>
            <a:r>
              <a:rPr lang="en-US" sz="1600" strike="noStrike">
                <a:solidFill>
                  <a:srgbClr val="000000"/>
                </a:solidFill>
                <a:latin typeface="Arial"/>
                <a:ea typeface="DejaVu Sans"/>
              </a:rPr>
              <a:t>Shear waves can be induced in tissues by acoustic radiation force created using an ultrasound probe. The shear wave speed of tissue can be measured by tracking the propagation of shear waves from their source using time-of-flight methods [1]. Tissue stiffness can be characterized using these shear wave speed measurements. </a:t>
            </a:r>
            <a:endParaRPr/>
          </a:p>
          <a:p>
            <a:pPr algn="just">
              <a:lnSpc>
                <a:spcPct val="100000"/>
              </a:lnSpc>
            </a:pPr>
            <a:r>
              <a:rPr lang="en-US" sz="1600" strike="noStrike">
                <a:solidFill>
                  <a:srgbClr val="000000"/>
                </a:solidFill>
                <a:latin typeface="Arial"/>
                <a:ea typeface="DejaVu Sans"/>
              </a:rPr>
              <a:t>	</a:t>
            </a:r>
            <a:r>
              <a:rPr lang="en-US" sz="1600" strike="noStrike">
                <a:solidFill>
                  <a:srgbClr val="000000"/>
                </a:solidFill>
                <a:latin typeface="Arial"/>
                <a:ea typeface="DejaVu Sans"/>
              </a:rPr>
              <a:t>Shear wave speed measurements have been shown to exhibit a depth dependent bias, which has the potential to cause misdiagnosis [2]. It was hypothesized that this depth dependence was caused by out-of-plane shear wave sources generated through nonlinear effects in acoustic propagation. These nonlinear effects are due to localized heating caused by acoustic waves with high pressure amplitudes This increases the sound speed in that specific region. Figure 1 shows the resulting sawtooth wave.</a:t>
            </a:r>
            <a:endParaRPr/>
          </a:p>
          <a:p>
            <a:pPr algn="just">
              <a:lnSpc>
                <a:spcPct val="100000"/>
              </a:lnSpc>
            </a:pPr>
            <a:r>
              <a:rPr lang="en-US" sz="1600" strike="noStrike">
                <a:solidFill>
                  <a:srgbClr val="000000"/>
                </a:solidFill>
                <a:latin typeface="Arial"/>
                <a:ea typeface="DejaVu Sans"/>
              </a:rPr>
              <a:t>	</a:t>
            </a:r>
            <a:r>
              <a:rPr lang="en-US" sz="1600" strike="noStrike">
                <a:solidFill>
                  <a:srgbClr val="000000"/>
                </a:solidFill>
                <a:latin typeface="Arial"/>
                <a:ea typeface="DejaVu Sans"/>
              </a:rPr>
              <a:t>The Khokhlov-Zabolotskaya-Kuznetsov (KZK) nonlinear wave equation [3] was used to simulate acoustic waves propagating in differing media with various nonlinear coefficients. The simulated intensity field distributions showed that as nonlinearity increased, the maximum intensities tended towards shallower, laterally offset locations. It was also shown that as attenuation increased, the effects of nonlinearity were also diminished.</a:t>
            </a:r>
            <a:endParaRPr/>
          </a:p>
        </p:txBody>
      </p:sp>
      <p:sp>
        <p:nvSpPr>
          <p:cNvPr id="61" name="CustomShape 11"/>
          <p:cNvSpPr/>
          <p:nvPr/>
        </p:nvSpPr>
        <p:spPr>
          <a:xfrm>
            <a:off x="25603200" y="16733520"/>
            <a:ext cx="6673320" cy="1624320"/>
          </a:xfrm>
          <a:prstGeom prst="rect">
            <a:avLst/>
          </a:prstGeom>
          <a:noFill/>
          <a:ln>
            <a:noFill/>
          </a:ln>
        </p:spPr>
        <p:style>
          <a:lnRef idx="0"/>
          <a:fillRef idx="0"/>
          <a:effectRef idx="0"/>
          <a:fontRef idx="minor"/>
        </p:style>
        <p:txBody>
          <a:bodyPr lIns="90000" rIns="90000" tIns="45000" bIns="45000"/>
          <a:p>
            <a:pPr>
              <a:lnSpc>
                <a:spcPct val="100000"/>
              </a:lnSpc>
            </a:pPr>
            <a:r>
              <a:rPr lang="en-US" sz="1200" strike="noStrike">
                <a:solidFill>
                  <a:srgbClr val="000000"/>
                </a:solidFill>
                <a:latin typeface="Arial"/>
                <a:ea typeface="DejaVu Sans"/>
              </a:rPr>
              <a:t>[1] Sarvazyan, A. P., Rudenko, O. V., Swanson, S. D., Fowlkes, J. B., &amp; Emelianov, S. Y. (1998). Shear wave elasticity imaging: a new ultrasonic technology of medical diagnostics. Ultrasound in medicine &amp; biology, 24(9), 1419-1435.</a:t>
            </a:r>
            <a:endParaRPr/>
          </a:p>
          <a:p>
            <a:pPr>
              <a:lnSpc>
                <a:spcPct val="100000"/>
              </a:lnSpc>
            </a:pPr>
            <a:r>
              <a:rPr lang="en-US" sz="1200" strike="noStrike">
                <a:solidFill>
                  <a:srgbClr val="000000"/>
                </a:solidFill>
                <a:latin typeface="Arial"/>
                <a:ea typeface="DejaVu Sans"/>
              </a:rPr>
              <a:t>[2] Zhao, H., Song, P., Urban, M. W., Kinnick, R. R., Yin, M., Greenleaf, J. F., &amp; Chen, S. (2011). Bias observed in time-of-flight shear wave speed measurements using radiation force of a focused ultrasound beam. Ultrasound in medicine &amp; biology, 37(11), 1884-1892.</a:t>
            </a:r>
            <a:endParaRPr/>
          </a:p>
          <a:p>
            <a:pPr>
              <a:lnSpc>
                <a:spcPct val="100000"/>
              </a:lnSpc>
            </a:pPr>
            <a:r>
              <a:rPr lang="en-US" sz="1200" strike="noStrike">
                <a:solidFill>
                  <a:srgbClr val="000000"/>
                </a:solidFill>
                <a:latin typeface="Arial"/>
                <a:ea typeface="DejaVu Sans"/>
              </a:rPr>
              <a:t>[3] Pinton, G. F., Dahl, J., Rosenzweig, S., &amp; Trahey, G. E. (2009). A heterogeneous nonlinear attenuating full-wave model of ultrasound. IEEE Transactions on Ultrasonics, Ferroelectrics, and Frequency Control, 56(3), 474-488.</a:t>
            </a:r>
            <a:endParaRPr/>
          </a:p>
        </p:txBody>
      </p:sp>
      <p:pic>
        <p:nvPicPr>
          <p:cNvPr id="62" name="Picture 61" descr=""/>
          <p:cNvPicPr/>
          <p:nvPr/>
        </p:nvPicPr>
        <p:blipFill>
          <a:blip r:embed="rId1"/>
          <a:stretch/>
        </p:blipFill>
        <p:spPr>
          <a:xfrm>
            <a:off x="11536560" y="6178320"/>
            <a:ext cx="4314960" cy="3390840"/>
          </a:xfrm>
          <a:prstGeom prst="rect">
            <a:avLst/>
          </a:prstGeom>
          <a:ln>
            <a:solidFill>
              <a:schemeClr val="tx1"/>
            </a:solidFill>
          </a:ln>
        </p:spPr>
      </p:pic>
      <p:sp>
        <p:nvSpPr>
          <p:cNvPr id="63" name="CustomShape 12"/>
          <p:cNvSpPr/>
          <p:nvPr/>
        </p:nvSpPr>
        <p:spPr>
          <a:xfrm>
            <a:off x="8686800" y="7660080"/>
            <a:ext cx="2453400" cy="34524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000000"/>
                </a:solidFill>
                <a:latin typeface="Arial"/>
                <a:ea typeface="DejaVu Sans"/>
              </a:rPr>
              <a:t>α = 0.005 dB/cm/MHz </a:t>
            </a:r>
            <a:endParaRPr/>
          </a:p>
        </p:txBody>
      </p:sp>
      <p:pic>
        <p:nvPicPr>
          <p:cNvPr id="64" name="Picture 63" descr=""/>
          <p:cNvPicPr/>
          <p:nvPr/>
        </p:nvPicPr>
        <p:blipFill>
          <a:blip r:embed="rId2"/>
          <a:srcRect l="443913" t="0" r="460146" b="-1007246"/>
          <a:stretch/>
        </p:blipFill>
        <p:spPr>
          <a:xfrm>
            <a:off x="16357320" y="6175800"/>
            <a:ext cx="1878840" cy="3390840"/>
          </a:xfrm>
          <a:prstGeom prst="rect">
            <a:avLst/>
          </a:prstGeom>
          <a:ln>
            <a:solidFill>
              <a:schemeClr val="tx1"/>
            </a:solidFill>
          </a:ln>
        </p:spPr>
      </p:pic>
      <p:pic>
        <p:nvPicPr>
          <p:cNvPr id="65" name="Picture 64" descr=""/>
          <p:cNvPicPr/>
          <p:nvPr/>
        </p:nvPicPr>
        <p:blipFill>
          <a:blip r:embed="rId3"/>
          <a:srcRect l="413686" t="-1553348" r="349731" b="-1549075"/>
          <a:stretch/>
        </p:blipFill>
        <p:spPr>
          <a:xfrm>
            <a:off x="18741960" y="6178320"/>
            <a:ext cx="1969560" cy="3388320"/>
          </a:xfrm>
          <a:prstGeom prst="rect">
            <a:avLst/>
          </a:prstGeom>
          <a:ln>
            <a:solidFill>
              <a:schemeClr val="tx1"/>
            </a:solidFill>
          </a:ln>
        </p:spPr>
      </p:pic>
      <p:pic>
        <p:nvPicPr>
          <p:cNvPr id="66" name="Picture 65" descr=""/>
          <p:cNvPicPr/>
          <p:nvPr/>
        </p:nvPicPr>
        <p:blipFill>
          <a:blip r:embed="rId4"/>
          <a:srcRect l="399731" t="0" r="606647" b="-1277036"/>
          <a:stretch/>
        </p:blipFill>
        <p:spPr>
          <a:xfrm>
            <a:off x="21134880" y="6177600"/>
            <a:ext cx="1892160" cy="3389040"/>
          </a:xfrm>
          <a:prstGeom prst="rect">
            <a:avLst/>
          </a:prstGeom>
          <a:ln>
            <a:solidFill>
              <a:schemeClr val="tx1"/>
            </a:solidFill>
          </a:ln>
        </p:spPr>
      </p:pic>
      <p:pic>
        <p:nvPicPr>
          <p:cNvPr id="67" name="Picture 66" descr=""/>
          <p:cNvPicPr/>
          <p:nvPr/>
        </p:nvPicPr>
        <p:blipFill>
          <a:blip r:embed="rId5"/>
          <a:stretch/>
        </p:blipFill>
        <p:spPr>
          <a:xfrm>
            <a:off x="11643480" y="14772600"/>
            <a:ext cx="4314960" cy="3389040"/>
          </a:xfrm>
          <a:prstGeom prst="rect">
            <a:avLst/>
          </a:prstGeom>
          <a:ln>
            <a:solidFill>
              <a:schemeClr val="tx1"/>
            </a:solidFill>
          </a:ln>
        </p:spPr>
      </p:pic>
      <p:sp>
        <p:nvSpPr>
          <p:cNvPr id="68" name="CustomShape 13"/>
          <p:cNvSpPr/>
          <p:nvPr/>
        </p:nvSpPr>
        <p:spPr>
          <a:xfrm>
            <a:off x="8966880" y="16326000"/>
            <a:ext cx="2200320" cy="34524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000000"/>
                </a:solidFill>
                <a:latin typeface="Arial"/>
                <a:ea typeface="DejaVu Sans"/>
              </a:rPr>
              <a:t>α = 1.5 dB/cm/MHz </a:t>
            </a:r>
            <a:endParaRPr/>
          </a:p>
        </p:txBody>
      </p:sp>
      <p:pic>
        <p:nvPicPr>
          <p:cNvPr id="69" name="Picture 68" descr=""/>
          <p:cNvPicPr/>
          <p:nvPr/>
        </p:nvPicPr>
        <p:blipFill>
          <a:blip r:embed="rId6"/>
          <a:srcRect l="-422044" t="0" r="-1063423" b="-779993"/>
          <a:stretch/>
        </p:blipFill>
        <p:spPr>
          <a:xfrm>
            <a:off x="16464240" y="14772600"/>
            <a:ext cx="1897560" cy="3389040"/>
          </a:xfrm>
          <a:prstGeom prst="rect">
            <a:avLst/>
          </a:prstGeom>
          <a:ln>
            <a:solidFill>
              <a:schemeClr val="tx1"/>
            </a:solidFill>
          </a:ln>
        </p:spPr>
      </p:pic>
      <p:pic>
        <p:nvPicPr>
          <p:cNvPr id="70" name="Picture 69" descr=""/>
          <p:cNvPicPr/>
          <p:nvPr/>
        </p:nvPicPr>
        <p:blipFill>
          <a:blip r:embed="rId7"/>
          <a:srcRect l="-1741976" t="-274914" r="-1332841" b="346932"/>
          <a:stretch/>
        </p:blipFill>
        <p:spPr>
          <a:xfrm>
            <a:off x="18892440" y="14772600"/>
            <a:ext cx="1882440" cy="3389040"/>
          </a:xfrm>
          <a:prstGeom prst="rect">
            <a:avLst/>
          </a:prstGeom>
          <a:ln>
            <a:solidFill>
              <a:schemeClr val="tx1"/>
            </a:solidFill>
          </a:ln>
        </p:spPr>
      </p:pic>
      <p:pic>
        <p:nvPicPr>
          <p:cNvPr id="71" name="Picture 70" descr=""/>
          <p:cNvPicPr/>
          <p:nvPr/>
        </p:nvPicPr>
        <p:blipFill>
          <a:blip r:embed="rId8"/>
          <a:srcRect l="334318" t="0" r="461997" b="0"/>
          <a:stretch/>
        </p:blipFill>
        <p:spPr>
          <a:xfrm>
            <a:off x="21241800" y="14772600"/>
            <a:ext cx="1892160" cy="3389040"/>
          </a:xfrm>
          <a:prstGeom prst="rect">
            <a:avLst/>
          </a:prstGeom>
          <a:ln>
            <a:solidFill>
              <a:schemeClr val="tx1"/>
            </a:solidFill>
          </a:ln>
        </p:spPr>
      </p:pic>
      <p:sp>
        <p:nvSpPr>
          <p:cNvPr id="72" name="CustomShape 14"/>
          <p:cNvSpPr/>
          <p:nvPr/>
        </p:nvSpPr>
        <p:spPr>
          <a:xfrm>
            <a:off x="25694640" y="11907000"/>
            <a:ext cx="6491520" cy="345600"/>
          </a:xfrm>
          <a:prstGeom prst="rect">
            <a:avLst/>
          </a:prstGeom>
          <a:noFill/>
          <a:ln>
            <a:noFill/>
          </a:ln>
        </p:spPr>
        <p:style>
          <a:lnRef idx="0"/>
          <a:fillRef idx="0"/>
          <a:effectRef idx="0"/>
          <a:fontRef idx="minor"/>
        </p:style>
        <p:txBody>
          <a:bodyPr lIns="90000" rIns="90000" tIns="45000" bIns="45000"/>
          <a:p>
            <a:pPr algn="just">
              <a:lnSpc>
                <a:spcPct val="100000"/>
              </a:lnSpc>
            </a:pPr>
            <a:r>
              <a:rPr lang="en-US" sz="1600" strike="noStrike">
                <a:solidFill>
                  <a:srgbClr val="000000"/>
                </a:solidFill>
                <a:latin typeface="Arial"/>
                <a:ea typeface="DejaVu Sans"/>
              </a:rPr>
              <a:t>	</a:t>
            </a:r>
            <a:r>
              <a:rPr lang="en-US" sz="1600" strike="noStrike">
                <a:solidFill>
                  <a:srgbClr val="000000"/>
                </a:solidFill>
                <a:latin typeface="Arial"/>
                <a:ea typeface="DejaVu Sans"/>
              </a:rPr>
              <a:t>The effect of increasing nonlinearity on the intensity distribution of a focused ultrasound beam was investigated computationally using the KZK simulation. The results of these simulations provided strong evidence suggesting that as the nonlinear coefficient of the medium increased, the intensity field peaked at shallower positions that were offset on the lateral axis.</a:t>
            </a:r>
            <a:endParaRPr/>
          </a:p>
          <a:p>
            <a:pPr algn="just">
              <a:lnSpc>
                <a:spcPct val="100000"/>
              </a:lnSpc>
            </a:pPr>
            <a:r>
              <a:rPr lang="en-US" sz="1600" strike="noStrike">
                <a:solidFill>
                  <a:srgbClr val="000000"/>
                </a:solidFill>
                <a:latin typeface="Arial"/>
                <a:ea typeface="DejaVu Sans"/>
              </a:rPr>
              <a:t>	</a:t>
            </a:r>
            <a:r>
              <a:rPr lang="en-US" sz="1600" strike="noStrike">
                <a:solidFill>
                  <a:srgbClr val="000000"/>
                </a:solidFill>
                <a:latin typeface="Arial"/>
                <a:ea typeface="DejaVu Sans"/>
              </a:rPr>
              <a:t>It was also found that as the attenuation of the material increased, the effects of nonlinearity were dampened. This agreed well with what was predicted, since nonlinear effects were most prominent when pressure waves with immense amplitudes caused local temperature and sound speed increases.</a:t>
            </a:r>
            <a:endParaRPr/>
          </a:p>
          <a:p>
            <a:pPr algn="just">
              <a:lnSpc>
                <a:spcPct val="100000"/>
              </a:lnSpc>
            </a:pPr>
            <a:r>
              <a:rPr lang="en-US" sz="1600" strike="noStrike">
                <a:solidFill>
                  <a:srgbClr val="000000"/>
                </a:solidFill>
                <a:latin typeface="Arial"/>
                <a:ea typeface="DejaVu Sans"/>
              </a:rPr>
              <a:t>	</a:t>
            </a:r>
            <a:r>
              <a:rPr lang="en-US" sz="1600" strike="noStrike">
                <a:solidFill>
                  <a:srgbClr val="000000"/>
                </a:solidFill>
                <a:latin typeface="Arial"/>
                <a:ea typeface="DejaVu Sans"/>
              </a:rPr>
              <a:t>Finally, the next step is to simulate the shear waves created using these intensity data. This will help further characterize the bias on shear wave speed measurements. This information will be crucial for developing methods to possibly correct for this depth dependent measurement bias.</a:t>
            </a:r>
            <a:endParaRPr/>
          </a:p>
        </p:txBody>
      </p:sp>
      <p:sp>
        <p:nvSpPr>
          <p:cNvPr id="73" name="CustomShape 15"/>
          <p:cNvSpPr/>
          <p:nvPr/>
        </p:nvSpPr>
        <p:spPr>
          <a:xfrm>
            <a:off x="822960" y="12088440"/>
            <a:ext cx="6491520" cy="1669680"/>
          </a:xfrm>
          <a:prstGeom prst="rect">
            <a:avLst/>
          </a:prstGeom>
          <a:noFill/>
          <a:ln>
            <a:noFill/>
          </a:ln>
        </p:spPr>
        <p:style>
          <a:lnRef idx="0"/>
          <a:fillRef idx="0"/>
          <a:effectRef idx="0"/>
          <a:fontRef idx="minor"/>
        </p:style>
        <p:txBody>
          <a:bodyPr lIns="90000" rIns="90000" tIns="45000" bIns="45000"/>
          <a:p>
            <a:pPr algn="just">
              <a:lnSpc>
                <a:spcPct val="100000"/>
              </a:lnSpc>
            </a:pPr>
            <a:r>
              <a:rPr lang="en-US" sz="1600" strike="noStrike">
                <a:solidFill>
                  <a:srgbClr val="000000"/>
                </a:solidFill>
                <a:latin typeface="Arial"/>
                <a:ea typeface="DejaVu Sans"/>
              </a:rPr>
              <a:t>	</a:t>
            </a:r>
            <a:r>
              <a:rPr lang="en-US" sz="1600" strike="noStrike">
                <a:solidFill>
                  <a:srgbClr val="000000"/>
                </a:solidFill>
                <a:latin typeface="Arial"/>
                <a:ea typeface="DejaVu Sans"/>
              </a:rPr>
              <a:t>A curvilinear C5-2 transducer focused at 70 mm in depth was simulated with 7 excitation cycles at an excitation frequency of 2.36 MHz to generate the face pressures used as an input to the KZK simulations. These face pressure waves was scaled to an amplitude of 0.4 MPa to match pressure amplitudes that were measured experimentally. As shown in Figure 2, appropriate time delays were applied to focus the acoustic waves correctly. </a:t>
            </a:r>
            <a:endParaRPr/>
          </a:p>
        </p:txBody>
      </p:sp>
      <p:sp>
        <p:nvSpPr>
          <p:cNvPr id="74" name="CustomShape 16"/>
          <p:cNvSpPr/>
          <p:nvPr/>
        </p:nvSpPr>
        <p:spPr>
          <a:xfrm>
            <a:off x="2377440" y="11057400"/>
            <a:ext cx="3291120" cy="541080"/>
          </a:xfrm>
          <a:prstGeom prst="rect">
            <a:avLst/>
          </a:prstGeom>
          <a:noFill/>
          <a:ln>
            <a:noFill/>
          </a:ln>
        </p:spPr>
        <p:style>
          <a:lnRef idx="0"/>
          <a:fillRef idx="0"/>
          <a:effectRef idx="0"/>
          <a:fontRef idx="minor"/>
        </p:style>
        <p:txBody>
          <a:bodyPr lIns="90000" rIns="90000" tIns="45000" bIns="45000"/>
          <a:p>
            <a:pPr>
              <a:lnSpc>
                <a:spcPct val="100000"/>
              </a:lnSpc>
            </a:pPr>
            <a:r>
              <a:rPr lang="en-US" sz="1600" strike="noStrike">
                <a:solidFill>
                  <a:srgbClr val="000000"/>
                </a:solidFill>
                <a:latin typeface="Arial"/>
                <a:ea typeface="DejaVu Sans"/>
              </a:rPr>
              <a:t>Figure 1: Nonlinear Acoustic Wave</a:t>
            </a:r>
            <a:endParaRPr/>
          </a:p>
        </p:txBody>
      </p:sp>
      <p:pic>
        <p:nvPicPr>
          <p:cNvPr id="75" name="Picture 74" descr=""/>
          <p:cNvPicPr/>
          <p:nvPr/>
        </p:nvPicPr>
        <p:blipFill>
          <a:blip r:embed="rId9"/>
          <a:stretch/>
        </p:blipFill>
        <p:spPr>
          <a:xfrm>
            <a:off x="2089440" y="8595360"/>
            <a:ext cx="3762360" cy="2409480"/>
          </a:xfrm>
          <a:prstGeom prst="rect">
            <a:avLst/>
          </a:prstGeom>
          <a:ln>
            <a:solidFill>
              <a:schemeClr val="tx1"/>
            </a:solidFill>
          </a:ln>
        </p:spPr>
      </p:pic>
      <p:sp>
        <p:nvSpPr>
          <p:cNvPr id="76" name="CustomShape 17"/>
          <p:cNvSpPr/>
          <p:nvPr/>
        </p:nvSpPr>
        <p:spPr>
          <a:xfrm>
            <a:off x="822960" y="17623080"/>
            <a:ext cx="6400080" cy="992520"/>
          </a:xfrm>
          <a:prstGeom prst="rect">
            <a:avLst/>
          </a:prstGeom>
          <a:noFill/>
          <a:ln>
            <a:noFill/>
          </a:ln>
        </p:spPr>
        <p:style>
          <a:lnRef idx="0"/>
          <a:fillRef idx="0"/>
          <a:effectRef idx="0"/>
          <a:fontRef idx="minor"/>
        </p:style>
        <p:txBody>
          <a:bodyPr lIns="90000" rIns="90000" tIns="45000" bIns="45000"/>
          <a:p>
            <a:pPr>
              <a:lnSpc>
                <a:spcPct val="100000"/>
              </a:lnSpc>
            </a:pPr>
            <a:r>
              <a:rPr lang="en-US" sz="1600" strike="noStrike">
                <a:solidFill>
                  <a:srgbClr val="000000"/>
                </a:solidFill>
                <a:latin typeface="Arial"/>
                <a:ea typeface="DejaVu Sans"/>
              </a:rPr>
              <a:t>	</a:t>
            </a:r>
            <a:r>
              <a:rPr lang="en-US" sz="1600" strike="noStrike">
                <a:solidFill>
                  <a:srgbClr val="000000"/>
                </a:solidFill>
                <a:latin typeface="Arial"/>
                <a:ea typeface="DejaVu Sans"/>
              </a:rPr>
              <a:t>Using these face pressure inputs, KZK simulations were run with various combinations of attenuation coefficients (α = 0.005, 0.3, 1.0, and 1.5 dB/cm/MHz) and nonlinear coefficients (β = 0, 3.5, and 7). The resulting intensity fields were visualized using ParaView.</a:t>
            </a:r>
            <a:endParaRPr/>
          </a:p>
        </p:txBody>
      </p:sp>
      <p:pic>
        <p:nvPicPr>
          <p:cNvPr id="77" name="Picture 76" descr=""/>
          <p:cNvPicPr/>
          <p:nvPr/>
        </p:nvPicPr>
        <p:blipFill>
          <a:blip r:embed="rId10"/>
          <a:stretch/>
        </p:blipFill>
        <p:spPr>
          <a:xfrm>
            <a:off x="2000160" y="13928040"/>
            <a:ext cx="4137120" cy="3266280"/>
          </a:xfrm>
          <a:prstGeom prst="rect">
            <a:avLst/>
          </a:prstGeom>
          <a:ln>
            <a:solidFill>
              <a:schemeClr val="tx1"/>
            </a:solidFill>
          </a:ln>
        </p:spPr>
      </p:pic>
      <p:sp>
        <p:nvSpPr>
          <p:cNvPr id="78" name="CustomShape 18"/>
          <p:cNvSpPr/>
          <p:nvPr/>
        </p:nvSpPr>
        <p:spPr>
          <a:xfrm>
            <a:off x="2103120" y="17246160"/>
            <a:ext cx="3931200" cy="315360"/>
          </a:xfrm>
          <a:prstGeom prst="rect">
            <a:avLst/>
          </a:prstGeom>
          <a:noFill/>
          <a:ln>
            <a:noFill/>
          </a:ln>
        </p:spPr>
        <p:style>
          <a:lnRef idx="0"/>
          <a:fillRef idx="0"/>
          <a:effectRef idx="0"/>
          <a:fontRef idx="minor"/>
        </p:style>
        <p:txBody>
          <a:bodyPr lIns="90000" rIns="90000" tIns="45000" bIns="45000"/>
          <a:p>
            <a:pPr>
              <a:lnSpc>
                <a:spcPct val="100000"/>
              </a:lnSpc>
            </a:pPr>
            <a:r>
              <a:rPr lang="en-US" sz="1600" strike="noStrike">
                <a:solidFill>
                  <a:srgbClr val="000000"/>
                </a:solidFill>
                <a:latin typeface="Arial"/>
                <a:ea typeface="DejaVu Sans"/>
              </a:rPr>
              <a:t>Figure 2: Simulated Element Time Delays</a:t>
            </a:r>
            <a:endParaRPr/>
          </a:p>
        </p:txBody>
      </p:sp>
      <p:sp>
        <p:nvSpPr>
          <p:cNvPr id="79" name="CustomShape 19"/>
          <p:cNvSpPr/>
          <p:nvPr/>
        </p:nvSpPr>
        <p:spPr>
          <a:xfrm>
            <a:off x="16948440" y="5716080"/>
            <a:ext cx="712080" cy="36432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000000"/>
                </a:solidFill>
                <a:latin typeface="Arial"/>
                <a:ea typeface="DejaVu Sans"/>
              </a:rPr>
              <a:t>β = 0</a:t>
            </a:r>
            <a:endParaRPr/>
          </a:p>
        </p:txBody>
      </p:sp>
      <p:sp>
        <p:nvSpPr>
          <p:cNvPr id="80" name="CustomShape 20"/>
          <p:cNvSpPr/>
          <p:nvPr/>
        </p:nvSpPr>
        <p:spPr>
          <a:xfrm>
            <a:off x="19202400" y="5712840"/>
            <a:ext cx="930240" cy="36432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000000"/>
                </a:solidFill>
                <a:latin typeface="Arial"/>
                <a:ea typeface="DejaVu Sans"/>
              </a:rPr>
              <a:t>β = 3.5 </a:t>
            </a:r>
            <a:endParaRPr/>
          </a:p>
        </p:txBody>
      </p:sp>
      <p:sp>
        <p:nvSpPr>
          <p:cNvPr id="81" name="CustomShape 21"/>
          <p:cNvSpPr/>
          <p:nvPr/>
        </p:nvSpPr>
        <p:spPr>
          <a:xfrm>
            <a:off x="21678480" y="5712840"/>
            <a:ext cx="764280" cy="364320"/>
          </a:xfrm>
          <a:prstGeom prst="rect">
            <a:avLst/>
          </a:prstGeom>
          <a:noFill/>
          <a:ln>
            <a:noFill/>
          </a:ln>
        </p:spPr>
        <p:style>
          <a:lnRef idx="0"/>
          <a:fillRef idx="0"/>
          <a:effectRef idx="0"/>
          <a:fontRef idx="minor"/>
        </p:style>
        <p:txBody>
          <a:bodyPr wrap="none" lIns="90000" rIns="90000" tIns="45000" bIns="45000"/>
          <a:p>
            <a:pPr>
              <a:lnSpc>
                <a:spcPct val="100000"/>
              </a:lnSpc>
            </a:pPr>
            <a:r>
              <a:rPr lang="en-US" strike="noStrike">
                <a:solidFill>
                  <a:srgbClr val="000000"/>
                </a:solidFill>
                <a:latin typeface="Arial"/>
                <a:ea typeface="DejaVu Sans"/>
              </a:rPr>
              <a:t>β = 7 </a:t>
            </a:r>
            <a:endParaRPr/>
          </a:p>
        </p:txBody>
      </p:sp>
      <p:sp>
        <p:nvSpPr>
          <p:cNvPr id="82" name="CustomShape 22"/>
          <p:cNvSpPr/>
          <p:nvPr/>
        </p:nvSpPr>
        <p:spPr>
          <a:xfrm>
            <a:off x="16948440" y="9761040"/>
            <a:ext cx="712080" cy="36432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000000"/>
                </a:solidFill>
                <a:latin typeface="Arial"/>
                <a:ea typeface="DejaVu Sans"/>
              </a:rPr>
              <a:t>β = 0</a:t>
            </a:r>
            <a:endParaRPr/>
          </a:p>
        </p:txBody>
      </p:sp>
      <p:sp>
        <p:nvSpPr>
          <p:cNvPr id="83" name="CustomShape 23"/>
          <p:cNvSpPr/>
          <p:nvPr/>
        </p:nvSpPr>
        <p:spPr>
          <a:xfrm>
            <a:off x="19199880" y="9785160"/>
            <a:ext cx="930240" cy="364320"/>
          </a:xfrm>
          <a:prstGeom prst="rect">
            <a:avLst/>
          </a:prstGeom>
          <a:noFill/>
          <a:ln>
            <a:noFill/>
          </a:ln>
        </p:spPr>
        <p:style>
          <a:lnRef idx="0"/>
          <a:fillRef idx="0"/>
          <a:effectRef idx="0"/>
          <a:fontRef idx="minor"/>
        </p:style>
        <p:txBody>
          <a:bodyPr lIns="90000" rIns="90000" tIns="45000" bIns="45000"/>
          <a:p>
            <a:pPr>
              <a:lnSpc>
                <a:spcPct val="100000"/>
              </a:lnSpc>
            </a:pPr>
            <a:r>
              <a:rPr lang="en-US" strike="noStrike">
                <a:solidFill>
                  <a:srgbClr val="000000"/>
                </a:solidFill>
                <a:latin typeface="Arial"/>
                <a:ea typeface="DejaVu Sans"/>
              </a:rPr>
              <a:t>β = 3.5 </a:t>
            </a:r>
            <a:endParaRPr/>
          </a:p>
        </p:txBody>
      </p:sp>
      <p:sp>
        <p:nvSpPr>
          <p:cNvPr id="84" name="CustomShape 24"/>
          <p:cNvSpPr/>
          <p:nvPr/>
        </p:nvSpPr>
        <p:spPr>
          <a:xfrm>
            <a:off x="21678480" y="9785160"/>
            <a:ext cx="764280" cy="364320"/>
          </a:xfrm>
          <a:prstGeom prst="rect">
            <a:avLst/>
          </a:prstGeom>
          <a:noFill/>
          <a:ln>
            <a:noFill/>
          </a:ln>
        </p:spPr>
        <p:style>
          <a:lnRef idx="0"/>
          <a:fillRef idx="0"/>
          <a:effectRef idx="0"/>
          <a:fontRef idx="minor"/>
        </p:style>
        <p:txBody>
          <a:bodyPr wrap="none" lIns="90000" rIns="90000" tIns="45000" bIns="45000"/>
          <a:p>
            <a:pPr>
              <a:lnSpc>
                <a:spcPct val="100000"/>
              </a:lnSpc>
            </a:pPr>
            <a:r>
              <a:rPr lang="en-US" strike="noStrike">
                <a:solidFill>
                  <a:srgbClr val="000000"/>
                </a:solidFill>
                <a:latin typeface="Arial"/>
                <a:ea typeface="DejaVu Sans"/>
              </a:rPr>
              <a:t>β = 7 </a:t>
            </a:r>
            <a:endParaRPr/>
          </a:p>
        </p:txBody>
      </p:sp>
      <p:sp>
        <p:nvSpPr>
          <p:cNvPr id="85" name="Line 25"/>
          <p:cNvSpPr/>
          <p:nvPr/>
        </p:nvSpPr>
        <p:spPr>
          <a:xfrm>
            <a:off x="11061000" y="7871400"/>
            <a:ext cx="184320" cy="0"/>
          </a:xfrm>
          <a:prstGeom prst="line">
            <a:avLst/>
          </a:prstGeom>
          <a:ln>
            <a:solidFill>
              <a:srgbClr val="4a7ebb"/>
            </a:solidFill>
          </a:ln>
        </p:spPr>
      </p:sp>
      <p:sp>
        <p:nvSpPr>
          <p:cNvPr id="86" name="Line 26"/>
          <p:cNvSpPr/>
          <p:nvPr/>
        </p:nvSpPr>
        <p:spPr>
          <a:xfrm flipV="1">
            <a:off x="11245320" y="6003000"/>
            <a:ext cx="0" cy="1868400"/>
          </a:xfrm>
          <a:prstGeom prst="line">
            <a:avLst/>
          </a:prstGeom>
          <a:ln>
            <a:solidFill>
              <a:srgbClr val="4a7ebb"/>
            </a:solidFill>
          </a:ln>
        </p:spPr>
      </p:sp>
      <p:sp>
        <p:nvSpPr>
          <p:cNvPr id="87" name="Line 27"/>
          <p:cNvSpPr/>
          <p:nvPr/>
        </p:nvSpPr>
        <p:spPr>
          <a:xfrm>
            <a:off x="11245320" y="6003000"/>
            <a:ext cx="408240" cy="0"/>
          </a:xfrm>
          <a:prstGeom prst="line">
            <a:avLst/>
          </a:prstGeom>
          <a:ln>
            <a:solidFill>
              <a:srgbClr val="4a7ebb"/>
            </a:solidFill>
          </a:ln>
        </p:spPr>
      </p:sp>
      <p:sp>
        <p:nvSpPr>
          <p:cNvPr id="88" name="Line 28"/>
          <p:cNvSpPr/>
          <p:nvPr/>
        </p:nvSpPr>
        <p:spPr>
          <a:xfrm>
            <a:off x="11245320" y="7871400"/>
            <a:ext cx="0" cy="1889280"/>
          </a:xfrm>
          <a:prstGeom prst="line">
            <a:avLst/>
          </a:prstGeom>
          <a:ln>
            <a:solidFill>
              <a:srgbClr val="4a7ebb"/>
            </a:solidFill>
          </a:ln>
        </p:spPr>
      </p:sp>
      <p:sp>
        <p:nvSpPr>
          <p:cNvPr id="89" name="Line 29"/>
          <p:cNvSpPr/>
          <p:nvPr/>
        </p:nvSpPr>
        <p:spPr>
          <a:xfrm>
            <a:off x="11245320" y="9760680"/>
            <a:ext cx="379800" cy="0"/>
          </a:xfrm>
          <a:prstGeom prst="line">
            <a:avLst/>
          </a:prstGeom>
          <a:ln>
            <a:solidFill>
              <a:srgbClr val="4a7ebb"/>
            </a:solidFill>
          </a:ln>
        </p:spPr>
      </p:sp>
      <p:sp>
        <p:nvSpPr>
          <p:cNvPr id="90" name="Line 30"/>
          <p:cNvSpPr/>
          <p:nvPr/>
        </p:nvSpPr>
        <p:spPr>
          <a:xfrm>
            <a:off x="11133360" y="16489800"/>
            <a:ext cx="184320" cy="0"/>
          </a:xfrm>
          <a:prstGeom prst="line">
            <a:avLst/>
          </a:prstGeom>
          <a:ln>
            <a:solidFill>
              <a:srgbClr val="4a7ebb"/>
            </a:solidFill>
          </a:ln>
        </p:spPr>
      </p:sp>
      <p:sp>
        <p:nvSpPr>
          <p:cNvPr id="91" name="Line 31"/>
          <p:cNvSpPr/>
          <p:nvPr/>
        </p:nvSpPr>
        <p:spPr>
          <a:xfrm flipV="1">
            <a:off x="11317680" y="14621760"/>
            <a:ext cx="0" cy="1868040"/>
          </a:xfrm>
          <a:prstGeom prst="line">
            <a:avLst/>
          </a:prstGeom>
          <a:ln>
            <a:solidFill>
              <a:srgbClr val="4a7ebb"/>
            </a:solidFill>
          </a:ln>
        </p:spPr>
      </p:sp>
      <p:sp>
        <p:nvSpPr>
          <p:cNvPr id="92" name="Line 32"/>
          <p:cNvSpPr/>
          <p:nvPr/>
        </p:nvSpPr>
        <p:spPr>
          <a:xfrm>
            <a:off x="11317680" y="14621760"/>
            <a:ext cx="408240" cy="0"/>
          </a:xfrm>
          <a:prstGeom prst="line">
            <a:avLst/>
          </a:prstGeom>
          <a:ln>
            <a:solidFill>
              <a:srgbClr val="4a7ebb"/>
            </a:solidFill>
          </a:ln>
        </p:spPr>
      </p:sp>
      <p:sp>
        <p:nvSpPr>
          <p:cNvPr id="93" name="Line 33"/>
          <p:cNvSpPr/>
          <p:nvPr/>
        </p:nvSpPr>
        <p:spPr>
          <a:xfrm>
            <a:off x="11317680" y="16489800"/>
            <a:ext cx="0" cy="1889640"/>
          </a:xfrm>
          <a:prstGeom prst="line">
            <a:avLst/>
          </a:prstGeom>
          <a:ln>
            <a:solidFill>
              <a:srgbClr val="4a7ebb"/>
            </a:solidFill>
          </a:ln>
        </p:spPr>
      </p:sp>
      <p:sp>
        <p:nvSpPr>
          <p:cNvPr id="94" name="Line 34"/>
          <p:cNvSpPr/>
          <p:nvPr/>
        </p:nvSpPr>
        <p:spPr>
          <a:xfrm>
            <a:off x="11317680" y="18379440"/>
            <a:ext cx="379800" cy="0"/>
          </a:xfrm>
          <a:prstGeom prst="line">
            <a:avLst/>
          </a:prstGeom>
          <a:ln>
            <a:solidFill>
              <a:srgbClr val="4a7ebb"/>
            </a:solidFill>
          </a:ln>
        </p:spPr>
      </p:sp>
      <p:pic>
        <p:nvPicPr>
          <p:cNvPr id="95" name="" descr=""/>
          <p:cNvPicPr/>
          <p:nvPr/>
        </p:nvPicPr>
        <p:blipFill>
          <a:blip r:embed="rId11"/>
          <a:stretch/>
        </p:blipFill>
        <p:spPr>
          <a:xfrm>
            <a:off x="11521440" y="10149840"/>
            <a:ext cx="4297320" cy="3748680"/>
          </a:xfrm>
          <a:prstGeom prst="rect">
            <a:avLst/>
          </a:prstGeom>
          <a:ln>
            <a:noFill/>
          </a:ln>
        </p:spPr>
      </p:pic>
      <p:pic>
        <p:nvPicPr>
          <p:cNvPr id="96" name="" descr=""/>
          <p:cNvPicPr/>
          <p:nvPr/>
        </p:nvPicPr>
        <p:blipFill>
          <a:blip r:embed="rId12"/>
          <a:stretch/>
        </p:blipFill>
        <p:spPr>
          <a:xfrm>
            <a:off x="16002000" y="10515600"/>
            <a:ext cx="2559960" cy="3017160"/>
          </a:xfrm>
          <a:prstGeom prst="rect">
            <a:avLst/>
          </a:prstGeom>
          <a:ln>
            <a:noFill/>
          </a:ln>
        </p:spPr>
      </p:pic>
      <p:pic>
        <p:nvPicPr>
          <p:cNvPr id="97" name="" descr=""/>
          <p:cNvPicPr/>
          <p:nvPr/>
        </p:nvPicPr>
        <p:blipFill>
          <a:blip r:embed="rId13"/>
          <a:stretch/>
        </p:blipFill>
        <p:spPr>
          <a:xfrm>
            <a:off x="18836640" y="10424160"/>
            <a:ext cx="2113200" cy="3108600"/>
          </a:xfrm>
          <a:prstGeom prst="rect">
            <a:avLst/>
          </a:prstGeom>
          <a:ln>
            <a:noFill/>
          </a:ln>
        </p:spPr>
      </p:pic>
      <p:pic>
        <p:nvPicPr>
          <p:cNvPr id="98" name="" descr=""/>
          <p:cNvPicPr/>
          <p:nvPr/>
        </p:nvPicPr>
        <p:blipFill>
          <a:blip r:embed="rId14"/>
          <a:stretch/>
        </p:blipFill>
        <p:spPr>
          <a:xfrm>
            <a:off x="21396960" y="10515600"/>
            <a:ext cx="2011320" cy="3840120"/>
          </a:xfrm>
          <a:prstGeom prst="rect">
            <a:avLst/>
          </a:prstGeom>
          <a:ln>
            <a:noFill/>
          </a:ln>
        </p:spPr>
      </p:pic>
      <p:pic>
        <p:nvPicPr>
          <p:cNvPr id="99" name="" descr=""/>
          <p:cNvPicPr/>
          <p:nvPr/>
        </p:nvPicPr>
        <p:blipFill>
          <a:blip r:embed="rId15"/>
          <a:stretch/>
        </p:blipFill>
        <p:spPr>
          <a:xfrm>
            <a:off x="26243280" y="3840480"/>
            <a:ext cx="2743200" cy="2377440"/>
          </a:xfrm>
          <a:prstGeom prst="rect">
            <a:avLst/>
          </a:prstGeom>
          <a:ln>
            <a:noFill/>
          </a:ln>
        </p:spPr>
      </p:pic>
      <p:pic>
        <p:nvPicPr>
          <p:cNvPr id="100" name="" descr=""/>
          <p:cNvPicPr/>
          <p:nvPr/>
        </p:nvPicPr>
        <p:blipFill>
          <a:blip r:embed="rId16"/>
          <a:stretch/>
        </p:blipFill>
        <p:spPr>
          <a:xfrm>
            <a:off x="29535120" y="3931920"/>
            <a:ext cx="2011680" cy="2560320"/>
          </a:xfrm>
          <a:prstGeom prst="rect">
            <a:avLst/>
          </a:prstGeom>
          <a:ln>
            <a:noFill/>
          </a:ln>
        </p:spPr>
      </p:pic>
      <p:pic>
        <p:nvPicPr>
          <p:cNvPr id="101" name="" descr=""/>
          <p:cNvPicPr/>
          <p:nvPr/>
        </p:nvPicPr>
        <p:blipFill>
          <a:blip r:embed="rId17"/>
          <a:stretch/>
        </p:blipFill>
        <p:spPr>
          <a:xfrm>
            <a:off x="26726400" y="6576840"/>
            <a:ext cx="1985760" cy="3664440"/>
          </a:xfrm>
          <a:prstGeom prst="rect">
            <a:avLst/>
          </a:prstGeom>
          <a:ln>
            <a:noFill/>
          </a:ln>
        </p:spPr>
      </p:pic>
      <p:pic>
        <p:nvPicPr>
          <p:cNvPr id="102" name="" descr=""/>
          <p:cNvPicPr/>
          <p:nvPr/>
        </p:nvPicPr>
        <p:blipFill>
          <a:blip r:embed="rId18"/>
          <a:stretch/>
        </p:blipFill>
        <p:spPr>
          <a:xfrm>
            <a:off x="29561040" y="6766560"/>
            <a:ext cx="1802880" cy="31158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