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19202400"/>
  <p:notesSz cx="6980238" cy="9144000"/>
  <p:embeddedFontLst>
    <p:embeddedFont>
      <p:font typeface="Arial Black" pitchFamily="34" charset="0"/>
      <p:bold r:id="rId5"/>
    </p:embeddedFont>
    <p:embeddedFont>
      <p:font typeface="Verdana" pitchFamily="34" charset="0"/>
      <p:regular r:id="rId6"/>
      <p:bold r:id="rId7"/>
      <p:italic r:id="rId8"/>
      <p:boldItalic r:id="rId9"/>
    </p:embeddedFont>
    <p:embeddedFont>
      <p:font typeface="Arial Narrow" pitchFamily="34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1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26"/>
    <a:srgbClr val="00133A"/>
    <a:srgbClr val="63729D"/>
    <a:srgbClr val="7590A3"/>
    <a:srgbClr val="6F89A9"/>
    <a:srgbClr val="E6EAEE"/>
    <a:srgbClr val="E3E8ED"/>
    <a:srgbClr val="33CC33"/>
    <a:srgbClr val="003399"/>
    <a:srgbClr val="233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608" autoAdjust="0"/>
    <p:restoredTop sz="99712" autoAdjust="0"/>
  </p:normalViewPr>
  <p:slideViewPr>
    <p:cSldViewPr snapToGrid="0" snapToObjects="1">
      <p:cViewPr>
        <p:scale>
          <a:sx n="24" d="100"/>
          <a:sy n="24" d="100"/>
        </p:scale>
        <p:origin x="-1584" y="-234"/>
      </p:cViewPr>
      <p:guideLst>
        <p:guide orient="horz" pos="1504"/>
        <p:guide orient="horz" pos="12659"/>
        <p:guide pos="-1292"/>
        <p:guide pos="4193"/>
        <p:guide pos="4632"/>
        <p:guide pos="10109"/>
        <p:guide pos="10550"/>
        <p:guide pos="16025"/>
        <p:guide pos="16026"/>
        <p:guide pos="219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68680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61A82D0A-D930-46F6-BE2C-2B47D1ED92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42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4463" y="0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0863" y="685800"/>
            <a:ext cx="58769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343400"/>
            <a:ext cx="55832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912813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4463" y="8685213"/>
            <a:ext cx="3024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b="0">
                <a:latin typeface="Arial" pitchFamily="34" charset="0"/>
              </a:defRPr>
            </a:lvl1pPr>
          </a:lstStyle>
          <a:p>
            <a:fld id="{24C30B02-7087-45F2-AB82-9BE227D00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94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2B07-8B0B-4713-BF12-EFBCDEDFE668}" type="slidenum">
              <a:rPr lang="en-US"/>
              <a:pPr/>
              <a:t>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0863" y="685800"/>
            <a:ext cx="5876925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13" y="5965825"/>
            <a:ext cx="27981378" cy="411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024" y="10880725"/>
            <a:ext cx="23044355" cy="4908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91" y="4479930"/>
            <a:ext cx="29625822" cy="126730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5789" y="742950"/>
            <a:ext cx="7628603" cy="16409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92" y="742950"/>
            <a:ext cx="22712516" cy="16409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291" y="4479930"/>
            <a:ext cx="29625822" cy="12673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247" y="12339643"/>
            <a:ext cx="27979534" cy="3813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1247" y="8139118"/>
            <a:ext cx="27979534" cy="42005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90" y="4479930"/>
            <a:ext cx="14724420" cy="126730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7693" y="4479930"/>
            <a:ext cx="14724422" cy="126730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91" y="768350"/>
            <a:ext cx="29625822" cy="3200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90" y="4298950"/>
            <a:ext cx="14543753" cy="1790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90" y="6089650"/>
            <a:ext cx="14543753" cy="11063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829" y="4298950"/>
            <a:ext cx="14549284" cy="17907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829" y="6089650"/>
            <a:ext cx="14549284" cy="11063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91" y="765175"/>
            <a:ext cx="10829003" cy="32527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14" y="765180"/>
            <a:ext cx="18402300" cy="163877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91" y="4017968"/>
            <a:ext cx="10829003" cy="1313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20" y="13441363"/>
            <a:ext cx="19751778" cy="1587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420" y="1716090"/>
            <a:ext cx="19751778" cy="11520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420" y="15028863"/>
            <a:ext cx="19751778" cy="2252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372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1060"/>
          <p:cNvSpPr>
            <a:spLocks noChangeArrowheads="1"/>
          </p:cNvSpPr>
          <p:nvPr/>
        </p:nvSpPr>
        <p:spPr bwMode="auto">
          <a:xfrm>
            <a:off x="0" y="0"/>
            <a:ext cx="32918400" cy="2408238"/>
          </a:xfrm>
          <a:prstGeom prst="rect">
            <a:avLst/>
          </a:prstGeom>
          <a:solidFill>
            <a:srgbClr val="000D2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9242" tIns="39621" rIns="79242" bIns="39621" anchor="ctr"/>
          <a:lstStyle/>
          <a:p>
            <a:pPr algn="ctr" defTabSz="792163"/>
            <a:endParaRPr lang="en-US" sz="1800" b="0"/>
          </a:p>
        </p:txBody>
      </p:sp>
      <p:sp>
        <p:nvSpPr>
          <p:cNvPr id="86049" name="Rectangle 1057"/>
          <p:cNvSpPr>
            <a:spLocks noChangeArrowheads="1"/>
          </p:cNvSpPr>
          <p:nvPr/>
        </p:nvSpPr>
        <p:spPr bwMode="auto">
          <a:xfrm>
            <a:off x="519880" y="2895605"/>
            <a:ext cx="7039160" cy="15871825"/>
          </a:xfrm>
          <a:prstGeom prst="rect">
            <a:avLst/>
          </a:prstGeom>
          <a:solidFill>
            <a:srgbClr val="E6EA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Rectangle 1039"/>
          <p:cNvSpPr>
            <a:spLocks noGrp="1" noChangeArrowheads="1"/>
          </p:cNvSpPr>
          <p:nvPr>
            <p:ph type="title"/>
          </p:nvPr>
        </p:nvSpPr>
        <p:spPr bwMode="auto">
          <a:xfrm>
            <a:off x="3325762" y="742950"/>
            <a:ext cx="28838628" cy="128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6488" tIns="28238" rIns="56488" bIns="282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6061" name="Text Box 1069"/>
          <p:cNvSpPr txBox="1">
            <a:spLocks noChangeArrowheads="1"/>
          </p:cNvSpPr>
          <p:nvPr/>
        </p:nvSpPr>
        <p:spPr bwMode="auto">
          <a:xfrm>
            <a:off x="199104" y="1516067"/>
            <a:ext cx="3190612" cy="111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285271" tIns="285271" rIns="285271" bIns="285271">
            <a:spAutoFit/>
          </a:bodyPr>
          <a:lstStyle/>
          <a:p>
            <a:pPr defTabSz="792163"/>
            <a:r>
              <a:rPr lang="en-US" sz="3500">
                <a:solidFill>
                  <a:srgbClr val="F8F8F8"/>
                </a:solidFill>
                <a:latin typeface="Verdana" pitchFamily="34" charset="0"/>
              </a:rPr>
              <a:t>DUKE BME</a:t>
            </a:r>
          </a:p>
        </p:txBody>
      </p:sp>
      <p:sp>
        <p:nvSpPr>
          <p:cNvPr id="86041" name="Rectangle 1049"/>
          <p:cNvSpPr>
            <a:spLocks noChangeArrowheads="1"/>
          </p:cNvSpPr>
          <p:nvPr/>
        </p:nvSpPr>
        <p:spPr bwMode="auto">
          <a:xfrm>
            <a:off x="0" y="0"/>
            <a:ext cx="32918400" cy="19202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57"/>
          <p:cNvSpPr>
            <a:spLocks noChangeArrowheads="1"/>
          </p:cNvSpPr>
          <p:nvPr/>
        </p:nvSpPr>
        <p:spPr bwMode="auto">
          <a:xfrm>
            <a:off x="8534401" y="2903626"/>
            <a:ext cx="16032480" cy="15871825"/>
          </a:xfrm>
          <a:prstGeom prst="rect">
            <a:avLst/>
          </a:prstGeom>
          <a:solidFill>
            <a:srgbClr val="E6EA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57"/>
          <p:cNvSpPr>
            <a:spLocks noChangeArrowheads="1"/>
          </p:cNvSpPr>
          <p:nvPr/>
        </p:nvSpPr>
        <p:spPr bwMode="auto">
          <a:xfrm>
            <a:off x="25420320" y="2903627"/>
            <a:ext cx="7036710" cy="15871825"/>
          </a:xfrm>
          <a:prstGeom prst="rect">
            <a:avLst/>
          </a:prstGeom>
          <a:solidFill>
            <a:srgbClr val="E6EA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14375" y="333375"/>
            <a:ext cx="2114550" cy="1447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95350" y="333375"/>
            <a:ext cx="1428750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4677" y="187248"/>
            <a:ext cx="3090095" cy="174005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29184" tIns="329184" rIns="329184" bIns="32918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62" y="249581"/>
            <a:ext cx="1553846" cy="15030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2pPr>
      <a:lvl3pPr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3pPr>
      <a:lvl4pPr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4pPr>
      <a:lvl5pPr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5pPr>
      <a:lvl6pPr marL="457200"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6pPr>
      <a:lvl7pPr marL="914400"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7pPr>
      <a:lvl8pPr marL="1371600"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8pPr>
      <a:lvl9pPr marL="1828800" algn="ctr" defTabSz="565150" rtl="0" fontAlgn="base">
        <a:spcBef>
          <a:spcPct val="0"/>
        </a:spcBef>
        <a:spcAft>
          <a:spcPct val="0"/>
        </a:spcAft>
        <a:defRPr sz="5300">
          <a:solidFill>
            <a:srgbClr val="FFFFFF"/>
          </a:solidFill>
          <a:latin typeface="Arial Black" pitchFamily="34" charset="0"/>
        </a:defRPr>
      </a:lvl9pPr>
    </p:titleStyle>
    <p:bodyStyle>
      <a:lvl1pPr marL="211138" indent="-211138" algn="l" defTabSz="565150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8788" indent="-174625" algn="l" defTabSz="565150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06438" indent="-141288" algn="l" defTabSz="565150" rtl="0" fontAlgn="base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990600" indent="-141288" algn="l" defTabSz="565150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273175" indent="-141288" algn="l" defTabSz="565150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730375" indent="-141288" algn="l" defTabSz="565150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187575" indent="-141288" algn="l" defTabSz="565150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644775" indent="-141288" algn="l" defTabSz="565150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101975" indent="-141288" algn="l" defTabSz="565150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316572" y="434591"/>
            <a:ext cx="24187483" cy="72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6473" tIns="28232" rIns="56473" bIns="28232">
            <a:spAutoFit/>
          </a:bodyPr>
          <a:lstStyle/>
          <a:p>
            <a:pPr algn="ctr" defTabSz="565150">
              <a:lnSpc>
                <a:spcPct val="90000"/>
              </a:lnSpc>
              <a:spcBef>
                <a:spcPct val="130000"/>
              </a:spcBef>
            </a:pPr>
            <a:r>
              <a:rPr lang="en-US" sz="4800" dirty="0" smtClean="0">
                <a:solidFill>
                  <a:srgbClr val="F8F8F8"/>
                </a:solidFill>
                <a:latin typeface="+mn-lt"/>
              </a:rPr>
              <a:t>Title Here</a:t>
            </a:r>
            <a:endParaRPr lang="en-US" sz="4800" dirty="0">
              <a:solidFill>
                <a:srgbClr val="F8F8F8"/>
              </a:solidFill>
              <a:latin typeface="+mn-lt"/>
            </a:endParaRPr>
          </a:p>
        </p:txBody>
      </p:sp>
      <p:sp>
        <p:nvSpPr>
          <p:cNvPr id="2621" name="Line 573"/>
          <p:cNvSpPr>
            <a:spLocks noChangeShapeType="1"/>
          </p:cNvSpPr>
          <p:nvPr/>
        </p:nvSpPr>
        <p:spPr bwMode="auto">
          <a:xfrm>
            <a:off x="2409518" y="14713652"/>
            <a:ext cx="146562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329184" tIns="329184" rIns="329184" bIns="329184">
            <a:spAutoFit/>
          </a:bodyPr>
          <a:lstStyle/>
          <a:p>
            <a:endParaRPr lang="en-US"/>
          </a:p>
        </p:txBody>
      </p:sp>
      <p:sp>
        <p:nvSpPr>
          <p:cNvPr id="201890" name="Text Box 162"/>
          <p:cNvSpPr txBox="1">
            <a:spLocks noChangeArrowheads="1"/>
          </p:cNvSpPr>
          <p:nvPr/>
        </p:nvSpPr>
        <p:spPr bwMode="auto">
          <a:xfrm>
            <a:off x="6520962" y="1035874"/>
            <a:ext cx="19757603" cy="17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29184" tIns="329184" rIns="329184" bIns="329184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Arial" pitchFamily="34" charset="0"/>
              </a:rPr>
              <a:t>Authors here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600" baseline="30000" dirty="0" smtClean="0">
                <a:solidFill>
                  <a:srgbClr val="F8F8F8"/>
                </a:solidFill>
                <a:latin typeface="Arial" pitchFamily="34" charset="0"/>
              </a:rPr>
              <a:t>1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Department 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of Biomedical Engineering, Duke </a:t>
            </a:r>
            <a:r>
              <a:rPr lang="en-US" sz="1600" dirty="0">
                <a:solidFill>
                  <a:srgbClr val="F8F8F8"/>
                </a:solidFill>
                <a:latin typeface="Arial" pitchFamily="34" charset="0"/>
              </a:rPr>
              <a:t>University, 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Durham, NC, United </a:t>
            </a:r>
            <a:r>
              <a:rPr lang="en-US" sz="1600" dirty="0">
                <a:solidFill>
                  <a:srgbClr val="F8F8F8"/>
                </a:solidFill>
                <a:latin typeface="Arial" pitchFamily="34" charset="0"/>
              </a:rPr>
              <a:t>States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.         </a:t>
            </a:r>
            <a:r>
              <a:rPr lang="en-US" sz="1600" dirty="0">
                <a:solidFill>
                  <a:srgbClr val="F8F8F8"/>
                </a:solidFill>
                <a:latin typeface="Arial" pitchFamily="34" charset="0"/>
              </a:rPr>
              <a:t>C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ontact: </a:t>
            </a:r>
            <a:r>
              <a:rPr lang="en-US" sz="1600" dirty="0" smtClean="0">
                <a:solidFill>
                  <a:srgbClr val="F8F8F8"/>
                </a:solidFill>
                <a:latin typeface="Arial" pitchFamily="34" charset="0"/>
              </a:rPr>
              <a:t> </a:t>
            </a:r>
            <a:endParaRPr lang="en-US" sz="1600" dirty="0">
              <a:solidFill>
                <a:srgbClr val="F8F8F8"/>
              </a:solidFill>
              <a:latin typeface="Arial" pitchFamily="34" charset="0"/>
            </a:endParaRPr>
          </a:p>
          <a:p>
            <a:endParaRPr lang="en-US" b="0" dirty="0"/>
          </a:p>
        </p:txBody>
      </p:sp>
      <p:sp>
        <p:nvSpPr>
          <p:cNvPr id="194" name="Text Box 550"/>
          <p:cNvSpPr txBox="1">
            <a:spLocks noChangeAspect="1" noChangeArrowheads="1"/>
          </p:cNvSpPr>
          <p:nvPr/>
        </p:nvSpPr>
        <p:spPr bwMode="auto">
          <a:xfrm>
            <a:off x="25426403" y="2895949"/>
            <a:ext cx="7036156" cy="52837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7" name="Text Box 550"/>
          <p:cNvSpPr txBox="1">
            <a:spLocks noChangeAspect="1" noChangeArrowheads="1"/>
          </p:cNvSpPr>
          <p:nvPr/>
        </p:nvSpPr>
        <p:spPr bwMode="auto">
          <a:xfrm>
            <a:off x="526029" y="2886679"/>
            <a:ext cx="7037812" cy="53865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INTRODUCTION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550"/>
          <p:cNvSpPr txBox="1">
            <a:spLocks noChangeAspect="1" noChangeArrowheads="1"/>
          </p:cNvSpPr>
          <p:nvPr/>
        </p:nvSpPr>
        <p:spPr bwMode="auto">
          <a:xfrm>
            <a:off x="25426403" y="10249424"/>
            <a:ext cx="7036156" cy="52837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CONCLUSIONS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 Box 550"/>
          <p:cNvSpPr txBox="1">
            <a:spLocks noChangeAspect="1" noChangeArrowheads="1"/>
          </p:cNvSpPr>
          <p:nvPr/>
        </p:nvSpPr>
        <p:spPr bwMode="auto">
          <a:xfrm>
            <a:off x="25426164" y="14386466"/>
            <a:ext cx="7036395" cy="52837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FINANCIAL DISCLOSURE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 Box 550"/>
          <p:cNvSpPr txBox="1">
            <a:spLocks noChangeAspect="1" noChangeArrowheads="1"/>
          </p:cNvSpPr>
          <p:nvPr/>
        </p:nvSpPr>
        <p:spPr bwMode="auto">
          <a:xfrm>
            <a:off x="25426164" y="16158379"/>
            <a:ext cx="7036395" cy="52911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REFERENCES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550"/>
          <p:cNvSpPr txBox="1">
            <a:spLocks noChangeArrowheads="1"/>
          </p:cNvSpPr>
          <p:nvPr/>
        </p:nvSpPr>
        <p:spPr bwMode="auto">
          <a:xfrm>
            <a:off x="514809" y="7554656"/>
            <a:ext cx="7049032" cy="538655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METHODS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550"/>
          <p:cNvSpPr txBox="1">
            <a:spLocks noChangeArrowheads="1"/>
          </p:cNvSpPr>
          <p:nvPr/>
        </p:nvSpPr>
        <p:spPr bwMode="auto">
          <a:xfrm>
            <a:off x="8532055" y="2889301"/>
            <a:ext cx="16027856" cy="530259"/>
          </a:xfrm>
          <a:prstGeom prst="rect">
            <a:avLst/>
          </a:prstGeom>
          <a:solidFill>
            <a:srgbClr val="000D26"/>
          </a:solidFill>
          <a:ln w="9525">
            <a:noFill/>
            <a:miter lim="800000"/>
            <a:headEnd/>
            <a:tailEnd/>
          </a:ln>
          <a:effectLst/>
        </p:spPr>
        <p:txBody>
          <a:bodyPr lIns="56488" tIns="28238" rIns="56488" bIns="28238" anchor="ctr"/>
          <a:lstStyle/>
          <a:p>
            <a:pPr algn="ctr" defTabSz="565150"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rgbClr val="F8F8F8"/>
                </a:solidFill>
                <a:latin typeface="Calibri" pitchFamily="34" charset="0"/>
                <a:cs typeface="Calibri" pitchFamily="34" charset="0"/>
              </a:rPr>
              <a:t>RESULTS</a:t>
            </a:r>
            <a:endParaRPr lang="en-US" sz="2800" dirty="0">
              <a:solidFill>
                <a:srgbClr val="F8F8F8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29184" tIns="329184" rIns="329184" bIns="329184" numCol="1" anchor="t" anchorCtr="0" compatLnSpc="1">
        <a:prstTxWarp prst="textNoShape">
          <a:avLst/>
        </a:prstTxWarp>
        <a:spAutoFit/>
      </a:bodyPr>
      <a:lstStyle>
        <a:defPPr marL="0" marR="0" indent="0" algn="l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38576</TotalTime>
  <Words>30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Verdana</vt:lpstr>
      <vt:lpstr>Arial Narrow</vt:lpstr>
      <vt:lpstr>Calibri</vt:lpstr>
      <vt:lpstr>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72x48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Douglas Dumont</cp:lastModifiedBy>
  <cp:revision>387</cp:revision>
  <dcterms:created xsi:type="dcterms:W3CDTF">2005-05-18T01:24:28Z</dcterms:created>
  <dcterms:modified xsi:type="dcterms:W3CDTF">2013-04-16T02:13:20Z</dcterms:modified>
  <cp:category>Powerpoint poster templates</cp:category>
</cp:coreProperties>
</file>