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000" strike="noStrike">
                <a:latin typeface="Arial"/>
              </a:rPr>
              <a:t>Generating Radiation Force Field from KZK Intensity Field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latin typeface="Arial"/>
              </a:rPr>
              <a:t>Ningrui 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trike="noStrike">
                <a:latin typeface="Arial"/>
              </a:rPr>
              <a:t>Lab Meeting, 12/2/14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Objective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US" sz="3200" strike="noStrike">
                <a:latin typeface="Arial"/>
              </a:rPr>
              <a:t>Using the intensity field output from the KZK simulation, calculate the corresponding nodal loads using existing FEM tools and simulate the stress states with LS-DYNA.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Methods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Imitated field2dyna.m output dyna.mat file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Linearly interpolated KZK intensity field to uniformly spaced node set.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Added other parameters, like attenuation and sound speed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Simulated ARFI excitation in DYNA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</a:rPr>
              <a:t>E = 9 kPa, </a:t>
            </a:r>
            <a:r>
              <a:rPr lang="en-US" sz="2800" strike="noStrike">
                <a:latin typeface="Arial"/>
                <a:ea typeface="Arial"/>
              </a:rPr>
              <a:t>ν = 0.45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 strike="noStrike">
                <a:latin typeface="Arial"/>
                <a:ea typeface="Arial"/>
              </a:rPr>
              <a:t>250 μs timesteps for 10 ms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latin typeface="Arial"/>
              </a:rPr>
              <a:t>Results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834640" y="6303240"/>
            <a:ext cx="4663080" cy="21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strike="noStrike">
                <a:latin typeface="Arial"/>
              </a:rPr>
              <a:t>zx-stress at 6.25 ms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468880" y="1554480"/>
            <a:ext cx="786384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