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396" y="189471"/>
            <a:ext cx="8676222" cy="3200400"/>
          </a:xfrm>
        </p:spPr>
        <p:txBody>
          <a:bodyPr>
            <a:normAutofit/>
          </a:bodyPr>
          <a:lstStyle/>
          <a:p>
            <a:r>
              <a:rPr lang="zh-CN" altLang="en-US" sz="8000" dirty="0" smtClean="0">
                <a:solidFill>
                  <a:schemeClr val="tx1"/>
                </a:solidFill>
              </a:rPr>
              <a:t>面向对象答辩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72297" y="3630826"/>
            <a:ext cx="8676222" cy="1905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成员：宁鑫、周伟、段和霄、李昱东、段和霄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818" y="395416"/>
            <a:ext cx="8307387" cy="1309816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游戏介绍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233" y="1050324"/>
            <a:ext cx="6870356" cy="5647038"/>
          </a:xfrm>
        </p:spPr>
        <p:txBody>
          <a:bodyPr/>
          <a:lstStyle/>
          <a:p>
            <a:r>
              <a:rPr lang="zh-CN" altLang="en-US" dirty="0" smtClean="0"/>
              <a:t>    我们组的游戏设计了白天、黑夜和无尽三种模式，可以单独选择其中一种模式进行游戏，也可以选择闯关模式依次进行这三关，并设计了正常僵尸、铁桶僵尸、旗帜僵尸、路障僵尸这四种僵尸，及向日葵、豌豆射手、坚果墙、樱桃炸弹、食人花、双发豌豆射手、粉扑菇、太阳菇这八种植物，提供了植物选卡和背景音乐的功能，在游戏中提供了铲子、小推车、进度条三种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62" y="4228802"/>
            <a:ext cx="4159366" cy="2368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62" y="1770257"/>
            <a:ext cx="4159366" cy="23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4" y="1425146"/>
            <a:ext cx="12199664" cy="5366951"/>
          </a:xfrm>
        </p:spPr>
      </p:pic>
      <p:sp>
        <p:nvSpPr>
          <p:cNvPr id="6" name="文本框 5"/>
          <p:cNvSpPr txBox="1"/>
          <p:nvPr/>
        </p:nvSpPr>
        <p:spPr>
          <a:xfrm>
            <a:off x="156519" y="172995"/>
            <a:ext cx="631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代码结构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294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182" y="0"/>
            <a:ext cx="9852925" cy="1888524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成员分工</a:t>
            </a:r>
            <a:endParaRPr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89812"/>
              </p:ext>
            </p:extLst>
          </p:nvPr>
        </p:nvGraphicFramePr>
        <p:xfrm>
          <a:off x="856734" y="1425143"/>
          <a:ext cx="10149017" cy="5082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272">
                  <a:extLst>
                    <a:ext uri="{9D8B030D-6E8A-4147-A177-3AD203B41FA5}">
                      <a16:colId xmlns:a16="http://schemas.microsoft.com/office/drawing/2014/main" val="973619928"/>
                    </a:ext>
                  </a:extLst>
                </a:gridCol>
                <a:gridCol w="7316745">
                  <a:extLst>
                    <a:ext uri="{9D8B030D-6E8A-4147-A177-3AD203B41FA5}">
                      <a16:colId xmlns:a16="http://schemas.microsoft.com/office/drawing/2014/main" val="2186073489"/>
                    </a:ext>
                  </a:extLst>
                </a:gridCol>
              </a:tblGrid>
              <a:tr h="581748">
                <a:tc>
                  <a:txBody>
                    <a:bodyPr/>
                    <a:lstStyle/>
                    <a:p>
                      <a:pPr indent="406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成员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任务分工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extLst>
                  <a:ext uri="{0D108BD9-81ED-4DB2-BD59-A6C34878D82A}">
                    <a16:rowId xmlns:a16="http://schemas.microsoft.com/office/drawing/2014/main" val="3872015043"/>
                  </a:ext>
                </a:extLst>
              </a:tr>
              <a:tr h="124794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负责僵尸类（各种僵尸的走、吃、死等状态的判定）、设计不同关卡及完成相关关卡的配置、僵尸与子弹的相关判断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extLst>
                  <a:ext uri="{0D108BD9-81ED-4DB2-BD59-A6C34878D82A}">
                    <a16:rowId xmlns:a16="http://schemas.microsoft.com/office/drawing/2014/main" val="906557841"/>
                  </a:ext>
                </a:extLst>
              </a:tr>
              <a:tr h="123855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宁鑫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负责植物类及与之聚合的植物物体类（包括阳光、子弹的植物物体）、设计植物选卡功能、完成游戏地图的相关配置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extLst>
                  <a:ext uri="{0D108BD9-81ED-4DB2-BD59-A6C34878D82A}">
                    <a16:rowId xmlns:a16="http://schemas.microsoft.com/office/drawing/2014/main" val="1472312201"/>
                  </a:ext>
                </a:extLst>
              </a:tr>
              <a:tr h="100725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段和霄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负责主界面的设计及背景音乐（包括游戏中各种不同状态的背景音乐）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extLst>
                  <a:ext uri="{0D108BD9-81ED-4DB2-BD59-A6C34878D82A}">
                    <a16:rowId xmlns:a16="http://schemas.microsoft.com/office/drawing/2014/main" val="359403372"/>
                  </a:ext>
                </a:extLst>
              </a:tr>
              <a:tr h="100725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戈垿、李昱东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游戏工具类（包括铲子、小推车、阳光、进度条的设计）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87" marR="51687" marT="0" marB="0"/>
                </a:tc>
                <a:extLst>
                  <a:ext uri="{0D108BD9-81ED-4DB2-BD59-A6C34878D82A}">
                    <a16:rowId xmlns:a16="http://schemas.microsoft.com/office/drawing/2014/main" val="2626371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148</TotalTime>
  <Words>238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Century Gothic</vt:lpstr>
      <vt:lpstr>等线</vt:lpstr>
      <vt:lpstr>宋体</vt:lpstr>
      <vt:lpstr>Arial</vt:lpstr>
      <vt:lpstr>Times New Roman</vt:lpstr>
      <vt:lpstr>网状</vt:lpstr>
      <vt:lpstr>面向对象答辩</vt:lpstr>
      <vt:lpstr>游戏介绍</vt:lpstr>
      <vt:lpstr>PowerPoint 演示文稿</vt:lpstr>
      <vt:lpstr>成员分工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面向对象答辩</dc:title>
  <dc:creator>xin ning</dc:creator>
  <cp:lastModifiedBy>xin ning</cp:lastModifiedBy>
  <cp:revision>9</cp:revision>
  <dcterms:created xsi:type="dcterms:W3CDTF">2018-11-30T14:06:42Z</dcterms:created>
  <dcterms:modified xsi:type="dcterms:W3CDTF">2018-11-30T16:34:42Z</dcterms:modified>
</cp:coreProperties>
</file>