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08" r:id="rId2"/>
    <p:sldId id="509" r:id="rId3"/>
    <p:sldId id="510" r:id="rId4"/>
    <p:sldId id="513" r:id="rId5"/>
    <p:sldId id="512" r:id="rId6"/>
    <p:sldId id="521" r:id="rId7"/>
    <p:sldId id="522" r:id="rId8"/>
    <p:sldId id="523" r:id="rId9"/>
    <p:sldId id="511" r:id="rId10"/>
    <p:sldId id="519" r:id="rId11"/>
    <p:sldId id="518" r:id="rId12"/>
    <p:sldId id="517" r:id="rId13"/>
    <p:sldId id="516" r:id="rId14"/>
    <p:sldId id="515" r:id="rId15"/>
    <p:sldId id="520" r:id="rId16"/>
    <p:sldId id="49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B8F"/>
    <a:srgbClr val="404040"/>
    <a:srgbClr val="FFFFFF"/>
    <a:srgbClr val="1565A7"/>
    <a:srgbClr val="3A9AE6"/>
    <a:srgbClr val="A9D26F"/>
    <a:srgbClr val="028842"/>
    <a:srgbClr val="007096"/>
    <a:srgbClr val="0000FF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>
      <p:cViewPr varScale="1">
        <p:scale>
          <a:sx n="88" d="100"/>
          <a:sy n="88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2849-3C63-4E36-9F0C-F650E3DBD63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9002-63F6-4812-8DFF-F190A7A45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3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7E6F7-3F50-4302-AA74-369029C4465C}" type="datetimeFigureOut">
              <a:rPr lang="zh-TW" altLang="en-US" smtClean="0"/>
              <a:pPr/>
              <a:t>2022/2/9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92A10-3E0D-43EB-BCD5-7AAE4A93F9B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5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客尊，誠信，創新 是緯創軟體的核心價值</a:t>
            </a:r>
            <a:r>
              <a:rPr lang="en-US" altLang="zh-TW" dirty="0"/>
              <a:t>(Core value)</a:t>
            </a:r>
          </a:p>
          <a:p>
            <a:r>
              <a:rPr lang="en-US" altLang="zh-TW" dirty="0"/>
              <a:t>“A</a:t>
            </a:r>
            <a:r>
              <a:rPr lang="zh-TW" altLang="en-US" dirty="0"/>
              <a:t> </a:t>
            </a:r>
            <a:r>
              <a:rPr lang="en-US" altLang="zh-TW" dirty="0"/>
              <a:t>Partner You Can Trust”</a:t>
            </a:r>
            <a:r>
              <a:rPr lang="zh-TW" altLang="en-US" dirty="0"/>
              <a:t>是我們的</a:t>
            </a:r>
            <a:r>
              <a:rPr lang="en-US" altLang="zh-TW" dirty="0"/>
              <a:t>Slogan(</a:t>
            </a:r>
            <a:r>
              <a:rPr lang="zh-TW" altLang="en-US" dirty="0"/>
              <a:t>企業標語</a:t>
            </a:r>
            <a:r>
              <a:rPr lang="en-US" altLang="zh-TW" dirty="0"/>
              <a:t>), </a:t>
            </a:r>
            <a:r>
              <a:rPr lang="zh-TW" altLang="en-US" dirty="0"/>
              <a:t>我們致力於成為客戶長期而且值得信賴的夥伴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92A10-3E0D-43EB-BCD5-7AAE4A93F9B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ppt_front_new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3016" y="149592"/>
            <a:ext cx="9144000" cy="631746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730662" y="3994030"/>
            <a:ext cx="7101082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56176" y="5589240"/>
            <a:ext cx="2664296" cy="1092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730662" y="4787017"/>
            <a:ext cx="6427552" cy="478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15" name="圖片 14" descr="WITSLogo-EN(CMYK)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8056" y="494088"/>
            <a:ext cx="1363025" cy="521014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4561919" y="2961200"/>
            <a:ext cx="411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Customer centric. Integrity. </a:t>
            </a:r>
            <a:r>
              <a:rPr lang="en-US" altLang="zh-TW" sz="1800" b="0" baseline="0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Innovation.</a:t>
            </a:r>
            <a:endParaRPr lang="zh-TW" altLang="en-US" sz="1800" b="0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84EB-D872-4F70-8076-605DB6265BF5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AC8-F986-4B82-B965-B891B782048A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5E18-F965-4CEE-BAE9-C91FB4B3367E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11EA-53A9-4ED8-8132-9133BC78D827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7256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13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 Unicode MS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996B8E-19B0-43CB-8BEC-66536FFB93B8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099366" y="6543478"/>
            <a:ext cx="1691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380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31913" y="1989138"/>
            <a:ext cx="7812087" cy="1584325"/>
          </a:xfrm>
          <a:prstGeom prst="rect">
            <a:avLst/>
          </a:prstGeom>
          <a:solidFill>
            <a:srgbClr val="007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1989138"/>
            <a:ext cx="1258888" cy="1584325"/>
          </a:xfrm>
          <a:prstGeom prst="rect">
            <a:avLst/>
          </a:prstGeom>
          <a:solidFill>
            <a:srgbClr val="A9D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2348880"/>
            <a:ext cx="5400600" cy="864096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latin typeface="微軟正黑體" pitchFamily="34" charset="-120"/>
                <a:ea typeface="Arial Unicode M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圖片 5" descr="WITSLogo-EN(CMYK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832" y="384904"/>
            <a:ext cx="1363025" cy="5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446-509E-435A-96B9-980408E469CA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A126-96E0-4BAE-8B61-6CD770D2A51A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FB6B-B6CE-487C-96A2-15B3D27C6B10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E07-FC5D-4B14-BD8C-EB85A55E12F1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1411-0972-419A-8EF6-CD8494E03F20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CFE9-BF25-4ACC-8572-0AB186C8E3BD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291882"/>
            <a:ext cx="8229600" cy="760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0B537-33F2-4B6A-A226-1581C99B4184}" type="datetime1">
              <a:rPr lang="zh-TW" altLang="en-US" smtClean="0"/>
              <a:t>2022/2/9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版面配置區 5"/>
          <p:cNvSpPr txBox="1">
            <a:spLocks/>
          </p:cNvSpPr>
          <p:nvPr/>
        </p:nvSpPr>
        <p:spPr>
          <a:xfrm>
            <a:off x="109184" y="6350264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4A47-71BE-4A2F-B8A1-06BEAFAE99D5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圖片 10" descr="ppt_header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75568"/>
            <a:ext cx="9144000" cy="131992"/>
          </a:xfrm>
          <a:prstGeom prst="rect">
            <a:avLst/>
          </a:prstGeom>
        </p:spPr>
      </p:pic>
      <p:pic>
        <p:nvPicPr>
          <p:cNvPr id="9" name="圖片 8" descr="WITSLogo-EN(CMYK)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184" y="494088"/>
            <a:ext cx="1363025" cy="521014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0591" y="656381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D64A47-71BE-4A2F-B8A1-06BEAFAE99D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7099366" y="6543478"/>
            <a:ext cx="1691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7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86B8F"/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96"/>
        </a:buClr>
        <a:buFont typeface="Wingdings" pitchFamily="2" charset="2"/>
        <a:buChar char="n"/>
        <a:defRPr sz="2800" b="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96"/>
        </a:buClr>
        <a:buFont typeface="Wingdings" pitchFamily="2" charset="2"/>
        <a:buChar char="p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96"/>
        </a:buClr>
        <a:buFont typeface="Wingdings" pitchFamily="2" charset="2"/>
        <a:buChar char="n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96"/>
        </a:buClr>
        <a:buFont typeface="Wingdings" pitchFamily="2" charset="2"/>
        <a:buChar char="p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96"/>
        </a:buClr>
        <a:buFont typeface="Arial Unicode MS" pitchFamily="34" charset="-12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 Unicode MS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2f0c8000de0" TargetMode="External"/><Relationship Id="rId2" Type="http://schemas.openxmlformats.org/officeDocument/2006/relationships/hyperlink" Target="https://www.jianshu.com/p/3233c989d9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611faa7589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ajiakeji.com/web-development/2017-12/870.html" TargetMode="External"/><Relationship Id="rId2" Type="http://schemas.openxmlformats.org/officeDocument/2006/relationships/hyperlink" Target="https://learning.postman.com/docs/getting-started/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unoob.com/http/http-status-cod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Postman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简介</a:t>
            </a:r>
            <a:endParaRPr lang="en-US" altLang="zh-TW" sz="4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2022/02/14</a:t>
            </a:r>
            <a:endParaRPr lang="en-US" altLang="zh-TW" dirty="0"/>
          </a:p>
          <a:p>
            <a:pPr algn="ctr"/>
            <a:r>
              <a:rPr lang="en-US" altLang="zh-CN" dirty="0"/>
              <a:t>Tony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54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55C1-AFCC-4CEC-809A-A16AF3C82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C4C90-41BF-479A-8643-E8C3EA8BB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" y="12465"/>
            <a:ext cx="9144000" cy="53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E1956-D5D8-49B3-AA2B-05FFDEB3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POST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请求一：表单提交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BDEB67-6D87-49D5-804B-2828181C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9" y="1349290"/>
            <a:ext cx="8602033" cy="52895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C2CDA-0787-43B3-A4B0-2ACBBA9E8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15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798E-5391-461B-91FE-41963998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POST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请求二：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json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提交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698CDEF-C022-45E1-9519-6C2AC736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1" y="1340768"/>
            <a:ext cx="8348047" cy="19517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0F6E6-1EA4-4D09-BFAC-C8ED40166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B2B58D-FDFE-49E7-B099-62022DAD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9" y="3501008"/>
            <a:ext cx="8278849" cy="31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0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52620-DD3A-4EB2-B8ED-A58A5826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POST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请求三：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xml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提交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695F00-17AD-407A-9DAA-DF4A85ABD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8880"/>
            <a:ext cx="9023999" cy="26061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003DC-DC23-4E3E-9682-0A3C76949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1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D9E2-62E1-46B0-9C21-AA2FEAB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请求四：二进制文件提交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02DF5-7AF4-4EF7-B0CC-896701B3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634087-F4B6-439A-B082-EAE2EA50FB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" y="1484784"/>
            <a:ext cx="8691775" cy="15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4B15BB-D2FE-4E5D-B09E-5635793856CA}"/>
              </a:ext>
            </a:extLst>
          </p:cNvPr>
          <p:cNvSpPr txBox="1"/>
          <p:nvPr/>
        </p:nvSpPr>
        <p:spPr>
          <a:xfrm>
            <a:off x="0" y="3569748"/>
            <a:ext cx="8625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-apple-system"/>
              </a:rPr>
              <a:t>其它请求方式如</a:t>
            </a:r>
            <a:r>
              <a:rPr lang="en-US" sz="2400" b="1" i="0" dirty="0">
                <a:effectLst/>
                <a:latin typeface="-apple-system"/>
              </a:rPr>
              <a:t>PUT,DELETE </a:t>
            </a:r>
            <a:r>
              <a:rPr lang="zh-CN" altLang="en-US" sz="2400" b="1" i="0" dirty="0">
                <a:effectLst/>
                <a:latin typeface="-apple-system"/>
              </a:rPr>
              <a:t>大致流程和</a:t>
            </a:r>
            <a:r>
              <a:rPr lang="en-US" sz="2400" b="1" i="0" dirty="0">
                <a:effectLst/>
                <a:latin typeface="-apple-system"/>
              </a:rPr>
              <a:t>GET,POST </a:t>
            </a:r>
            <a:r>
              <a:rPr lang="zh-CN" altLang="en-US" sz="2400" b="1" i="0" dirty="0">
                <a:effectLst/>
                <a:latin typeface="-apple-system"/>
              </a:rPr>
              <a:t>差不多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14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A929-89DE-4294-AC5D-ABF4E673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扩展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1C28A-7511-4F5E-B24F-A2D0BA76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接口测试教程 </a:t>
            </a:r>
            <a:r>
              <a:rPr lang="en-US" altLang="zh-CN" dirty="0" err="1">
                <a:hlinkClick r:id="rId2"/>
              </a:rPr>
              <a:t>PostMan</a:t>
            </a:r>
            <a:r>
              <a:rPr lang="zh-CN" altLang="en-US" dirty="0">
                <a:hlinkClick r:id="rId2"/>
              </a:rPr>
              <a:t>（三）断言（后置脚本）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简书 </a:t>
            </a:r>
            <a:r>
              <a:rPr lang="en-US" altLang="zh-CN" dirty="0">
                <a:hlinkClick r:id="rId2"/>
              </a:rPr>
              <a:t>(jianshu.com)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接口测试教程 </a:t>
            </a:r>
            <a:r>
              <a:rPr lang="en-US" altLang="zh-CN" dirty="0">
                <a:hlinkClick r:id="rId3"/>
              </a:rPr>
              <a:t>- </a:t>
            </a:r>
            <a:r>
              <a:rPr lang="en-US" dirty="0" err="1">
                <a:hlinkClick r:id="rId3"/>
              </a:rPr>
              <a:t>PostMan</a:t>
            </a:r>
            <a:r>
              <a:rPr lang="en-US" dirty="0">
                <a:hlinkClick r:id="rId3"/>
              </a:rPr>
              <a:t>（</a:t>
            </a:r>
            <a:r>
              <a:rPr lang="zh-CN" altLang="en-US" dirty="0">
                <a:hlinkClick r:id="rId3"/>
              </a:rPr>
              <a:t>八）环境 </a:t>
            </a:r>
            <a:r>
              <a:rPr lang="en-US" dirty="0">
                <a:hlinkClick r:id="rId3"/>
              </a:rPr>
              <a:t>Environment - </a:t>
            </a:r>
            <a:r>
              <a:rPr lang="zh-CN" altLang="en-US" dirty="0">
                <a:hlinkClick r:id="rId3"/>
              </a:rPr>
              <a:t>简书 </a:t>
            </a:r>
            <a:r>
              <a:rPr lang="en-US" altLang="zh-CN" dirty="0">
                <a:hlinkClick r:id="rId3"/>
              </a:rPr>
              <a:t>(</a:t>
            </a:r>
            <a:r>
              <a:rPr lang="en-US" dirty="0">
                <a:hlinkClick r:id="rId3"/>
              </a:rPr>
              <a:t>jianshu.com)</a:t>
            </a:r>
            <a:endParaRPr lang="en-US" dirty="0"/>
          </a:p>
          <a:p>
            <a:r>
              <a:rPr lang="zh-CN" altLang="en-US" dirty="0">
                <a:hlinkClick r:id="rId4"/>
              </a:rPr>
              <a:t>接口测试教程 </a:t>
            </a:r>
            <a:r>
              <a:rPr lang="en-US" altLang="zh-CN" dirty="0">
                <a:hlinkClick r:id="rId4"/>
              </a:rPr>
              <a:t>- </a:t>
            </a:r>
            <a:r>
              <a:rPr lang="en-US" dirty="0" err="1">
                <a:hlinkClick r:id="rId4"/>
              </a:rPr>
              <a:t>PostMan</a:t>
            </a:r>
            <a:r>
              <a:rPr lang="en-US" dirty="0">
                <a:hlinkClick r:id="rId4"/>
              </a:rPr>
              <a:t>（</a:t>
            </a:r>
            <a:r>
              <a:rPr lang="zh-CN" altLang="en-US" dirty="0">
                <a:hlinkClick r:id="rId4"/>
              </a:rPr>
              <a:t>四）用例管理（集合）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简书 </a:t>
            </a:r>
            <a:r>
              <a:rPr lang="en-US" altLang="zh-CN" dirty="0">
                <a:hlinkClick r:id="rId4"/>
              </a:rPr>
              <a:t>(</a:t>
            </a:r>
            <a:r>
              <a:rPr lang="en-US" dirty="0">
                <a:hlinkClick r:id="rId4"/>
              </a:rPr>
              <a:t>jianshu.com)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B038C-F395-474A-97CE-71C4F4EB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0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DD64A47-71BE-4A2F-B8A1-06BEAFAE99D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3" name="圖片 2" descr="background1-01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</p:pic>
      <p:sp>
        <p:nvSpPr>
          <p:cNvPr id="5" name="矩形 4"/>
          <p:cNvSpPr/>
          <p:nvPr/>
        </p:nvSpPr>
        <p:spPr>
          <a:xfrm>
            <a:off x="1295636" y="3861048"/>
            <a:ext cx="655272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Customer centric. Integrity. Innovation.</a:t>
            </a:r>
            <a:endParaRPr lang="zh-TW" altLang="en-US" sz="2800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43" y="2253924"/>
            <a:ext cx="3078000" cy="1176561"/>
          </a:xfrm>
          <a:prstGeom prst="rect">
            <a:avLst/>
          </a:prstGeom>
        </p:spPr>
      </p:pic>
      <p:pic>
        <p:nvPicPr>
          <p:cNvPr id="7" name="Picture 2" descr="C:\Users\tp1305001\Desktop\WITS-QR-Cod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2746" y="4797304"/>
            <a:ext cx="1368000" cy="136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47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675D8-0CD8-4FC4-B8D6-39F2AA6A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D4D4D"/>
                </a:solidFill>
                <a:effectLst/>
                <a:latin typeface="-apple-system"/>
              </a:rPr>
              <a:t>Postman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背景介绍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9524F-DC2F-4A14-AF7A-5274B46C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用户在开发或者调试网络程序或者是网页</a:t>
            </a:r>
            <a:r>
              <a:rPr lang="en-US" altLang="zh-CN" dirty="0"/>
              <a:t>B/S</a:t>
            </a:r>
            <a:r>
              <a:rPr lang="zh-CN" altLang="en-US" dirty="0"/>
              <a:t>模式的程序的时候是需要一些方法来跟踪网页请求的，用户可以使用一些网络的监视工具比如著名的</a:t>
            </a:r>
            <a:r>
              <a:rPr lang="en-US" altLang="zh-CN" dirty="0"/>
              <a:t>Firebug</a:t>
            </a:r>
            <a:r>
              <a:rPr lang="zh-CN" altLang="en-US" dirty="0"/>
              <a:t>等网页调试工具。今天给大家介绍的这款网页调试工具不仅可以调试简单的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、脚本等简单的网页基本信息，它还可以发送几乎所有类型的</a:t>
            </a:r>
            <a:r>
              <a:rPr lang="en-US" altLang="zh-CN" dirty="0"/>
              <a:t>HTTP</a:t>
            </a:r>
            <a:r>
              <a:rPr lang="zh-CN" altLang="en-US" dirty="0"/>
              <a:t>请求！</a:t>
            </a:r>
            <a:r>
              <a:rPr lang="en-US" altLang="zh-CN" dirty="0"/>
              <a:t>Postman</a:t>
            </a:r>
            <a:r>
              <a:rPr lang="zh-CN" altLang="en-US" dirty="0"/>
              <a:t>在发送网络</a:t>
            </a:r>
            <a:r>
              <a:rPr lang="en-US" altLang="zh-CN" dirty="0"/>
              <a:t>HTTP</a:t>
            </a:r>
            <a:r>
              <a:rPr lang="zh-CN" altLang="en-US" dirty="0"/>
              <a:t>请求方面可以说是</a:t>
            </a:r>
            <a:r>
              <a:rPr lang="en-US" altLang="zh-CN" dirty="0"/>
              <a:t>Chrome</a:t>
            </a:r>
            <a:r>
              <a:rPr lang="zh-CN" altLang="en-US" dirty="0"/>
              <a:t>插件类产品中的代表产品之一。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DE8DC-8D03-48D6-9FDA-2D800F68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7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E84D5-5BC1-47D6-8268-C6377E20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D4D4D"/>
                </a:solidFill>
                <a:effectLst/>
                <a:latin typeface="-apple-system"/>
              </a:rPr>
              <a:t>Postman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的操作环境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A8D1A-AFED-44F9-A7A3-A578FBFB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postman</a:t>
            </a:r>
            <a:r>
              <a:rPr lang="zh-CN" altLang="en-US" dirty="0"/>
              <a:t>适用于不同的操作系统，</a:t>
            </a:r>
            <a:r>
              <a:rPr lang="en-US" dirty="0"/>
              <a:t>Postman </a:t>
            </a:r>
            <a:r>
              <a:rPr lang="en-US" dirty="0" err="1"/>
              <a:t>Mac、Windows</a:t>
            </a:r>
            <a:r>
              <a:rPr lang="en-US" dirty="0"/>
              <a:t> X32、Windows X64、Linux</a:t>
            </a:r>
            <a:r>
              <a:rPr lang="zh-CN" altLang="en-US" dirty="0"/>
              <a:t>系统，还支持</a:t>
            </a:r>
            <a:r>
              <a:rPr lang="en-US" dirty="0"/>
              <a:t>postman </a:t>
            </a:r>
            <a:r>
              <a:rPr lang="zh-CN" altLang="en-US" dirty="0"/>
              <a:t>浏览器扩展程序、</a:t>
            </a:r>
            <a:r>
              <a:rPr lang="en-US" dirty="0"/>
              <a:t>postman chrome</a:t>
            </a:r>
            <a:r>
              <a:rPr lang="zh-CN" altLang="en-US" dirty="0"/>
              <a:t>应用程序等。</a:t>
            </a:r>
            <a:endParaRPr lang="en-US" altLang="zh-CN" dirty="0"/>
          </a:p>
          <a:p>
            <a:r>
              <a:rPr lang="en-US" dirty="0"/>
              <a:t>Postman</a:t>
            </a:r>
            <a:r>
              <a:rPr lang="zh-CN" altLang="en-US" dirty="0"/>
              <a:t>使用参考文档：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官方英文文档 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| Postman Learning Center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en-US" dirty="0"/>
              <a:t>chrome</a:t>
            </a:r>
            <a:r>
              <a:rPr lang="zh-CN" altLang="en-US" dirty="0"/>
              <a:t>插件整理的 </a:t>
            </a:r>
            <a:r>
              <a:rPr lang="en-US" dirty="0"/>
              <a:t>postman</a:t>
            </a:r>
            <a:r>
              <a:rPr lang="zh-CN" altLang="en-US" dirty="0"/>
              <a:t>中文使用教程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Postman API </a:t>
            </a:r>
            <a:r>
              <a:rPr lang="zh-CN" altLang="en-US" dirty="0">
                <a:hlinkClick r:id="rId3"/>
              </a:rPr>
              <a:t>中文白皮书文档</a:t>
            </a:r>
            <a:r>
              <a:rPr lang="en-US" altLang="zh-CN" dirty="0">
                <a:hlinkClick r:id="rId3"/>
              </a:rPr>
              <a:t>_</a:t>
            </a:r>
            <a:r>
              <a:rPr lang="en-US" dirty="0">
                <a:hlinkClick r:id="rId3"/>
              </a:rPr>
              <a:t>Postman</a:t>
            </a:r>
            <a:r>
              <a:rPr lang="zh-CN" altLang="en-US" dirty="0">
                <a:hlinkClick r:id="rId3"/>
              </a:rPr>
              <a:t>使用教程 </a:t>
            </a:r>
            <a:r>
              <a:rPr lang="en-US" altLang="zh-CN" dirty="0">
                <a:hlinkClick r:id="rId3"/>
              </a:rPr>
              <a:t>- </a:t>
            </a:r>
            <a:r>
              <a:rPr lang="en-US" dirty="0">
                <a:hlinkClick r:id="rId3"/>
              </a:rPr>
              <a:t>Chrome</a:t>
            </a:r>
            <a:r>
              <a:rPr lang="zh-CN" altLang="en-US" dirty="0">
                <a:hlinkClick r:id="rId3"/>
              </a:rPr>
              <a:t>开发者工具插件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画夹插件网 </a:t>
            </a:r>
            <a:r>
              <a:rPr lang="en-US" altLang="zh-CN" dirty="0">
                <a:hlinkClick r:id="rId3"/>
              </a:rPr>
              <a:t>(</a:t>
            </a:r>
            <a:r>
              <a:rPr lang="en-US" dirty="0">
                <a:hlinkClick r:id="rId3"/>
              </a:rPr>
              <a:t>huajiakeji.com)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7B1C3-EF81-408A-887B-1B493D87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2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F804-EEA7-4F5F-B09C-0E0331C2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en-US" dirty="0"/>
              <a:t>下载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0A1DE8-A7A0-411A-9CFB-92081580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484784"/>
            <a:ext cx="8229600" cy="42104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D2C45-646F-467A-ADA1-638EAB89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E5CA1-06AD-4C36-9A68-A3FE0EC87470}"/>
              </a:ext>
            </a:extLst>
          </p:cNvPr>
          <p:cNvSpPr txBox="1"/>
          <p:nvPr/>
        </p:nvSpPr>
        <p:spPr>
          <a:xfrm>
            <a:off x="611560" y="57653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Download Postman | Get Started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0607-1C32-40CA-9CCF-B487DC7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D4D4D"/>
                </a:solidFill>
                <a:effectLst/>
                <a:latin typeface="-apple-system"/>
              </a:rPr>
              <a:t>Postman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的基础功能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3C4F5-E234-4FC4-BB44-4AF92AB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CE2EE7-AC20-438D-86A0-715DE9E8D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" y="1412776"/>
            <a:ext cx="8961080" cy="480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D206-DA74-4FFF-BA24-559B873A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&amp; PUT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7ECB9-8F30-457D-AC5D-DCC4F979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GET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请求会向数据库发索取数据的请求，从而来获取信息，该请求就像数据库的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select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操作一样，只是用来查询一下数据，不会修改、增加数据，不会影响资源的内容，即该请求不会产生副作用。无论进行多少次操作，结果都是一样的。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、与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GET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不同的是，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PUT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请求是向服务器端发送数据的，从而改变信息，该请求就像数据库的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update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操作一样，用来修改数据的内容，但是不会增加数据的种类等，也就是说无论进行多少次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PUT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操作，其结果并没有不同。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BF0D0-6CF7-4452-B527-658AAF673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12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4CBC1-7D7E-4730-879C-2CEFB8E0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&amp; DELETE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4AE85-BFF4-45B8-A26F-6C5E0831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POST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PUT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请求类似，都是向服务器端发送数据的，但是该请求会改变数据的种类等资源，就像数据库的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insert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操作一样，会创建新的内容。几乎目前所有的提交操作都是用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POST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请求的。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4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DELETE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请求顾名思义，就是用来删除某一个资源的，该请求就像数据库的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delete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操作。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31BC3-E357-448F-962B-6815DDD6E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68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1423-3FB5-4EE7-A0FC-D39B2816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zh-CN" altLang="en-US" dirty="0"/>
              <a:t>常见状态码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27F2-F112-4C79-8F31-4A49435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 </a:t>
            </a:r>
            <a:r>
              <a:rPr lang="zh-CN" altLang="en-US" dirty="0">
                <a:hlinkClick r:id="rId2"/>
              </a:rPr>
              <a:t>状态码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1E3B6-0851-43FA-9AE9-7729A2A2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C3ADD4-6684-46AC-A754-49C938EE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" y="2048047"/>
            <a:ext cx="8943844" cy="3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8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EB8D-4A56-4961-B817-10C6F7F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接口请求流程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F28D5-2EFF-4A38-A9CF-CF4C96E6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1. GET 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请求 </a:t>
            </a: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GET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请求：点击</a:t>
            </a: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Params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，输入参数及</a:t>
            </a: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value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，可输入多个，即时显示在</a:t>
            </a: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URL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链接上，所以，</a:t>
            </a:r>
            <a:r>
              <a:rPr lang="en-US" altLang="zh-CN" sz="4000" b="0" i="0" dirty="0">
                <a:solidFill>
                  <a:schemeClr val="tx1"/>
                </a:solidFill>
                <a:effectLst/>
                <a:latin typeface="+mn-lt"/>
              </a:rPr>
              <a:t>GET</a:t>
            </a:r>
            <a:r>
              <a:rPr lang="zh-CN" altLang="en-US" sz="4000" b="0" i="0" dirty="0">
                <a:solidFill>
                  <a:schemeClr val="tx1"/>
                </a:solidFill>
                <a:effectLst/>
                <a:latin typeface="+mn-lt"/>
              </a:rPr>
              <a:t>请求的请求头与请求参数如在接口文档中无特别声明时，可以不填。</a:t>
            </a:r>
            <a:endParaRPr lang="en-US" sz="4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3FEF0-B9C3-47D4-B3A7-EB444F79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D64A47-71BE-4A2F-B8A1-06BEAFAE99D5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8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15004</TotalTime>
  <Words>660</Words>
  <Application>Microsoft Office PowerPoint</Application>
  <PresentationFormat>全屏显示(4:3)</PresentationFormat>
  <Paragraphs>53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Arial Unicode MS</vt:lpstr>
      <vt:lpstr>微軟正黑體</vt:lpstr>
      <vt:lpstr>宋体</vt:lpstr>
      <vt:lpstr>Arial</vt:lpstr>
      <vt:lpstr>Calibri</vt:lpstr>
      <vt:lpstr>Source Code Pro</vt:lpstr>
      <vt:lpstr>Wingdings</vt:lpstr>
      <vt:lpstr>Office 佈景主題</vt:lpstr>
      <vt:lpstr>Postman简介</vt:lpstr>
      <vt:lpstr>Postman背景介绍</vt:lpstr>
      <vt:lpstr>Postman的操作环境</vt:lpstr>
      <vt:lpstr>Postman下载</vt:lpstr>
      <vt:lpstr>Postman的基础功能</vt:lpstr>
      <vt:lpstr>GET &amp; PUT</vt:lpstr>
      <vt:lpstr>POST &amp; DELETE</vt:lpstr>
      <vt:lpstr>HTTP常见状态码</vt:lpstr>
      <vt:lpstr>接口请求流程</vt:lpstr>
      <vt:lpstr>PowerPoint 演示文稿</vt:lpstr>
      <vt:lpstr>POST请求一：表单提交</vt:lpstr>
      <vt:lpstr>POST请求二：json提交</vt:lpstr>
      <vt:lpstr>POST请求三：xml提交</vt:lpstr>
      <vt:lpstr>POST请求四：二进制文件提交</vt:lpstr>
      <vt:lpstr>Postman扩展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TP1505007</dc:creator>
  <cp:lastModifiedBy>jiaqi li</cp:lastModifiedBy>
  <cp:revision>1580</cp:revision>
  <dcterms:created xsi:type="dcterms:W3CDTF">2015-06-05T05:53:50Z</dcterms:created>
  <dcterms:modified xsi:type="dcterms:W3CDTF">2022-02-09T06:32:39Z</dcterms:modified>
</cp:coreProperties>
</file>