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60" r:id="rId1"/>
  </p:sldMasterIdLst>
  <p:notesMasterIdLst>
    <p:notesMasterId r:id="rId37"/>
  </p:notesMasterIdLst>
  <p:sldIdLst>
    <p:sldId id="256" r:id="rId2"/>
    <p:sldId id="257" r:id="rId3"/>
    <p:sldId id="258" r:id="rId4"/>
    <p:sldId id="259" r:id="rId5"/>
    <p:sldId id="309" r:id="rId6"/>
    <p:sldId id="307" r:id="rId7"/>
    <p:sldId id="308" r:id="rId8"/>
    <p:sldId id="310" r:id="rId9"/>
    <p:sldId id="311" r:id="rId10"/>
    <p:sldId id="312" r:id="rId11"/>
    <p:sldId id="315" r:id="rId12"/>
    <p:sldId id="314" r:id="rId13"/>
    <p:sldId id="313" r:id="rId14"/>
    <p:sldId id="316" r:id="rId15"/>
    <p:sldId id="318" r:id="rId16"/>
    <p:sldId id="317" r:id="rId17"/>
    <p:sldId id="319" r:id="rId18"/>
    <p:sldId id="320" r:id="rId19"/>
    <p:sldId id="323" r:id="rId20"/>
    <p:sldId id="322" r:id="rId21"/>
    <p:sldId id="321" r:id="rId22"/>
    <p:sldId id="324" r:id="rId23"/>
    <p:sldId id="333" r:id="rId24"/>
    <p:sldId id="326" r:id="rId25"/>
    <p:sldId id="325" r:id="rId26"/>
    <p:sldId id="329" r:id="rId27"/>
    <p:sldId id="328" r:id="rId28"/>
    <p:sldId id="331" r:id="rId29"/>
    <p:sldId id="330" r:id="rId30"/>
    <p:sldId id="327" r:id="rId31"/>
    <p:sldId id="302" r:id="rId32"/>
    <p:sldId id="332" r:id="rId33"/>
    <p:sldId id="306" r:id="rId34"/>
    <p:sldId id="304" r:id="rId35"/>
    <p:sldId id="334" r:id="rId36"/>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7" autoAdjust="0"/>
  </p:normalViewPr>
  <p:slideViewPr>
    <p:cSldViewPr>
      <p:cViewPr varScale="1">
        <p:scale>
          <a:sx n="96" d="100"/>
          <a:sy n="96" d="100"/>
        </p:scale>
        <p:origin x="1068"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1575238A-FD20-49F5-98C2-F4A788799350}" type="datetimeFigureOut">
              <a:rPr lang="en-US"/>
              <a:pPr>
                <a:defRPr/>
              </a:pPr>
              <a:t>11/7/2019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E35818EC-942D-408D-8B52-1DCAB78AED13}" type="slidenum">
              <a:rPr lang="en-US" altLang="en-US"/>
              <a:pPr>
                <a:defRPr/>
              </a:pPr>
              <a:t>‹#›</a:t>
            </a:fld>
            <a:endParaRPr lang="en-US" altLang="en-US"/>
          </a:p>
        </p:txBody>
      </p:sp>
    </p:spTree>
    <p:extLst>
      <p:ext uri="{BB962C8B-B14F-4D97-AF65-F5344CB8AC3E}">
        <p14:creationId xmlns:p14="http://schemas.microsoft.com/office/powerpoint/2010/main" val="19402373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71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AFDD9B1-E72D-4D4F-92A2-2E6F3E58570A}" type="slidenum">
              <a:rPr lang="en-US" altLang="en-US"/>
              <a:pPr>
                <a:spcBef>
                  <a:spcPct val="0"/>
                </a:spcBef>
              </a:pPr>
              <a:t>0</a:t>
            </a:fld>
            <a:endParaRPr lang="en-US" altLang="en-US"/>
          </a:p>
        </p:txBody>
      </p:sp>
    </p:spTree>
    <p:extLst>
      <p:ext uri="{BB962C8B-B14F-4D97-AF65-F5344CB8AC3E}">
        <p14:creationId xmlns:p14="http://schemas.microsoft.com/office/powerpoint/2010/main" val="29127571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56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922CF4E-DE37-44DB-A4B6-E154C7510896}" type="slidenum">
              <a:rPr lang="en-US" altLang="en-US"/>
              <a:pPr>
                <a:spcBef>
                  <a:spcPct val="0"/>
                </a:spcBef>
              </a:pPr>
              <a:t>9</a:t>
            </a:fld>
            <a:endParaRPr lang="en-US" altLang="en-US"/>
          </a:p>
        </p:txBody>
      </p:sp>
    </p:spTree>
    <p:extLst>
      <p:ext uri="{BB962C8B-B14F-4D97-AF65-F5344CB8AC3E}">
        <p14:creationId xmlns:p14="http://schemas.microsoft.com/office/powerpoint/2010/main" val="38323800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76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9460176-0FC5-49BB-BD9D-4C047AE7AAF4}" type="slidenum">
              <a:rPr lang="en-US" altLang="en-US"/>
              <a:pPr>
                <a:spcBef>
                  <a:spcPct val="0"/>
                </a:spcBef>
              </a:pPr>
              <a:t>10</a:t>
            </a:fld>
            <a:endParaRPr lang="en-US" altLang="en-US"/>
          </a:p>
        </p:txBody>
      </p:sp>
    </p:spTree>
    <p:extLst>
      <p:ext uri="{BB962C8B-B14F-4D97-AF65-F5344CB8AC3E}">
        <p14:creationId xmlns:p14="http://schemas.microsoft.com/office/powerpoint/2010/main" val="35294221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9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F7AD61B-BDBD-41D4-AC72-92F85F6A7457}" type="slidenum">
              <a:rPr lang="en-US" altLang="en-US"/>
              <a:pPr>
                <a:spcBef>
                  <a:spcPct val="0"/>
                </a:spcBef>
              </a:pPr>
              <a:t>11</a:t>
            </a:fld>
            <a:endParaRPr lang="en-US" altLang="en-US"/>
          </a:p>
        </p:txBody>
      </p:sp>
    </p:spTree>
    <p:extLst>
      <p:ext uri="{BB962C8B-B14F-4D97-AF65-F5344CB8AC3E}">
        <p14:creationId xmlns:p14="http://schemas.microsoft.com/office/powerpoint/2010/main" val="7953710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317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5C65263-9461-44BA-A0EA-70740596988F}" type="slidenum">
              <a:rPr lang="en-US" altLang="en-US"/>
              <a:pPr>
                <a:spcBef>
                  <a:spcPct val="0"/>
                </a:spcBef>
              </a:pPr>
              <a:t>12</a:t>
            </a:fld>
            <a:endParaRPr lang="en-US" altLang="en-US"/>
          </a:p>
        </p:txBody>
      </p:sp>
    </p:spTree>
    <p:extLst>
      <p:ext uri="{BB962C8B-B14F-4D97-AF65-F5344CB8AC3E}">
        <p14:creationId xmlns:p14="http://schemas.microsoft.com/office/powerpoint/2010/main" val="32926346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337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69EC9D1-6F85-4542-89C1-84273A3F3861}" type="slidenum">
              <a:rPr lang="en-US" altLang="en-US"/>
              <a:pPr>
                <a:spcBef>
                  <a:spcPct val="0"/>
                </a:spcBef>
              </a:pPr>
              <a:t>13</a:t>
            </a:fld>
            <a:endParaRPr lang="en-US" altLang="en-US"/>
          </a:p>
        </p:txBody>
      </p:sp>
    </p:spTree>
    <p:extLst>
      <p:ext uri="{BB962C8B-B14F-4D97-AF65-F5344CB8AC3E}">
        <p14:creationId xmlns:p14="http://schemas.microsoft.com/office/powerpoint/2010/main" val="38805828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358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444302E-7DFD-4EBF-9F27-374F99EB3DB6}" type="slidenum">
              <a:rPr lang="en-US" altLang="en-US"/>
              <a:pPr>
                <a:spcBef>
                  <a:spcPct val="0"/>
                </a:spcBef>
              </a:pPr>
              <a:t>14</a:t>
            </a:fld>
            <a:endParaRPr lang="en-US" altLang="en-US"/>
          </a:p>
        </p:txBody>
      </p:sp>
    </p:spTree>
    <p:extLst>
      <p:ext uri="{BB962C8B-B14F-4D97-AF65-F5344CB8AC3E}">
        <p14:creationId xmlns:p14="http://schemas.microsoft.com/office/powerpoint/2010/main" val="16785966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378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9E37E23-8C51-451D-AC43-789BD5C25BFC}" type="slidenum">
              <a:rPr lang="en-US" altLang="en-US"/>
              <a:pPr>
                <a:spcBef>
                  <a:spcPct val="0"/>
                </a:spcBef>
              </a:pPr>
              <a:t>15</a:t>
            </a:fld>
            <a:endParaRPr lang="en-US" altLang="en-US"/>
          </a:p>
        </p:txBody>
      </p:sp>
    </p:spTree>
    <p:extLst>
      <p:ext uri="{BB962C8B-B14F-4D97-AF65-F5344CB8AC3E}">
        <p14:creationId xmlns:p14="http://schemas.microsoft.com/office/powerpoint/2010/main" val="33853707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399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7E9C391-6A8B-4157-9D97-ACCF1D01886C}" type="slidenum">
              <a:rPr lang="en-US" altLang="en-US"/>
              <a:pPr>
                <a:spcBef>
                  <a:spcPct val="0"/>
                </a:spcBef>
              </a:pPr>
              <a:t>16</a:t>
            </a:fld>
            <a:endParaRPr lang="en-US" altLang="en-US"/>
          </a:p>
        </p:txBody>
      </p:sp>
    </p:spTree>
    <p:extLst>
      <p:ext uri="{BB962C8B-B14F-4D97-AF65-F5344CB8AC3E}">
        <p14:creationId xmlns:p14="http://schemas.microsoft.com/office/powerpoint/2010/main" val="31061297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58731E0-0BA9-4EB6-A07D-C5F5DF27C0B5}" type="slidenum">
              <a:rPr lang="en-US" altLang="en-US"/>
              <a:pPr>
                <a:spcBef>
                  <a:spcPct val="0"/>
                </a:spcBef>
              </a:pPr>
              <a:t>17</a:t>
            </a:fld>
            <a:endParaRPr lang="en-US" altLang="en-US"/>
          </a:p>
        </p:txBody>
      </p:sp>
    </p:spTree>
    <p:extLst>
      <p:ext uri="{BB962C8B-B14F-4D97-AF65-F5344CB8AC3E}">
        <p14:creationId xmlns:p14="http://schemas.microsoft.com/office/powerpoint/2010/main" val="33354695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440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887FDE8-5338-4159-8D4A-D5388737D668}" type="slidenum">
              <a:rPr lang="en-US" altLang="en-US"/>
              <a:pPr>
                <a:spcBef>
                  <a:spcPct val="0"/>
                </a:spcBef>
              </a:pPr>
              <a:t>18</a:t>
            </a:fld>
            <a:endParaRPr lang="en-US" altLang="en-US"/>
          </a:p>
        </p:txBody>
      </p:sp>
    </p:spTree>
    <p:extLst>
      <p:ext uri="{BB962C8B-B14F-4D97-AF65-F5344CB8AC3E}">
        <p14:creationId xmlns:p14="http://schemas.microsoft.com/office/powerpoint/2010/main" val="30690002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B472BB6-8B62-41FA-BD0C-4CC8831B5F4E}" type="slidenum">
              <a:rPr lang="en-US" altLang="en-US"/>
              <a:pPr>
                <a:spcBef>
                  <a:spcPct val="0"/>
                </a:spcBef>
              </a:pPr>
              <a:t>1</a:t>
            </a:fld>
            <a:endParaRPr lang="en-US" altLang="en-US"/>
          </a:p>
        </p:txBody>
      </p:sp>
    </p:spTree>
    <p:extLst>
      <p:ext uri="{BB962C8B-B14F-4D97-AF65-F5344CB8AC3E}">
        <p14:creationId xmlns:p14="http://schemas.microsoft.com/office/powerpoint/2010/main" val="10376511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460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C859638-B5F0-4C92-BD7E-A3E711882669}" type="slidenum">
              <a:rPr lang="en-US" altLang="en-US"/>
              <a:pPr>
                <a:spcBef>
                  <a:spcPct val="0"/>
                </a:spcBef>
              </a:pPr>
              <a:t>19</a:t>
            </a:fld>
            <a:endParaRPr lang="en-US" altLang="en-US"/>
          </a:p>
        </p:txBody>
      </p:sp>
    </p:spTree>
    <p:extLst>
      <p:ext uri="{BB962C8B-B14F-4D97-AF65-F5344CB8AC3E}">
        <p14:creationId xmlns:p14="http://schemas.microsoft.com/office/powerpoint/2010/main" val="28262821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481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036369B-BA00-4B29-B402-69F15A64A135}" type="slidenum">
              <a:rPr lang="en-US" altLang="en-US"/>
              <a:pPr>
                <a:spcBef>
                  <a:spcPct val="0"/>
                </a:spcBef>
              </a:pPr>
              <a:t>20</a:t>
            </a:fld>
            <a:endParaRPr lang="en-US" altLang="en-US"/>
          </a:p>
        </p:txBody>
      </p:sp>
    </p:spTree>
    <p:extLst>
      <p:ext uri="{BB962C8B-B14F-4D97-AF65-F5344CB8AC3E}">
        <p14:creationId xmlns:p14="http://schemas.microsoft.com/office/powerpoint/2010/main" val="31974716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501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026CF5E-9C4B-4BAC-87FE-604D3C0924B5}" type="slidenum">
              <a:rPr lang="en-US" altLang="en-US"/>
              <a:pPr>
                <a:spcBef>
                  <a:spcPct val="0"/>
                </a:spcBef>
              </a:pPr>
              <a:t>21</a:t>
            </a:fld>
            <a:endParaRPr lang="en-US" altLang="en-US"/>
          </a:p>
        </p:txBody>
      </p:sp>
    </p:spTree>
    <p:extLst>
      <p:ext uri="{BB962C8B-B14F-4D97-AF65-F5344CB8AC3E}">
        <p14:creationId xmlns:p14="http://schemas.microsoft.com/office/powerpoint/2010/main" val="38417731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69BA9BF-8B82-4407-B90D-B8F7BCD53422}" type="slidenum">
              <a:rPr lang="en-US" altLang="en-US"/>
              <a:pPr>
                <a:spcBef>
                  <a:spcPct val="0"/>
                </a:spcBef>
              </a:pPr>
              <a:t>22</a:t>
            </a:fld>
            <a:endParaRPr lang="en-US" altLang="en-US"/>
          </a:p>
        </p:txBody>
      </p:sp>
    </p:spTree>
    <p:extLst>
      <p:ext uri="{BB962C8B-B14F-4D97-AF65-F5344CB8AC3E}">
        <p14:creationId xmlns:p14="http://schemas.microsoft.com/office/powerpoint/2010/main" val="12569845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542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190320C-A172-44E5-94BE-920444C61869}" type="slidenum">
              <a:rPr lang="en-US" altLang="en-US"/>
              <a:pPr>
                <a:spcBef>
                  <a:spcPct val="0"/>
                </a:spcBef>
              </a:pPr>
              <a:t>23</a:t>
            </a:fld>
            <a:endParaRPr lang="en-US" altLang="en-US"/>
          </a:p>
        </p:txBody>
      </p:sp>
    </p:spTree>
    <p:extLst>
      <p:ext uri="{BB962C8B-B14F-4D97-AF65-F5344CB8AC3E}">
        <p14:creationId xmlns:p14="http://schemas.microsoft.com/office/powerpoint/2010/main" val="18317576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88AF2B6-1632-4F39-86D7-CE431ABCE524}" type="slidenum">
              <a:rPr lang="en-US" altLang="en-US"/>
              <a:pPr>
                <a:spcBef>
                  <a:spcPct val="0"/>
                </a:spcBef>
              </a:pPr>
              <a:t>24</a:t>
            </a:fld>
            <a:endParaRPr lang="en-US" altLang="en-US"/>
          </a:p>
        </p:txBody>
      </p:sp>
    </p:spTree>
    <p:extLst>
      <p:ext uri="{BB962C8B-B14F-4D97-AF65-F5344CB8AC3E}">
        <p14:creationId xmlns:p14="http://schemas.microsoft.com/office/powerpoint/2010/main" val="20062736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583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3B67370-4985-4961-B38D-556743C5440E}" type="slidenum">
              <a:rPr lang="en-US" altLang="en-US"/>
              <a:pPr>
                <a:spcBef>
                  <a:spcPct val="0"/>
                </a:spcBef>
              </a:pPr>
              <a:t>25</a:t>
            </a:fld>
            <a:endParaRPr lang="en-US" altLang="en-US"/>
          </a:p>
        </p:txBody>
      </p:sp>
    </p:spTree>
    <p:extLst>
      <p:ext uri="{BB962C8B-B14F-4D97-AF65-F5344CB8AC3E}">
        <p14:creationId xmlns:p14="http://schemas.microsoft.com/office/powerpoint/2010/main" val="37670946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604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9B4DAEB-448A-4165-8295-AFD71621C7EB}" type="slidenum">
              <a:rPr lang="en-US" altLang="en-US"/>
              <a:pPr>
                <a:spcBef>
                  <a:spcPct val="0"/>
                </a:spcBef>
              </a:pPr>
              <a:t>26</a:t>
            </a:fld>
            <a:endParaRPr lang="en-US" altLang="en-US"/>
          </a:p>
        </p:txBody>
      </p:sp>
    </p:spTree>
    <p:extLst>
      <p:ext uri="{BB962C8B-B14F-4D97-AF65-F5344CB8AC3E}">
        <p14:creationId xmlns:p14="http://schemas.microsoft.com/office/powerpoint/2010/main" val="14020079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624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708D2D7-F94D-4E4B-969B-C1CB84E82D06}" type="slidenum">
              <a:rPr lang="en-US" altLang="en-US"/>
              <a:pPr>
                <a:spcBef>
                  <a:spcPct val="0"/>
                </a:spcBef>
              </a:pPr>
              <a:t>27</a:t>
            </a:fld>
            <a:endParaRPr lang="en-US" altLang="en-US"/>
          </a:p>
        </p:txBody>
      </p:sp>
    </p:spTree>
    <p:extLst>
      <p:ext uri="{BB962C8B-B14F-4D97-AF65-F5344CB8AC3E}">
        <p14:creationId xmlns:p14="http://schemas.microsoft.com/office/powerpoint/2010/main" val="35298287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645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0C31999-F315-4F1E-8C1E-06E740D18B4E}" type="slidenum">
              <a:rPr lang="en-US" altLang="en-US"/>
              <a:pPr>
                <a:spcBef>
                  <a:spcPct val="0"/>
                </a:spcBef>
              </a:pPr>
              <a:t>28</a:t>
            </a:fld>
            <a:endParaRPr lang="en-US" altLang="en-US"/>
          </a:p>
        </p:txBody>
      </p:sp>
    </p:spTree>
    <p:extLst>
      <p:ext uri="{BB962C8B-B14F-4D97-AF65-F5344CB8AC3E}">
        <p14:creationId xmlns:p14="http://schemas.microsoft.com/office/powerpoint/2010/main" val="33860586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12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D4CCBFB-F2A6-4D74-9F3A-597727B6FEB3}" type="slidenum">
              <a:rPr lang="en-US" altLang="en-US"/>
              <a:pPr>
                <a:spcBef>
                  <a:spcPct val="0"/>
                </a:spcBef>
              </a:pPr>
              <a:t>2</a:t>
            </a:fld>
            <a:endParaRPr lang="en-US" altLang="en-US"/>
          </a:p>
        </p:txBody>
      </p:sp>
    </p:spTree>
    <p:extLst>
      <p:ext uri="{BB962C8B-B14F-4D97-AF65-F5344CB8AC3E}">
        <p14:creationId xmlns:p14="http://schemas.microsoft.com/office/powerpoint/2010/main" val="29425270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665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D110668-330A-477B-8BE0-B4FC2E2C6CBE}" type="slidenum">
              <a:rPr lang="en-US" altLang="en-US"/>
              <a:pPr>
                <a:spcBef>
                  <a:spcPct val="0"/>
                </a:spcBef>
              </a:pPr>
              <a:t>29</a:t>
            </a:fld>
            <a:endParaRPr lang="en-US" altLang="en-US"/>
          </a:p>
        </p:txBody>
      </p:sp>
    </p:spTree>
    <p:extLst>
      <p:ext uri="{BB962C8B-B14F-4D97-AF65-F5344CB8AC3E}">
        <p14:creationId xmlns:p14="http://schemas.microsoft.com/office/powerpoint/2010/main" val="12489746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686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2429901-24EA-482B-B18D-E8AA5BD8C7F3}" type="slidenum">
              <a:rPr lang="en-US" altLang="en-US"/>
              <a:pPr>
                <a:spcBef>
                  <a:spcPct val="0"/>
                </a:spcBef>
              </a:pPr>
              <a:t>30</a:t>
            </a:fld>
            <a:endParaRPr lang="en-US" altLang="en-US"/>
          </a:p>
        </p:txBody>
      </p:sp>
    </p:spTree>
    <p:extLst>
      <p:ext uri="{BB962C8B-B14F-4D97-AF65-F5344CB8AC3E}">
        <p14:creationId xmlns:p14="http://schemas.microsoft.com/office/powerpoint/2010/main" val="10625108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706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3EF413D-3A77-4B8A-AA90-243775055B17}" type="slidenum">
              <a:rPr lang="en-US" altLang="en-US"/>
              <a:pPr>
                <a:spcBef>
                  <a:spcPct val="0"/>
                </a:spcBef>
              </a:pPr>
              <a:t>31</a:t>
            </a:fld>
            <a:endParaRPr lang="en-US" altLang="en-US"/>
          </a:p>
        </p:txBody>
      </p:sp>
    </p:spTree>
    <p:extLst>
      <p:ext uri="{BB962C8B-B14F-4D97-AF65-F5344CB8AC3E}">
        <p14:creationId xmlns:p14="http://schemas.microsoft.com/office/powerpoint/2010/main" val="12468444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727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28C0C4E-886C-4476-A123-DDB45F7CD75A}" type="slidenum">
              <a:rPr lang="en-US" altLang="en-US"/>
              <a:pPr>
                <a:spcBef>
                  <a:spcPct val="0"/>
                </a:spcBef>
              </a:pPr>
              <a:t>32</a:t>
            </a:fld>
            <a:endParaRPr lang="en-US" altLang="en-US"/>
          </a:p>
        </p:txBody>
      </p:sp>
    </p:spTree>
    <p:extLst>
      <p:ext uri="{BB962C8B-B14F-4D97-AF65-F5344CB8AC3E}">
        <p14:creationId xmlns:p14="http://schemas.microsoft.com/office/powerpoint/2010/main" val="16118917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747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EDF05DC-B173-4EF3-98EE-0563917CE3B3}" type="slidenum">
              <a:rPr lang="en-US" altLang="en-US"/>
              <a:pPr>
                <a:spcBef>
                  <a:spcPct val="0"/>
                </a:spcBef>
              </a:pPr>
              <a:t>33</a:t>
            </a:fld>
            <a:endParaRPr lang="en-US" altLang="en-US"/>
          </a:p>
        </p:txBody>
      </p:sp>
    </p:spTree>
    <p:extLst>
      <p:ext uri="{BB962C8B-B14F-4D97-AF65-F5344CB8AC3E}">
        <p14:creationId xmlns:p14="http://schemas.microsoft.com/office/powerpoint/2010/main" val="9590103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ChangeArrowheads="1" noTextEdit="1"/>
          </p:cNvSpPr>
          <p:nvPr>
            <p:ph type="sldImg"/>
          </p:nvPr>
        </p:nvSpPr>
        <p:spPr bwMode="auto">
          <a:xfrm>
            <a:off x="1152525" y="692150"/>
            <a:ext cx="4554538"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80" tIns="44446" rIns="90480" bIns="44446"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11825597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33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7AC162B-B59F-4883-8EF4-B4A888BBF95F}" type="slidenum">
              <a:rPr lang="en-US" altLang="en-US"/>
              <a:pPr>
                <a:spcBef>
                  <a:spcPct val="0"/>
                </a:spcBef>
              </a:pPr>
              <a:t>3</a:t>
            </a:fld>
            <a:endParaRPr lang="en-US" altLang="en-US"/>
          </a:p>
        </p:txBody>
      </p:sp>
    </p:spTree>
    <p:extLst>
      <p:ext uri="{BB962C8B-B14F-4D97-AF65-F5344CB8AC3E}">
        <p14:creationId xmlns:p14="http://schemas.microsoft.com/office/powerpoint/2010/main" val="34346367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0492565-124F-4C19-A871-DFB850CB959B}" type="slidenum">
              <a:rPr lang="en-US" altLang="en-US"/>
              <a:pPr>
                <a:spcBef>
                  <a:spcPct val="0"/>
                </a:spcBef>
              </a:pPr>
              <a:t>4</a:t>
            </a:fld>
            <a:endParaRPr lang="en-US" altLang="en-US"/>
          </a:p>
        </p:txBody>
      </p:sp>
    </p:spTree>
    <p:extLst>
      <p:ext uri="{BB962C8B-B14F-4D97-AF65-F5344CB8AC3E}">
        <p14:creationId xmlns:p14="http://schemas.microsoft.com/office/powerpoint/2010/main" val="1422906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408C7E9-2103-468E-A7BD-8B804E287FDD}" type="slidenum">
              <a:rPr lang="en-US" altLang="en-US"/>
              <a:pPr>
                <a:spcBef>
                  <a:spcPct val="0"/>
                </a:spcBef>
              </a:pPr>
              <a:t>5</a:t>
            </a:fld>
            <a:endParaRPr lang="en-US" altLang="en-US"/>
          </a:p>
        </p:txBody>
      </p:sp>
    </p:spTree>
    <p:extLst>
      <p:ext uri="{BB962C8B-B14F-4D97-AF65-F5344CB8AC3E}">
        <p14:creationId xmlns:p14="http://schemas.microsoft.com/office/powerpoint/2010/main" val="24158268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EFA99B5-80B3-4A78-867C-707BDF5EA81D}" type="slidenum">
              <a:rPr lang="en-US" altLang="en-US"/>
              <a:pPr>
                <a:spcBef>
                  <a:spcPct val="0"/>
                </a:spcBef>
              </a:pPr>
              <a:t>6</a:t>
            </a:fld>
            <a:endParaRPr lang="en-US" altLang="en-US"/>
          </a:p>
        </p:txBody>
      </p:sp>
    </p:spTree>
    <p:extLst>
      <p:ext uri="{BB962C8B-B14F-4D97-AF65-F5344CB8AC3E}">
        <p14:creationId xmlns:p14="http://schemas.microsoft.com/office/powerpoint/2010/main" val="26678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8FAB8E8-C708-43A4-8C03-4BF26FBD6D73}" type="slidenum">
              <a:rPr lang="en-US" altLang="en-US"/>
              <a:pPr>
                <a:spcBef>
                  <a:spcPct val="0"/>
                </a:spcBef>
              </a:pPr>
              <a:t>7</a:t>
            </a:fld>
            <a:endParaRPr lang="en-US" altLang="en-US"/>
          </a:p>
        </p:txBody>
      </p:sp>
    </p:spTree>
    <p:extLst>
      <p:ext uri="{BB962C8B-B14F-4D97-AF65-F5344CB8AC3E}">
        <p14:creationId xmlns:p14="http://schemas.microsoft.com/office/powerpoint/2010/main" val="19543864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3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7902318-9343-4908-A582-31CD61305267}" type="slidenum">
              <a:rPr lang="en-US" altLang="en-US"/>
              <a:pPr>
                <a:spcBef>
                  <a:spcPct val="0"/>
                </a:spcBef>
              </a:pPr>
              <a:t>8</a:t>
            </a:fld>
            <a:endParaRPr lang="en-US" altLang="en-US"/>
          </a:p>
        </p:txBody>
      </p:sp>
    </p:spTree>
    <p:extLst>
      <p:ext uri="{BB962C8B-B14F-4D97-AF65-F5344CB8AC3E}">
        <p14:creationId xmlns:p14="http://schemas.microsoft.com/office/powerpoint/2010/main" val="22461837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lvl1pPr>
          </a:lstStyle>
          <a:p>
            <a:pPr>
              <a:defRPr/>
            </a:pPr>
            <a:fld id="{5F92017E-ECC9-440E-8D8D-8CF881F72DB3}" type="datetime1">
              <a:rPr lang="en-US"/>
              <a:pPr>
                <a:defRPr/>
              </a:pPr>
              <a:t>11/7/2019</a:t>
            </a:fld>
            <a:endParaRPr lang="en-US"/>
          </a:p>
        </p:txBody>
      </p:sp>
      <p:sp>
        <p:nvSpPr>
          <p:cNvPr id="5" name="Footer Placeholder 18"/>
          <p:cNvSpPr>
            <a:spLocks noGrp="1"/>
          </p:cNvSpPr>
          <p:nvPr>
            <p:ph type="ftr" sz="quarter" idx="11"/>
          </p:nvPr>
        </p:nvSpPr>
        <p:spPr/>
        <p:txBody>
          <a:bodyPr/>
          <a:lstStyle>
            <a:lvl1pPr>
              <a:defRPr/>
            </a:lvl1pPr>
          </a:lstStyle>
          <a:p>
            <a:pPr>
              <a:defRPr/>
            </a:pPr>
            <a:r>
              <a:rPr lang="en-US"/>
              <a:t>Copyright © 2012 Pearson Education, Inc. Publishing as Prentice Hall</a:t>
            </a:r>
            <a:endParaRPr lang="en-US" dirty="0"/>
          </a:p>
        </p:txBody>
      </p:sp>
      <p:sp>
        <p:nvSpPr>
          <p:cNvPr id="6" name="Slide Number Placeholder 26"/>
          <p:cNvSpPr>
            <a:spLocks noGrp="1"/>
          </p:cNvSpPr>
          <p:nvPr>
            <p:ph type="sldNum" sz="quarter" idx="12"/>
          </p:nvPr>
        </p:nvSpPr>
        <p:spPr/>
        <p:txBody>
          <a:bodyPr/>
          <a:lstStyle>
            <a:lvl1pPr>
              <a:defRPr smtClean="0">
                <a:solidFill>
                  <a:srgbClr val="D1EAEE"/>
                </a:solidFill>
              </a:defRPr>
            </a:lvl1pPr>
          </a:lstStyle>
          <a:p>
            <a:pPr>
              <a:defRPr/>
            </a:pPr>
            <a:fld id="{16EC2FA8-07EA-44D2-8D52-9541F006C2E7}" type="slidenum">
              <a:rPr lang="en-US" altLang="en-US"/>
              <a:pPr>
                <a:defRPr/>
              </a:pPr>
              <a:t>‹#›</a:t>
            </a:fld>
            <a:endParaRPr lang="en-US" altLang="en-US"/>
          </a:p>
        </p:txBody>
      </p:sp>
    </p:spTree>
    <p:extLst>
      <p:ext uri="{BB962C8B-B14F-4D97-AF65-F5344CB8AC3E}">
        <p14:creationId xmlns:p14="http://schemas.microsoft.com/office/powerpoint/2010/main" val="115947679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01F216D2-7FE0-49A6-B68D-0CEED46CDE05}" type="datetime1">
              <a:rPr lang="en-US"/>
              <a:pPr>
                <a:defRPr/>
              </a:pPr>
              <a:t>11/7/2019</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6" name="Slide Number Placeholder 17"/>
          <p:cNvSpPr>
            <a:spLocks noGrp="1"/>
          </p:cNvSpPr>
          <p:nvPr>
            <p:ph type="sldNum" sz="quarter" idx="12"/>
          </p:nvPr>
        </p:nvSpPr>
        <p:spPr/>
        <p:txBody>
          <a:bodyPr/>
          <a:lstStyle>
            <a:lvl1pPr>
              <a:defRPr/>
            </a:lvl1pPr>
          </a:lstStyle>
          <a:p>
            <a:pPr>
              <a:defRPr/>
            </a:pPr>
            <a:r>
              <a:rPr lang="en-US" altLang="en-US"/>
              <a:t>5-</a:t>
            </a:r>
            <a:fld id="{E7919F9A-D5F4-414A-B546-4FC55A03809A}" type="slidenum">
              <a:rPr lang="en-US" altLang="en-US"/>
              <a:pPr>
                <a:defRPr/>
              </a:pPr>
              <a:t>‹#›</a:t>
            </a:fld>
            <a:endParaRPr lang="en-US" altLang="en-US"/>
          </a:p>
        </p:txBody>
      </p:sp>
    </p:spTree>
    <p:extLst>
      <p:ext uri="{BB962C8B-B14F-4D97-AF65-F5344CB8AC3E}">
        <p14:creationId xmlns:p14="http://schemas.microsoft.com/office/powerpoint/2010/main" val="3285420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EFD50511-3490-4156-AA56-A64B73AF0B05}" type="datetime1">
              <a:rPr lang="en-US"/>
              <a:pPr>
                <a:defRPr/>
              </a:pPr>
              <a:t>11/7/2019</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6" name="Slide Number Placeholder 17"/>
          <p:cNvSpPr>
            <a:spLocks noGrp="1"/>
          </p:cNvSpPr>
          <p:nvPr>
            <p:ph type="sldNum" sz="quarter" idx="12"/>
          </p:nvPr>
        </p:nvSpPr>
        <p:spPr/>
        <p:txBody>
          <a:bodyPr/>
          <a:lstStyle>
            <a:lvl1pPr>
              <a:defRPr/>
            </a:lvl1pPr>
          </a:lstStyle>
          <a:p>
            <a:pPr>
              <a:defRPr/>
            </a:pPr>
            <a:r>
              <a:rPr lang="en-US" altLang="en-US"/>
              <a:t>5-</a:t>
            </a:r>
            <a:fld id="{EDC48526-5BFB-4532-9077-F194DD32F141}" type="slidenum">
              <a:rPr lang="en-US" altLang="en-US"/>
              <a:pPr>
                <a:defRPr/>
              </a:pPr>
              <a:t>‹#›</a:t>
            </a:fld>
            <a:endParaRPr lang="en-US" altLang="en-US"/>
          </a:p>
        </p:txBody>
      </p:sp>
    </p:spTree>
    <p:extLst>
      <p:ext uri="{BB962C8B-B14F-4D97-AF65-F5344CB8AC3E}">
        <p14:creationId xmlns:p14="http://schemas.microsoft.com/office/powerpoint/2010/main" val="2278811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77E83E95-226D-45D7-816F-DEB22A89E4B1}" type="datetime1">
              <a:rPr lang="en-US"/>
              <a:pPr>
                <a:defRPr/>
              </a:pPr>
              <a:t>11/7/2019</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6" name="Slide Number Placeholder 17"/>
          <p:cNvSpPr>
            <a:spLocks noGrp="1"/>
          </p:cNvSpPr>
          <p:nvPr>
            <p:ph type="sldNum" sz="quarter" idx="12"/>
          </p:nvPr>
        </p:nvSpPr>
        <p:spPr/>
        <p:txBody>
          <a:bodyPr/>
          <a:lstStyle>
            <a:lvl1pPr>
              <a:defRPr/>
            </a:lvl1pPr>
          </a:lstStyle>
          <a:p>
            <a:pPr>
              <a:defRPr/>
            </a:pPr>
            <a:r>
              <a:rPr lang="en-US" altLang="en-US"/>
              <a:t>5-</a:t>
            </a:r>
            <a:fld id="{0E097651-22C6-4A11-9DB3-2DD5FEDA573A}" type="slidenum">
              <a:rPr lang="en-US" altLang="en-US"/>
              <a:pPr>
                <a:defRPr/>
              </a:pPr>
              <a:t>‹#›</a:t>
            </a:fld>
            <a:endParaRPr lang="en-US" altLang="en-US"/>
          </a:p>
        </p:txBody>
      </p:sp>
    </p:spTree>
    <p:extLst>
      <p:ext uri="{BB962C8B-B14F-4D97-AF65-F5344CB8AC3E}">
        <p14:creationId xmlns:p14="http://schemas.microsoft.com/office/powerpoint/2010/main" val="14225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5C24C389-4E35-4B69-A799-30D136A0EE86}" type="datetime1">
              <a:rPr lang="en-US"/>
              <a:pPr>
                <a:defRPr/>
              </a:pPr>
              <a:t>11/7/2019</a:t>
            </a:fld>
            <a:endParaRPr lang="en-US"/>
          </a:p>
        </p:txBody>
      </p:sp>
      <p:sp>
        <p:nvSpPr>
          <p:cNvPr id="5" name="Footer Placeholder 4"/>
          <p:cNvSpPr>
            <a:spLocks noGrp="1"/>
          </p:cNvSpPr>
          <p:nvPr>
            <p:ph type="ftr" sz="quarter" idx="11"/>
          </p:nvPr>
        </p:nvSpPr>
        <p:spPr/>
        <p:txBody>
          <a:bodyPr/>
          <a:lstStyle>
            <a:lvl1pPr algn="ctr">
              <a:defRPr/>
            </a:lvl1pPr>
          </a:lstStyle>
          <a:p>
            <a:pPr>
              <a:defRPr/>
            </a:pPr>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smtClean="0">
                <a:solidFill>
                  <a:srgbClr val="D1EAEE"/>
                </a:solidFill>
              </a:defRPr>
            </a:lvl1pPr>
          </a:lstStyle>
          <a:p>
            <a:pPr>
              <a:defRPr/>
            </a:pPr>
            <a:r>
              <a:rPr lang="en-US" altLang="en-US"/>
              <a:t>5-</a:t>
            </a:r>
            <a:fld id="{19F83800-F7C8-49A6-BA1E-DDD0FA784BF4}" type="slidenum">
              <a:rPr lang="en-US" altLang="en-US"/>
              <a:pPr>
                <a:defRPr/>
              </a:pPr>
              <a:t>‹#›</a:t>
            </a:fld>
            <a:endParaRPr lang="en-US" altLang="en-US"/>
          </a:p>
        </p:txBody>
      </p:sp>
    </p:spTree>
    <p:extLst>
      <p:ext uri="{BB962C8B-B14F-4D97-AF65-F5344CB8AC3E}">
        <p14:creationId xmlns:p14="http://schemas.microsoft.com/office/powerpoint/2010/main" val="267160671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37E22111-E4B1-4A0F-BCEC-3EF41AE71407}" type="datetime1">
              <a:rPr lang="en-US"/>
              <a:pPr>
                <a:defRPr/>
              </a:pPr>
              <a:t>11/7/2019</a:t>
            </a:fld>
            <a:endParaRPr lang="en-US"/>
          </a:p>
        </p:txBody>
      </p:sp>
      <p:sp>
        <p:nvSpPr>
          <p:cNvPr id="6" name="Footer Placeholder 21"/>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7" name="Slide Number Placeholder 17"/>
          <p:cNvSpPr>
            <a:spLocks noGrp="1"/>
          </p:cNvSpPr>
          <p:nvPr>
            <p:ph type="sldNum" sz="quarter" idx="12"/>
          </p:nvPr>
        </p:nvSpPr>
        <p:spPr/>
        <p:txBody>
          <a:bodyPr/>
          <a:lstStyle>
            <a:lvl1pPr>
              <a:defRPr/>
            </a:lvl1pPr>
          </a:lstStyle>
          <a:p>
            <a:pPr>
              <a:defRPr/>
            </a:pPr>
            <a:r>
              <a:rPr lang="en-US" altLang="en-US"/>
              <a:t>5-</a:t>
            </a:r>
            <a:fld id="{9FFC4A73-F14E-4A37-84FA-E6CC2C516F93}" type="slidenum">
              <a:rPr lang="en-US" altLang="en-US"/>
              <a:pPr>
                <a:defRPr/>
              </a:pPr>
              <a:t>‹#›</a:t>
            </a:fld>
            <a:endParaRPr lang="en-US" altLang="en-US"/>
          </a:p>
        </p:txBody>
      </p:sp>
    </p:spTree>
    <p:extLst>
      <p:ext uri="{BB962C8B-B14F-4D97-AF65-F5344CB8AC3E}">
        <p14:creationId xmlns:p14="http://schemas.microsoft.com/office/powerpoint/2010/main" val="186686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vl1pPr>
          </a:lstStyle>
          <a:p>
            <a:pPr>
              <a:defRPr/>
            </a:pPr>
            <a:fld id="{8263D69A-AA41-4AD6-94A8-CD4F51CEB958}" type="datetime1">
              <a:rPr lang="en-US"/>
              <a:pPr>
                <a:defRPr/>
              </a:pPr>
              <a:t>11/7/2019</a:t>
            </a:fld>
            <a:endParaRPr lang="en-US"/>
          </a:p>
        </p:txBody>
      </p:sp>
      <p:sp>
        <p:nvSpPr>
          <p:cNvPr id="8" name="Footer Placeholder 21"/>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9" name="Slide Number Placeholder 17"/>
          <p:cNvSpPr>
            <a:spLocks noGrp="1"/>
          </p:cNvSpPr>
          <p:nvPr>
            <p:ph type="sldNum" sz="quarter" idx="12"/>
          </p:nvPr>
        </p:nvSpPr>
        <p:spPr/>
        <p:txBody>
          <a:bodyPr/>
          <a:lstStyle>
            <a:lvl1pPr>
              <a:defRPr/>
            </a:lvl1pPr>
          </a:lstStyle>
          <a:p>
            <a:pPr>
              <a:defRPr/>
            </a:pPr>
            <a:r>
              <a:rPr lang="en-US" altLang="en-US"/>
              <a:t>5-</a:t>
            </a:r>
            <a:fld id="{31F14FD9-3BE2-4A00-9FBF-CEA400E54AE7}" type="slidenum">
              <a:rPr lang="en-US" altLang="en-US"/>
              <a:pPr>
                <a:defRPr/>
              </a:pPr>
              <a:t>‹#›</a:t>
            </a:fld>
            <a:endParaRPr lang="en-US" altLang="en-US"/>
          </a:p>
        </p:txBody>
      </p:sp>
    </p:spTree>
    <p:extLst>
      <p:ext uri="{BB962C8B-B14F-4D97-AF65-F5344CB8AC3E}">
        <p14:creationId xmlns:p14="http://schemas.microsoft.com/office/powerpoint/2010/main" val="711495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fld id="{427CEFC0-331C-452A-ADF7-93E85F4A5642}" type="datetime1">
              <a:rPr lang="en-US"/>
              <a:pPr>
                <a:defRPr/>
              </a:pPr>
              <a:t>11/7/2019</a:t>
            </a:fld>
            <a:endParaRPr lang="en-US"/>
          </a:p>
        </p:txBody>
      </p:sp>
      <p:sp>
        <p:nvSpPr>
          <p:cNvPr id="4" name="Footer Placeholder 21"/>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5" name="Slide Number Placeholder 17"/>
          <p:cNvSpPr>
            <a:spLocks noGrp="1"/>
          </p:cNvSpPr>
          <p:nvPr>
            <p:ph type="sldNum" sz="quarter" idx="12"/>
          </p:nvPr>
        </p:nvSpPr>
        <p:spPr/>
        <p:txBody>
          <a:bodyPr/>
          <a:lstStyle>
            <a:lvl1pPr>
              <a:defRPr/>
            </a:lvl1pPr>
          </a:lstStyle>
          <a:p>
            <a:pPr>
              <a:defRPr/>
            </a:pPr>
            <a:r>
              <a:rPr lang="en-US" altLang="en-US"/>
              <a:t>5-</a:t>
            </a:r>
            <a:fld id="{73640C8D-B23C-4745-BD27-AB09339D4D17}" type="slidenum">
              <a:rPr lang="en-US" altLang="en-US"/>
              <a:pPr>
                <a:defRPr/>
              </a:pPr>
              <a:t>‹#›</a:t>
            </a:fld>
            <a:endParaRPr lang="en-US" altLang="en-US"/>
          </a:p>
        </p:txBody>
      </p:sp>
    </p:spTree>
    <p:extLst>
      <p:ext uri="{BB962C8B-B14F-4D97-AF65-F5344CB8AC3E}">
        <p14:creationId xmlns:p14="http://schemas.microsoft.com/office/powerpoint/2010/main" val="3317346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E21B1663-961C-47EA-A6D7-F353AA15E913}" type="datetime1">
              <a:rPr lang="en-US"/>
              <a:pPr>
                <a:defRPr/>
              </a:pPr>
              <a:t>11/7/2019</a:t>
            </a:fld>
            <a:endParaRPr lang="en-US"/>
          </a:p>
        </p:txBody>
      </p:sp>
      <p:sp>
        <p:nvSpPr>
          <p:cNvPr id="3" name="Footer Placeholder 21"/>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4" name="Slide Number Placeholder 17"/>
          <p:cNvSpPr>
            <a:spLocks noGrp="1"/>
          </p:cNvSpPr>
          <p:nvPr>
            <p:ph type="sldNum" sz="quarter" idx="12"/>
          </p:nvPr>
        </p:nvSpPr>
        <p:spPr/>
        <p:txBody>
          <a:bodyPr/>
          <a:lstStyle>
            <a:lvl1pPr>
              <a:defRPr/>
            </a:lvl1pPr>
          </a:lstStyle>
          <a:p>
            <a:pPr>
              <a:defRPr/>
            </a:pPr>
            <a:r>
              <a:rPr lang="en-US" altLang="en-US"/>
              <a:t>5-</a:t>
            </a:r>
            <a:fld id="{84326C5C-6AE3-48D1-B496-384FA9522005}" type="slidenum">
              <a:rPr lang="en-US" altLang="en-US"/>
              <a:pPr>
                <a:defRPr/>
              </a:pPr>
              <a:t>‹#›</a:t>
            </a:fld>
            <a:endParaRPr lang="en-US" altLang="en-US"/>
          </a:p>
        </p:txBody>
      </p:sp>
    </p:spTree>
    <p:extLst>
      <p:ext uri="{BB962C8B-B14F-4D97-AF65-F5344CB8AC3E}">
        <p14:creationId xmlns:p14="http://schemas.microsoft.com/office/powerpoint/2010/main" val="1447477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9E4F0139-6025-469D-A5BD-8D6DDEF0C5FA}" type="datetime1">
              <a:rPr lang="en-US"/>
              <a:pPr>
                <a:defRPr/>
              </a:pPr>
              <a:t>11/7/2019</a:t>
            </a:fld>
            <a:endParaRPr lang="en-US"/>
          </a:p>
        </p:txBody>
      </p:sp>
      <p:sp>
        <p:nvSpPr>
          <p:cNvPr id="6" name="Footer Placeholder 21"/>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7" name="Slide Number Placeholder 17"/>
          <p:cNvSpPr>
            <a:spLocks noGrp="1"/>
          </p:cNvSpPr>
          <p:nvPr>
            <p:ph type="sldNum" sz="quarter" idx="12"/>
          </p:nvPr>
        </p:nvSpPr>
        <p:spPr/>
        <p:txBody>
          <a:bodyPr/>
          <a:lstStyle>
            <a:lvl1pPr>
              <a:defRPr/>
            </a:lvl1pPr>
          </a:lstStyle>
          <a:p>
            <a:pPr>
              <a:defRPr/>
            </a:pPr>
            <a:r>
              <a:rPr lang="en-US" altLang="en-US"/>
              <a:t>5-</a:t>
            </a:r>
            <a:fld id="{AABA35E5-1017-47FA-BD80-4FEA96A52121}" type="slidenum">
              <a:rPr lang="en-US" altLang="en-US"/>
              <a:pPr>
                <a:defRPr/>
              </a:pPr>
              <a:t>‹#›</a:t>
            </a:fld>
            <a:endParaRPr lang="en-US" altLang="en-US"/>
          </a:p>
        </p:txBody>
      </p:sp>
    </p:spTree>
    <p:extLst>
      <p:ext uri="{BB962C8B-B14F-4D97-AF65-F5344CB8AC3E}">
        <p14:creationId xmlns:p14="http://schemas.microsoft.com/office/powerpoint/2010/main" val="2776804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7A3EED77-80CB-44DC-835D-E1159CAEDB37}" type="datetime1">
              <a:rPr lang="en-US"/>
              <a:pPr>
                <a:defRPr/>
              </a:pPr>
              <a:t>11/7/2019</a:t>
            </a:fld>
            <a:endParaRPr lang="en-US"/>
          </a:p>
        </p:txBody>
      </p:sp>
      <p:sp>
        <p:nvSpPr>
          <p:cNvPr id="10" name="Footer Placeholder 5"/>
          <p:cNvSpPr>
            <a:spLocks noGrp="1"/>
          </p:cNvSpPr>
          <p:nvPr>
            <p:ph type="ftr" sz="quarter" idx="11"/>
          </p:nvPr>
        </p:nvSpPr>
        <p:spPr/>
        <p:txBody>
          <a:bodyPr/>
          <a:lstStyle>
            <a:lvl1pPr algn="ctr">
              <a:defRPr/>
            </a:lvl1pPr>
          </a:lstStyle>
          <a:p>
            <a:pPr>
              <a:defRPr/>
            </a:pPr>
            <a:r>
              <a:rPr lang="en-US"/>
              <a:t>Copyright © 2012 Pearson Education, Inc. Publishing as Prentice Hall</a:t>
            </a:r>
          </a:p>
        </p:txBody>
      </p:sp>
      <p:sp>
        <p:nvSpPr>
          <p:cNvPr id="11" name="Slide Number Placeholder 6"/>
          <p:cNvSpPr>
            <a:spLocks noGrp="1"/>
          </p:cNvSpPr>
          <p:nvPr>
            <p:ph type="sldNum" sz="quarter" idx="12"/>
          </p:nvPr>
        </p:nvSpPr>
        <p:spPr>
          <a:xfrm>
            <a:off x="8077200" y="6356350"/>
            <a:ext cx="609600" cy="365125"/>
          </a:xfrm>
        </p:spPr>
        <p:txBody>
          <a:bodyPr/>
          <a:lstStyle>
            <a:lvl1pPr>
              <a:defRPr smtClean="0"/>
            </a:lvl1pPr>
          </a:lstStyle>
          <a:p>
            <a:pPr>
              <a:defRPr/>
            </a:pPr>
            <a:r>
              <a:rPr lang="en-US" altLang="en-US"/>
              <a:t>5-</a:t>
            </a:r>
            <a:fld id="{73BBCA21-AFAE-41EA-AEEC-F7015349B537}" type="slidenum">
              <a:rPr lang="en-US" altLang="en-US"/>
              <a:pPr>
                <a:defRPr/>
              </a:pPr>
              <a:t>‹#›</a:t>
            </a:fld>
            <a:endParaRPr lang="en-US" altLang="en-US"/>
          </a:p>
        </p:txBody>
      </p:sp>
    </p:spTree>
    <p:extLst>
      <p:ext uri="{BB962C8B-B14F-4D97-AF65-F5344CB8AC3E}">
        <p14:creationId xmlns:p14="http://schemas.microsoft.com/office/powerpoint/2010/main" val="2354908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1028" name="Title Placeholder 8"/>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ltLang="en-US" smtClean="0"/>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fld id="{EDF5651B-229F-4DA7-9767-7B9A64BA625F}" type="datetime1">
              <a:rPr lang="en-US"/>
              <a:pPr>
                <a:defRPr/>
              </a:pPr>
              <a:t>11/7/2019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ctr"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r>
              <a:rPr lang="en-US"/>
              <a:t>Copyright © 2012 Pearson Education, Inc. Publishing as Prentice Hall</a:t>
            </a: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wrap="square" lIns="0" tIns="0" rIns="0" bIns="0" numCol="1" anchor="b" anchorCtr="0" compatLnSpc="1">
            <a:prstTxWarp prst="textNoShape">
              <a:avLst/>
            </a:prstTxWarp>
          </a:bodyPr>
          <a:lstStyle>
            <a:lvl1pPr algn="r" eaLnBrk="1" hangingPunct="1">
              <a:defRPr sz="1200" smtClean="0">
                <a:solidFill>
                  <a:srgbClr val="045C75"/>
                </a:solidFill>
                <a:latin typeface="Constantia" panose="02030602050306030303" pitchFamily="18" charset="0"/>
              </a:defRPr>
            </a:lvl1pPr>
          </a:lstStyle>
          <a:p>
            <a:pPr>
              <a:defRPr/>
            </a:pPr>
            <a:r>
              <a:rPr lang="en-US" altLang="en-US"/>
              <a:t>5-</a:t>
            </a:r>
            <a:fld id="{59CBAB99-309D-4793-8F36-A25E3AAAB857}" type="slidenum">
              <a:rPr lang="en-US" altLang="en-US"/>
              <a:pPr>
                <a:defRPr/>
              </a:pPr>
              <a:t>‹#›</a:t>
            </a:fld>
            <a:endParaRPr lang="en-US" altLang="en-US"/>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grpSp>
    </p:spTree>
  </p:cSld>
  <p:clrMap bg1="lt1" tx1="dk1" bg2="lt2" tx2="dk2" accent1="accent1" accent2="accent2" accent3="accent3" accent4="accent4" accent5="accent5" accent6="accent6" hlink="hlink" folHlink="folHlink"/>
  <p:sldLayoutIdLst>
    <p:sldLayoutId id="2147483754" r:id="rId1"/>
    <p:sldLayoutId id="2147483746" r:id="rId2"/>
    <p:sldLayoutId id="2147483755" r:id="rId3"/>
    <p:sldLayoutId id="2147483747" r:id="rId4"/>
    <p:sldLayoutId id="2147483748" r:id="rId5"/>
    <p:sldLayoutId id="2147483749" r:id="rId6"/>
    <p:sldLayoutId id="2147483750" r:id="rId7"/>
    <p:sldLayoutId id="2147483751" r:id="rId8"/>
    <p:sldLayoutId id="2147483756" r:id="rId9"/>
    <p:sldLayoutId id="2147483752" r:id="rId10"/>
    <p:sldLayoutId id="2147483753" r:id="rId11"/>
  </p:sldLayoutIdLst>
  <p:hf hd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cid:3287383400_2177562"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ln>
            <a:miter lim="800000"/>
            <a:headEnd/>
            <a:tailEnd/>
          </a:ln>
          <a:extLst/>
        </p:spPr>
        <p:txBody>
          <a:bodyPr/>
          <a:lstStyle/>
          <a:p>
            <a:pPr eaLnBrk="1" fontAlgn="auto" hangingPunct="1">
              <a:spcAft>
                <a:spcPts val="0"/>
              </a:spcAft>
              <a:defRPr/>
            </a:pPr>
            <a:r>
              <a:rPr lang="en-US" dirty="0" smtClean="0"/>
              <a:t>Chapter 5</a:t>
            </a:r>
            <a:endParaRPr lang="en-US" dirty="0"/>
          </a:p>
        </p:txBody>
      </p:sp>
      <p:sp>
        <p:nvSpPr>
          <p:cNvPr id="6147" name="Subtitle 4"/>
          <p:cNvSpPr>
            <a:spLocks noGrp="1"/>
          </p:cNvSpPr>
          <p:nvPr>
            <p:ph type="subTitle" idx="1"/>
          </p:nvPr>
        </p:nvSpPr>
        <p:spPr>
          <a:xfrm>
            <a:off x="304800" y="3228975"/>
            <a:ext cx="8458200" cy="1752600"/>
          </a:xfrm>
        </p:spPr>
        <p:txBody>
          <a:bodyPr/>
          <a:lstStyle/>
          <a:p>
            <a:pPr marR="0" eaLnBrk="1" hangingPunct="1"/>
            <a:r>
              <a:rPr lang="en-US" altLang="en-US" smtClean="0"/>
              <a:t>Innovative EC Systems: From E-Government to </a:t>
            </a:r>
          </a:p>
          <a:p>
            <a:pPr marR="0" eaLnBrk="1" hangingPunct="1"/>
            <a:r>
              <a:rPr lang="en-US" altLang="en-US" smtClean="0"/>
              <a:t>E-Learning, Collaborative Commerce, and C2C Commerce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altLang="en-US" sz="4400" smtClean="0"/>
              <a:t>E-Learning, E-Training, and E-Books</a:t>
            </a:r>
            <a:endParaRPr lang="en-US" altLang="en-US" sz="4200" smtClean="0"/>
          </a:p>
        </p:txBody>
      </p:sp>
      <p:sp>
        <p:nvSpPr>
          <p:cNvPr id="24579" name="Content Placeholder 2"/>
          <p:cNvSpPr>
            <a:spLocks noGrp="1"/>
          </p:cNvSpPr>
          <p:nvPr>
            <p:ph idx="1"/>
          </p:nvPr>
        </p:nvSpPr>
        <p:spPr/>
        <p:txBody>
          <a:bodyPr/>
          <a:lstStyle/>
          <a:p>
            <a:pPr eaLnBrk="1" hangingPunct="1"/>
            <a:r>
              <a:rPr lang="en-US" altLang="en-US" b="1" smtClean="0"/>
              <a:t>e-learning</a:t>
            </a:r>
          </a:p>
          <a:p>
            <a:pPr eaLnBrk="1" hangingPunct="1">
              <a:buFont typeface="Wingdings 2" panose="05020102010507070707" pitchFamily="18" charset="2"/>
              <a:buNone/>
            </a:pPr>
            <a:r>
              <a:rPr lang="en-US" altLang="en-US" smtClean="0"/>
              <a:t>	The online delivery of information for purposes of education, training, or knowledge management</a:t>
            </a:r>
          </a:p>
          <a:p>
            <a:pPr eaLnBrk="1" hangingPunct="1"/>
            <a:r>
              <a:rPr lang="en-US" altLang="en-US" b="1" smtClean="0"/>
              <a:t>BENEFITS AND DRAWBACKS OF E-LEARNING</a:t>
            </a:r>
          </a:p>
        </p:txBody>
      </p:sp>
      <p:sp>
        <p:nvSpPr>
          <p:cNvPr id="4" name="Footer Placeholder 3"/>
          <p:cNvSpPr>
            <a:spLocks noGrp="1"/>
          </p:cNvSpPr>
          <p:nvPr>
            <p:ph type="ftr" sz="quarter" idx="11"/>
          </p:nvPr>
        </p:nvSpPr>
        <p:spPr/>
        <p:txBody>
          <a:bodyPr/>
          <a:lstStyle/>
          <a:p>
            <a:pPr>
              <a:defRPr/>
            </a:pPr>
            <a:r>
              <a:rPr lang="en-US"/>
              <a:t>Copyright © 2012 Pearson Education, Inc. Publishing as Prentice Hall</a:t>
            </a:r>
          </a:p>
        </p:txBody>
      </p:sp>
      <p:sp>
        <p:nvSpPr>
          <p:cNvPr id="2458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5-</a:t>
            </a:r>
            <a:fld id="{273C5A2A-759A-4A53-9E50-CA9E4A260C21}" type="slidenum">
              <a:rPr lang="en-US" altLang="en-US" sz="1200">
                <a:solidFill>
                  <a:srgbClr val="045C75"/>
                </a:solidFill>
              </a:rPr>
              <a:pPr>
                <a:spcBef>
                  <a:spcPct val="0"/>
                </a:spcBef>
                <a:buClrTx/>
                <a:buSzTx/>
                <a:buFontTx/>
                <a:buNone/>
              </a:pPr>
              <a:t>9</a:t>
            </a:fld>
            <a:endParaRPr lang="en-US" altLang="en-US" sz="1200">
              <a:solidFill>
                <a:srgbClr val="045C75"/>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685800"/>
            <a:ext cx="7021513" cy="557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pPr>
              <a:defRPr/>
            </a:pPr>
            <a:r>
              <a:rPr lang="en-US"/>
              <a:t>Copyright © 2012 Pearson Education, Inc. Publishing as Prentice Hall</a:t>
            </a:r>
          </a:p>
        </p:txBody>
      </p:sp>
      <p:sp>
        <p:nvSpPr>
          <p:cNvPr id="2662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5-</a:t>
            </a:r>
            <a:fld id="{9F5D1D32-F341-440F-BB73-5DDF6917FEE0}" type="slidenum">
              <a:rPr lang="en-US" altLang="en-US" sz="1200">
                <a:solidFill>
                  <a:srgbClr val="045C75"/>
                </a:solidFill>
              </a:rPr>
              <a:pPr>
                <a:spcBef>
                  <a:spcPct val="0"/>
                </a:spcBef>
                <a:buClrTx/>
                <a:buSzTx/>
                <a:buFontTx/>
                <a:buNone/>
              </a:pPr>
              <a:t>10</a:t>
            </a:fld>
            <a:endParaRPr lang="en-US" altLang="en-US" sz="1200">
              <a:solidFill>
                <a:srgbClr val="045C75"/>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altLang="en-US" sz="4400" smtClean="0"/>
              <a:t>E-Learning, E-Training, and E-Books</a:t>
            </a:r>
            <a:endParaRPr lang="en-US" altLang="en-US" sz="4200" smtClean="0"/>
          </a:p>
        </p:txBody>
      </p:sp>
      <p:sp>
        <p:nvSpPr>
          <p:cNvPr id="28675" name="Content Placeholder 2"/>
          <p:cNvSpPr>
            <a:spLocks noGrp="1"/>
          </p:cNvSpPr>
          <p:nvPr>
            <p:ph idx="1"/>
          </p:nvPr>
        </p:nvSpPr>
        <p:spPr/>
        <p:txBody>
          <a:bodyPr/>
          <a:lstStyle/>
          <a:p>
            <a:pPr eaLnBrk="1" hangingPunct="1"/>
            <a:r>
              <a:rPr lang="en-US" altLang="en-US" b="1" smtClean="0"/>
              <a:t>distance learning</a:t>
            </a:r>
          </a:p>
          <a:p>
            <a:pPr eaLnBrk="1" hangingPunct="1">
              <a:buFont typeface="Wingdings 2" panose="05020102010507070707" pitchFamily="18" charset="2"/>
              <a:buNone/>
            </a:pPr>
            <a:r>
              <a:rPr lang="en-US" altLang="en-US" smtClean="0"/>
              <a:t>	Formal education that takes place off campus, usually, but not always, through online resources</a:t>
            </a:r>
          </a:p>
          <a:p>
            <a:pPr lvl="1" eaLnBrk="1" hangingPunct="1"/>
            <a:r>
              <a:rPr lang="en-US" altLang="en-US" b="1" smtClean="0"/>
              <a:t>virtual university</a:t>
            </a:r>
          </a:p>
          <a:p>
            <a:pPr lvl="1" eaLnBrk="1" hangingPunct="1">
              <a:buFont typeface="Wingdings 2" panose="05020102010507070707" pitchFamily="18" charset="2"/>
              <a:buNone/>
            </a:pPr>
            <a:r>
              <a:rPr lang="en-US" altLang="en-US" smtClean="0"/>
              <a:t>	An online university from which students take classes from home or other offsite locations, usually via the Internet</a:t>
            </a:r>
          </a:p>
          <a:p>
            <a:pPr lvl="1" eaLnBrk="1" hangingPunct="1"/>
            <a:r>
              <a:rPr lang="en-US" altLang="en-US" b="1" smtClean="0"/>
              <a:t>Innovations in E-Learning</a:t>
            </a:r>
            <a:endParaRPr lang="en-US" altLang="en-US" smtClean="0"/>
          </a:p>
        </p:txBody>
      </p:sp>
      <p:sp>
        <p:nvSpPr>
          <p:cNvPr id="4" name="Footer Placeholder 3"/>
          <p:cNvSpPr>
            <a:spLocks noGrp="1"/>
          </p:cNvSpPr>
          <p:nvPr>
            <p:ph type="ftr" sz="quarter" idx="11"/>
          </p:nvPr>
        </p:nvSpPr>
        <p:spPr/>
        <p:txBody>
          <a:bodyPr/>
          <a:lstStyle/>
          <a:p>
            <a:pPr>
              <a:defRPr/>
            </a:pPr>
            <a:r>
              <a:rPr lang="en-US"/>
              <a:t>Copyright © 2012 Pearson Education, Inc. Publishing as Prentice Hall</a:t>
            </a:r>
          </a:p>
        </p:txBody>
      </p:sp>
      <p:sp>
        <p:nvSpPr>
          <p:cNvPr id="2867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5-</a:t>
            </a:r>
            <a:fld id="{13C95F88-12CB-4713-9B44-6284FD8565DD}" type="slidenum">
              <a:rPr lang="en-US" altLang="en-US" sz="1200">
                <a:solidFill>
                  <a:srgbClr val="045C75"/>
                </a:solidFill>
              </a:rPr>
              <a:pPr>
                <a:spcBef>
                  <a:spcPct val="0"/>
                </a:spcBef>
                <a:buClrTx/>
                <a:buSzTx/>
                <a:buFontTx/>
                <a:buNone/>
              </a:pPr>
              <a:t>11</a:t>
            </a:fld>
            <a:endParaRPr lang="en-US" altLang="en-US" sz="1200">
              <a:solidFill>
                <a:srgbClr val="045C75"/>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altLang="en-US" sz="4400" smtClean="0"/>
              <a:t>E-Learning, E-Training, and E-Books</a:t>
            </a:r>
            <a:endParaRPr lang="en-US" altLang="en-US" sz="4200" smtClean="0"/>
          </a:p>
        </p:txBody>
      </p:sp>
      <p:sp>
        <p:nvSpPr>
          <p:cNvPr id="30723" name="Content Placeholder 2"/>
          <p:cNvSpPr>
            <a:spLocks noGrp="1"/>
          </p:cNvSpPr>
          <p:nvPr>
            <p:ph idx="1"/>
          </p:nvPr>
        </p:nvSpPr>
        <p:spPr/>
        <p:txBody>
          <a:bodyPr/>
          <a:lstStyle/>
          <a:p>
            <a:pPr eaLnBrk="1" hangingPunct="1"/>
            <a:r>
              <a:rPr lang="en-US" altLang="en-US" b="1" smtClean="0"/>
              <a:t>ONLINE CORPORATE TRAINING</a:t>
            </a:r>
          </a:p>
          <a:p>
            <a:pPr lvl="1" eaLnBrk="1" hangingPunct="1"/>
            <a:r>
              <a:rPr lang="en-US" altLang="en-US" b="1" smtClean="0"/>
              <a:t>Examples of Corporate Training</a:t>
            </a:r>
          </a:p>
          <a:p>
            <a:pPr eaLnBrk="1" hangingPunct="1"/>
            <a:r>
              <a:rPr lang="en-US" altLang="en-US" b="1" smtClean="0"/>
              <a:t>social learning</a:t>
            </a:r>
          </a:p>
          <a:p>
            <a:pPr eaLnBrk="1" hangingPunct="1">
              <a:buFont typeface="Wingdings 2" panose="05020102010507070707" pitchFamily="18" charset="2"/>
              <a:buNone/>
            </a:pPr>
            <a:r>
              <a:rPr lang="en-US" altLang="en-US" smtClean="0"/>
              <a:t>	Learning, training, and knowledge sharing in social networks and by using social software tools for learning</a:t>
            </a:r>
          </a:p>
        </p:txBody>
      </p:sp>
      <p:sp>
        <p:nvSpPr>
          <p:cNvPr id="4" name="Footer Placeholder 3"/>
          <p:cNvSpPr>
            <a:spLocks noGrp="1"/>
          </p:cNvSpPr>
          <p:nvPr>
            <p:ph type="ftr" sz="quarter" idx="11"/>
          </p:nvPr>
        </p:nvSpPr>
        <p:spPr/>
        <p:txBody>
          <a:bodyPr/>
          <a:lstStyle/>
          <a:p>
            <a:pPr>
              <a:defRPr/>
            </a:pPr>
            <a:r>
              <a:rPr lang="en-US"/>
              <a:t>Copyright © 2012 Pearson Education, Inc. Publishing as Prentice Hall</a:t>
            </a:r>
          </a:p>
        </p:txBody>
      </p:sp>
      <p:sp>
        <p:nvSpPr>
          <p:cNvPr id="3072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5-</a:t>
            </a:r>
            <a:fld id="{8E7892DC-0C5B-4971-A8A8-2D880E788120}" type="slidenum">
              <a:rPr lang="en-US" altLang="en-US" sz="1200">
                <a:solidFill>
                  <a:srgbClr val="045C75"/>
                </a:solidFill>
              </a:rPr>
              <a:pPr>
                <a:spcBef>
                  <a:spcPct val="0"/>
                </a:spcBef>
                <a:buClrTx/>
                <a:buSzTx/>
                <a:buFontTx/>
                <a:buNone/>
              </a:pPr>
              <a:t>12</a:t>
            </a:fld>
            <a:endParaRPr lang="en-US" altLang="en-US" sz="1200">
              <a:solidFill>
                <a:srgbClr val="045C75"/>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altLang="en-US" sz="4400" smtClean="0"/>
              <a:t>E-Learning, E-Training, and E-Books</a:t>
            </a:r>
            <a:endParaRPr lang="en-US" altLang="en-US" sz="4200" smtClean="0"/>
          </a:p>
        </p:txBody>
      </p:sp>
      <p:sp>
        <p:nvSpPr>
          <p:cNvPr id="32771" name="Content Placeholder 2"/>
          <p:cNvSpPr>
            <a:spLocks noGrp="1"/>
          </p:cNvSpPr>
          <p:nvPr>
            <p:ph idx="1"/>
          </p:nvPr>
        </p:nvSpPr>
        <p:spPr>
          <a:xfrm>
            <a:off x="457200" y="1935163"/>
            <a:ext cx="8229600" cy="4618037"/>
          </a:xfrm>
        </p:spPr>
        <p:txBody>
          <a:bodyPr/>
          <a:lstStyle/>
          <a:p>
            <a:pPr eaLnBrk="1" hangingPunct="1"/>
            <a:r>
              <a:rPr lang="en-US" altLang="en-US" b="1" smtClean="0"/>
              <a:t>LEARNING IN VIRTUAL WORLDS AND SECOND LIFE</a:t>
            </a:r>
          </a:p>
          <a:p>
            <a:pPr eaLnBrk="1" hangingPunct="1"/>
            <a:r>
              <a:rPr lang="en-US" altLang="en-US" b="1" smtClean="0"/>
              <a:t>VISUAL INTERACTIVE SIMULATION</a:t>
            </a:r>
          </a:p>
          <a:p>
            <a:pPr lvl="1" eaLnBrk="1" hangingPunct="1"/>
            <a:r>
              <a:rPr lang="en-US" altLang="en-US" b="1" smtClean="0"/>
              <a:t>learning on-demand</a:t>
            </a:r>
          </a:p>
          <a:p>
            <a:pPr lvl="1" eaLnBrk="1" hangingPunct="1">
              <a:buFont typeface="Wingdings 2" panose="05020102010507070707" pitchFamily="18" charset="2"/>
              <a:buNone/>
            </a:pPr>
            <a:r>
              <a:rPr lang="en-US" altLang="en-US" smtClean="0"/>
              <a:t>	</a:t>
            </a:r>
            <a:r>
              <a:rPr lang="en-US" altLang="en-US" sz="2200" smtClean="0"/>
              <a:t>Learning provided to an employee while the work is being done (in terms of troubleshooting or performance support)</a:t>
            </a:r>
          </a:p>
          <a:p>
            <a:pPr lvl="1" eaLnBrk="1" hangingPunct="1">
              <a:buFont typeface="Wingdings 2" panose="05020102010507070707" pitchFamily="18" charset="2"/>
              <a:buNone/>
            </a:pPr>
            <a:r>
              <a:rPr lang="en-US" altLang="en-US" sz="2200" smtClean="0"/>
              <a:t>	In a learning on-demand environment, courses, references, help files, documents, Webcasts, audios, videos, books, and presentations are all made available when and where a worker needs them.</a:t>
            </a:r>
            <a:endParaRPr lang="en-US" altLang="en-US" sz="2200" b="1" smtClean="0"/>
          </a:p>
        </p:txBody>
      </p:sp>
      <p:sp>
        <p:nvSpPr>
          <p:cNvPr id="4" name="Footer Placeholder 3"/>
          <p:cNvSpPr>
            <a:spLocks noGrp="1"/>
          </p:cNvSpPr>
          <p:nvPr>
            <p:ph type="ftr" sz="quarter" idx="11"/>
          </p:nvPr>
        </p:nvSpPr>
        <p:spPr/>
        <p:txBody>
          <a:bodyPr/>
          <a:lstStyle/>
          <a:p>
            <a:pPr>
              <a:defRPr/>
            </a:pPr>
            <a:r>
              <a:rPr lang="en-US"/>
              <a:t>Copyright © 2012 Pearson Education, Inc. Publishing as Prentice Hall</a:t>
            </a:r>
          </a:p>
        </p:txBody>
      </p:sp>
      <p:sp>
        <p:nvSpPr>
          <p:cNvPr id="3277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5-</a:t>
            </a:r>
            <a:fld id="{5549F9A3-1808-4960-9982-D2F88199C27A}" type="slidenum">
              <a:rPr lang="en-US" altLang="en-US" sz="1200">
                <a:solidFill>
                  <a:srgbClr val="045C75"/>
                </a:solidFill>
              </a:rPr>
              <a:pPr>
                <a:spcBef>
                  <a:spcPct val="0"/>
                </a:spcBef>
                <a:buClrTx/>
                <a:buSzTx/>
                <a:buFontTx/>
                <a:buNone/>
              </a:pPr>
              <a:t>13</a:t>
            </a:fld>
            <a:endParaRPr lang="en-US" altLang="en-US" sz="1200">
              <a:solidFill>
                <a:srgbClr val="045C75"/>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75" y="1730375"/>
            <a:ext cx="8907463" cy="386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pPr>
              <a:defRPr/>
            </a:pPr>
            <a:r>
              <a:rPr lang="en-US"/>
              <a:t>Copyright © 2012 Pearson Education, Inc. Publishing as Prentice Hall</a:t>
            </a:r>
          </a:p>
        </p:txBody>
      </p:sp>
      <p:sp>
        <p:nvSpPr>
          <p:cNvPr id="3482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5-</a:t>
            </a:r>
            <a:fld id="{C7BC9AE7-DFFC-4893-AE1A-CDE781C6EF2D}" type="slidenum">
              <a:rPr lang="en-US" altLang="en-US" sz="1200">
                <a:solidFill>
                  <a:srgbClr val="045C75"/>
                </a:solidFill>
              </a:rPr>
              <a:pPr>
                <a:spcBef>
                  <a:spcPct val="0"/>
                </a:spcBef>
                <a:buClrTx/>
                <a:buSzTx/>
                <a:buFontTx/>
                <a:buNone/>
              </a:pPr>
              <a:t>14</a:t>
            </a:fld>
            <a:endParaRPr lang="en-US" altLang="en-US" sz="1200">
              <a:solidFill>
                <a:srgbClr val="045C75"/>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eaLnBrk="1" hangingPunct="1"/>
            <a:r>
              <a:rPr lang="en-US" altLang="en-US" sz="4400" smtClean="0"/>
              <a:t>E-Learning, E-Training, and E-Books</a:t>
            </a:r>
            <a:endParaRPr lang="en-US" altLang="en-US" sz="4200" smtClean="0"/>
          </a:p>
        </p:txBody>
      </p:sp>
      <p:sp>
        <p:nvSpPr>
          <p:cNvPr id="36867" name="Content Placeholder 2"/>
          <p:cNvSpPr>
            <a:spLocks noGrp="1"/>
          </p:cNvSpPr>
          <p:nvPr>
            <p:ph idx="1"/>
          </p:nvPr>
        </p:nvSpPr>
        <p:spPr/>
        <p:txBody>
          <a:bodyPr/>
          <a:lstStyle/>
          <a:p>
            <a:pPr eaLnBrk="1" hangingPunct="1"/>
            <a:r>
              <a:rPr lang="en-US" altLang="en-US" b="1" smtClean="0"/>
              <a:t>learning management system (LMS)</a:t>
            </a:r>
          </a:p>
          <a:p>
            <a:pPr eaLnBrk="1" hangingPunct="1">
              <a:buFont typeface="Wingdings 2" panose="05020102010507070707" pitchFamily="18" charset="2"/>
              <a:buNone/>
            </a:pPr>
            <a:r>
              <a:rPr lang="en-US" altLang="en-US" smtClean="0"/>
              <a:t>	Software applications for the administration, documentation, tracking, and reporting of training programs, classroom and online events, e-learning programs, and training content</a:t>
            </a:r>
          </a:p>
          <a:p>
            <a:pPr eaLnBrk="1" hangingPunct="1"/>
            <a:r>
              <a:rPr lang="en-US" altLang="en-US" b="1" smtClean="0"/>
              <a:t>IMPLEMENTING E-LEARNING AND E-TRAINING</a:t>
            </a:r>
          </a:p>
          <a:p>
            <a:pPr lvl="1" eaLnBrk="1" hangingPunct="1"/>
            <a:r>
              <a:rPr lang="en-US" altLang="en-US" b="1" smtClean="0"/>
              <a:t>Some Representative E-Learning Tools</a:t>
            </a:r>
          </a:p>
          <a:p>
            <a:pPr lvl="1" eaLnBrk="1" hangingPunct="1"/>
            <a:endParaRPr lang="en-US" altLang="en-US" smtClean="0"/>
          </a:p>
        </p:txBody>
      </p:sp>
      <p:sp>
        <p:nvSpPr>
          <p:cNvPr id="4" name="Footer Placeholder 3"/>
          <p:cNvSpPr>
            <a:spLocks noGrp="1"/>
          </p:cNvSpPr>
          <p:nvPr>
            <p:ph type="ftr" sz="quarter" idx="11"/>
          </p:nvPr>
        </p:nvSpPr>
        <p:spPr/>
        <p:txBody>
          <a:bodyPr/>
          <a:lstStyle/>
          <a:p>
            <a:pPr>
              <a:defRPr/>
            </a:pPr>
            <a:r>
              <a:rPr lang="en-US"/>
              <a:t>Copyright © 2012 Pearson Education, Inc. Publishing as Prentice Hall</a:t>
            </a:r>
          </a:p>
        </p:txBody>
      </p:sp>
      <p:sp>
        <p:nvSpPr>
          <p:cNvPr id="3686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5-</a:t>
            </a:r>
            <a:fld id="{C44859B1-4772-4000-955D-3A74D661195B}" type="slidenum">
              <a:rPr lang="en-US" altLang="en-US" sz="1200">
                <a:solidFill>
                  <a:srgbClr val="045C75"/>
                </a:solidFill>
              </a:rPr>
              <a:pPr>
                <a:spcBef>
                  <a:spcPct val="0"/>
                </a:spcBef>
                <a:buClrTx/>
                <a:buSzTx/>
                <a:buFontTx/>
                <a:buNone/>
              </a:pPr>
              <a:t>15</a:t>
            </a:fld>
            <a:endParaRPr lang="en-US" altLang="en-US" sz="1200">
              <a:solidFill>
                <a:srgbClr val="045C75"/>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eaLnBrk="1" hangingPunct="1"/>
            <a:r>
              <a:rPr lang="en-US" altLang="en-US" sz="4400" smtClean="0"/>
              <a:t>E-Learning, E-Training, and E-Books</a:t>
            </a:r>
            <a:endParaRPr lang="en-US" altLang="en-US" sz="4200" smtClean="0"/>
          </a:p>
        </p:txBody>
      </p:sp>
      <p:sp>
        <p:nvSpPr>
          <p:cNvPr id="38915" name="Content Placeholder 2"/>
          <p:cNvSpPr>
            <a:spLocks noGrp="1"/>
          </p:cNvSpPr>
          <p:nvPr>
            <p:ph idx="1"/>
          </p:nvPr>
        </p:nvSpPr>
        <p:spPr/>
        <p:txBody>
          <a:bodyPr/>
          <a:lstStyle/>
          <a:p>
            <a:pPr eaLnBrk="1" hangingPunct="1"/>
            <a:r>
              <a:rPr lang="en-US" altLang="en-US" b="1" smtClean="0"/>
              <a:t>electronic book (e-book)</a:t>
            </a:r>
          </a:p>
          <a:p>
            <a:pPr eaLnBrk="1" hangingPunct="1">
              <a:buFont typeface="Wingdings 2" panose="05020102010507070707" pitchFamily="18" charset="2"/>
              <a:buNone/>
            </a:pPr>
            <a:r>
              <a:rPr lang="en-US" altLang="en-US" smtClean="0"/>
              <a:t>	A book in digital form that can be read on a computer screen or on a special device</a:t>
            </a:r>
          </a:p>
          <a:p>
            <a:pPr lvl="1" eaLnBrk="1" hangingPunct="1"/>
            <a:r>
              <a:rPr lang="en-US" altLang="en-US" b="1" smtClean="0"/>
              <a:t>Devices for Reading E-Books</a:t>
            </a:r>
          </a:p>
          <a:p>
            <a:pPr lvl="1" eaLnBrk="1" hangingPunct="1"/>
            <a:r>
              <a:rPr lang="en-US" altLang="en-US" b="1" smtClean="0"/>
              <a:t>Advantages and Limitations of E-Books</a:t>
            </a:r>
          </a:p>
        </p:txBody>
      </p:sp>
      <p:sp>
        <p:nvSpPr>
          <p:cNvPr id="4" name="Footer Placeholder 3"/>
          <p:cNvSpPr>
            <a:spLocks noGrp="1"/>
          </p:cNvSpPr>
          <p:nvPr>
            <p:ph type="ftr" sz="quarter" idx="11"/>
          </p:nvPr>
        </p:nvSpPr>
        <p:spPr/>
        <p:txBody>
          <a:bodyPr/>
          <a:lstStyle/>
          <a:p>
            <a:pPr>
              <a:defRPr/>
            </a:pPr>
            <a:r>
              <a:rPr lang="en-US"/>
              <a:t>Copyright © 2012 Pearson Education, Inc. Publishing as Prentice Hall</a:t>
            </a:r>
          </a:p>
        </p:txBody>
      </p:sp>
      <p:sp>
        <p:nvSpPr>
          <p:cNvPr id="3891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5-</a:t>
            </a:r>
            <a:fld id="{9EDB8D85-688F-4C6C-B137-2D35CCC169CD}" type="slidenum">
              <a:rPr lang="en-US" altLang="en-US" sz="1200">
                <a:solidFill>
                  <a:srgbClr val="045C75"/>
                </a:solidFill>
              </a:rPr>
              <a:pPr>
                <a:spcBef>
                  <a:spcPct val="0"/>
                </a:spcBef>
                <a:buClrTx/>
                <a:buSzTx/>
                <a:buFontTx/>
                <a:buNone/>
              </a:pPr>
              <a:t>16</a:t>
            </a:fld>
            <a:endParaRPr lang="en-US" altLang="en-US" sz="1200">
              <a:solidFill>
                <a:srgbClr val="045C75"/>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pPr eaLnBrk="1" hangingPunct="1"/>
            <a:r>
              <a:rPr lang="en-US" altLang="en-US" sz="4000" smtClean="0"/>
              <a:t>Knowledge Management, Advisory Systems, and Electronic Commerce</a:t>
            </a:r>
          </a:p>
        </p:txBody>
      </p:sp>
      <p:sp>
        <p:nvSpPr>
          <p:cNvPr id="3" name="Content Placeholder 2"/>
          <p:cNvSpPr>
            <a:spLocks noGrp="1"/>
          </p:cNvSpPr>
          <p:nvPr>
            <p:ph idx="1"/>
          </p:nvPr>
        </p:nvSpPr>
        <p:spPr/>
        <p:txBody>
          <a:bodyPr>
            <a:normAutofit fontScale="92500" lnSpcReduction="10000"/>
          </a:bodyPr>
          <a:lstStyle/>
          <a:p>
            <a:pPr marL="274320" indent="-274320" eaLnBrk="1" fontAlgn="auto" hangingPunct="1">
              <a:spcAft>
                <a:spcPts val="0"/>
              </a:spcAft>
              <a:buClr>
                <a:schemeClr val="accent3"/>
              </a:buClr>
              <a:buFont typeface="Wingdings 2"/>
              <a:buChar char=""/>
              <a:defRPr/>
            </a:pPr>
            <a:r>
              <a:rPr lang="en-US" b="1" dirty="0" smtClean="0"/>
              <a:t>knowledge management (KM)</a:t>
            </a:r>
          </a:p>
          <a:p>
            <a:pPr marL="274320" indent="-274320" eaLnBrk="1" fontAlgn="auto" hangingPunct="1">
              <a:spcAft>
                <a:spcPts val="0"/>
              </a:spcAft>
              <a:buClr>
                <a:schemeClr val="accent3"/>
              </a:buClr>
              <a:buFont typeface="Wingdings 2"/>
              <a:buNone/>
              <a:defRPr/>
            </a:pPr>
            <a:r>
              <a:rPr lang="en-US" dirty="0" smtClean="0"/>
              <a:t>	The process of capturing or creating knowledge, storing it, updating it constantly, disseminating it, and using it whenever necessary</a:t>
            </a:r>
          </a:p>
          <a:p>
            <a:pPr marL="274320" indent="-274320" eaLnBrk="1" fontAlgn="auto" hangingPunct="1">
              <a:spcAft>
                <a:spcPts val="0"/>
              </a:spcAft>
              <a:buClr>
                <a:schemeClr val="accent3"/>
              </a:buClr>
              <a:buFont typeface="Wingdings 2"/>
              <a:buChar char=""/>
              <a:defRPr/>
            </a:pPr>
            <a:r>
              <a:rPr lang="en-US" b="1" dirty="0" smtClean="0"/>
              <a:t>KM TYPES AND ACTIVITIES</a:t>
            </a:r>
          </a:p>
          <a:p>
            <a:pPr marL="640080" lvl="1" indent="-246888" eaLnBrk="1" fontAlgn="auto" hangingPunct="1">
              <a:spcAft>
                <a:spcPts val="0"/>
              </a:spcAft>
              <a:buFont typeface="Wingdings 2"/>
              <a:buChar char=""/>
              <a:defRPr/>
            </a:pPr>
            <a:r>
              <a:rPr lang="en-US" b="1" dirty="0" smtClean="0"/>
              <a:t>Create knowledge</a:t>
            </a:r>
          </a:p>
          <a:p>
            <a:pPr marL="640080" lvl="1" indent="-246888" eaLnBrk="1" fontAlgn="auto" hangingPunct="1">
              <a:spcAft>
                <a:spcPts val="0"/>
              </a:spcAft>
              <a:buFont typeface="Wingdings 2"/>
              <a:buChar char=""/>
              <a:defRPr/>
            </a:pPr>
            <a:r>
              <a:rPr lang="en-US" b="1" dirty="0" smtClean="0"/>
              <a:t>Capture knowledge</a:t>
            </a:r>
          </a:p>
          <a:p>
            <a:pPr marL="640080" lvl="1" indent="-246888" eaLnBrk="1" fontAlgn="auto" hangingPunct="1">
              <a:spcAft>
                <a:spcPts val="0"/>
              </a:spcAft>
              <a:buFont typeface="Wingdings 2"/>
              <a:buChar char=""/>
              <a:defRPr/>
            </a:pPr>
            <a:r>
              <a:rPr lang="en-US" b="1" dirty="0" smtClean="0"/>
              <a:t>Refine knowledge</a:t>
            </a:r>
          </a:p>
          <a:p>
            <a:pPr marL="640080" lvl="1" indent="-246888" eaLnBrk="1" fontAlgn="auto" hangingPunct="1">
              <a:spcAft>
                <a:spcPts val="0"/>
              </a:spcAft>
              <a:buFont typeface="Wingdings 2"/>
              <a:buChar char=""/>
              <a:defRPr/>
            </a:pPr>
            <a:r>
              <a:rPr lang="en-US" b="1" dirty="0" smtClean="0"/>
              <a:t>Store knowledge</a:t>
            </a:r>
          </a:p>
          <a:p>
            <a:pPr marL="640080" lvl="1" indent="-246888" eaLnBrk="1" fontAlgn="auto" hangingPunct="1">
              <a:spcAft>
                <a:spcPts val="0"/>
              </a:spcAft>
              <a:buFont typeface="Wingdings 2"/>
              <a:buChar char=""/>
              <a:defRPr/>
            </a:pPr>
            <a:r>
              <a:rPr lang="en-US" b="1" dirty="0" smtClean="0"/>
              <a:t>Manage knowledge</a:t>
            </a:r>
          </a:p>
          <a:p>
            <a:pPr marL="640080" lvl="1" indent="-246888" eaLnBrk="1" fontAlgn="auto" hangingPunct="1">
              <a:spcAft>
                <a:spcPts val="0"/>
              </a:spcAft>
              <a:buFont typeface="Wingdings 2"/>
              <a:buChar char=""/>
              <a:defRPr/>
            </a:pPr>
            <a:r>
              <a:rPr lang="en-US" b="1" dirty="0" smtClean="0"/>
              <a:t>Disseminate knowledge</a:t>
            </a:r>
            <a:endParaRPr lang="en-US" dirty="0"/>
          </a:p>
        </p:txBody>
      </p:sp>
      <p:sp>
        <p:nvSpPr>
          <p:cNvPr id="4" name="Footer Placeholder 3"/>
          <p:cNvSpPr>
            <a:spLocks noGrp="1"/>
          </p:cNvSpPr>
          <p:nvPr>
            <p:ph type="ftr" sz="quarter" idx="11"/>
          </p:nvPr>
        </p:nvSpPr>
        <p:spPr/>
        <p:txBody>
          <a:bodyPr/>
          <a:lstStyle/>
          <a:p>
            <a:pPr>
              <a:defRPr/>
            </a:pPr>
            <a:r>
              <a:rPr lang="en-US"/>
              <a:t>Copyright © 2012 Pearson Education, Inc. Publishing as Prentice Hall</a:t>
            </a:r>
          </a:p>
        </p:txBody>
      </p:sp>
      <p:sp>
        <p:nvSpPr>
          <p:cNvPr id="4096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5-</a:t>
            </a:r>
            <a:fld id="{505F2056-37BE-4EC5-93AF-3A6AC898E568}" type="slidenum">
              <a:rPr lang="en-US" altLang="en-US" sz="1200">
                <a:solidFill>
                  <a:srgbClr val="045C75"/>
                </a:solidFill>
              </a:rPr>
              <a:pPr>
                <a:spcBef>
                  <a:spcPct val="0"/>
                </a:spcBef>
                <a:buClrTx/>
                <a:buSzTx/>
                <a:buFontTx/>
                <a:buNone/>
              </a:pPr>
              <a:t>17</a:t>
            </a:fld>
            <a:endParaRPr lang="en-US" altLang="en-US" sz="1200">
              <a:solidFill>
                <a:srgbClr val="045C75"/>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838200"/>
            <a:ext cx="7593013" cy="545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pPr>
              <a:defRPr/>
            </a:pPr>
            <a:r>
              <a:rPr lang="en-US"/>
              <a:t>Copyright © 2012 Pearson Education, Inc. Publishing as Prentice Hall</a:t>
            </a:r>
          </a:p>
        </p:txBody>
      </p:sp>
      <p:sp>
        <p:nvSpPr>
          <p:cNvPr id="4301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5-</a:t>
            </a:r>
            <a:fld id="{001C63CA-4BB0-4DA0-AA94-D69A3D2A1F5B}" type="slidenum">
              <a:rPr lang="en-US" altLang="en-US" sz="1200">
                <a:solidFill>
                  <a:srgbClr val="045C75"/>
                </a:solidFill>
              </a:rPr>
              <a:pPr>
                <a:spcBef>
                  <a:spcPct val="0"/>
                </a:spcBef>
                <a:buClrTx/>
                <a:buSzTx/>
                <a:buFontTx/>
                <a:buNone/>
              </a:pPr>
              <a:t>18</a:t>
            </a:fld>
            <a:endParaRPr lang="en-US" altLang="en-US" sz="1200">
              <a:solidFill>
                <a:srgbClr val="045C75"/>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altLang="en-US" smtClean="0"/>
              <a:t>Learning Objectives</a:t>
            </a:r>
          </a:p>
        </p:txBody>
      </p:sp>
      <p:sp>
        <p:nvSpPr>
          <p:cNvPr id="8195" name="Content Placeholder 2"/>
          <p:cNvSpPr>
            <a:spLocks noGrp="1"/>
          </p:cNvSpPr>
          <p:nvPr>
            <p:ph idx="1"/>
          </p:nvPr>
        </p:nvSpPr>
        <p:spPr/>
        <p:txBody>
          <a:bodyPr/>
          <a:lstStyle/>
          <a:p>
            <a:pPr marL="514350" indent="-514350" eaLnBrk="1" hangingPunct="1">
              <a:buFont typeface="Calibri" panose="020F0502020204030204" pitchFamily="34" charset="0"/>
              <a:buAutoNum type="arabicPeriod"/>
            </a:pPr>
            <a:r>
              <a:rPr lang="en-US" altLang="en-US" smtClean="0"/>
              <a:t>Describe various e-government initiatives.</a:t>
            </a:r>
          </a:p>
          <a:p>
            <a:pPr marL="514350" indent="-514350" eaLnBrk="1" hangingPunct="1">
              <a:buFont typeface="Calibri" panose="020F0502020204030204" pitchFamily="34" charset="0"/>
              <a:buAutoNum type="arabicPeriod"/>
            </a:pPr>
            <a:r>
              <a:rPr lang="en-US" altLang="en-US" smtClean="0"/>
              <a:t>Describe e-government activities and implementation issues including e-government 2.0 and m-government.</a:t>
            </a:r>
          </a:p>
          <a:p>
            <a:pPr marL="514350" indent="-514350" eaLnBrk="1" hangingPunct="1">
              <a:buFont typeface="Calibri" panose="020F0502020204030204" pitchFamily="34" charset="0"/>
              <a:buAutoNum type="arabicPeriod"/>
            </a:pPr>
            <a:r>
              <a:rPr lang="en-US" altLang="en-US" smtClean="0"/>
              <a:t>Describe e-learning, virtual universities, and e-training. </a:t>
            </a:r>
          </a:p>
          <a:p>
            <a:pPr marL="514350" indent="-514350" eaLnBrk="1" hangingPunct="1">
              <a:buFont typeface="Calibri" panose="020F0502020204030204" pitchFamily="34" charset="0"/>
              <a:buAutoNum type="arabicPeriod"/>
            </a:pPr>
            <a:r>
              <a:rPr lang="en-US" altLang="en-US" smtClean="0"/>
              <a:t>Describe e-books and their readers.</a:t>
            </a:r>
          </a:p>
        </p:txBody>
      </p:sp>
      <p:sp>
        <p:nvSpPr>
          <p:cNvPr id="4" name="Footer Placeholder 3"/>
          <p:cNvSpPr>
            <a:spLocks noGrp="1"/>
          </p:cNvSpPr>
          <p:nvPr>
            <p:ph type="ftr" sz="quarter" idx="11"/>
          </p:nvPr>
        </p:nvSpPr>
        <p:spPr/>
        <p:txBody>
          <a:bodyPr/>
          <a:lstStyle/>
          <a:p>
            <a:pPr>
              <a:defRPr/>
            </a:pPr>
            <a:r>
              <a:rPr lang="en-US"/>
              <a:t>Copyright © 2012 Pearson Education, Inc. Publishing as Prentice Hall</a:t>
            </a:r>
          </a:p>
        </p:txBody>
      </p:sp>
      <p:sp>
        <p:nvSpPr>
          <p:cNvPr id="819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5-</a:t>
            </a:r>
            <a:fld id="{2A6EFD72-3CF6-437F-9913-6A4F278A2C06}" type="slidenum">
              <a:rPr lang="en-US" altLang="en-US" sz="1200">
                <a:solidFill>
                  <a:srgbClr val="045C75"/>
                </a:solidFill>
              </a:rPr>
              <a:pPr>
                <a:spcBef>
                  <a:spcPct val="0"/>
                </a:spcBef>
                <a:buClrTx/>
                <a:buSzTx/>
                <a:buFontTx/>
                <a:buNone/>
              </a:pPr>
              <a:t>1</a:t>
            </a:fld>
            <a:endParaRPr lang="en-US" altLang="en-US" sz="1200">
              <a:solidFill>
                <a:srgbClr val="045C75"/>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pPr eaLnBrk="1" hangingPunct="1"/>
            <a:r>
              <a:rPr lang="en-US" altLang="en-US" sz="3800" smtClean="0"/>
              <a:t>Knowledge Management, Advisory Systems, and Electronic Commerce</a:t>
            </a:r>
          </a:p>
        </p:txBody>
      </p:sp>
      <p:sp>
        <p:nvSpPr>
          <p:cNvPr id="45059" name="Content Placeholder 2"/>
          <p:cNvSpPr>
            <a:spLocks noGrp="1"/>
          </p:cNvSpPr>
          <p:nvPr>
            <p:ph idx="1"/>
          </p:nvPr>
        </p:nvSpPr>
        <p:spPr/>
        <p:txBody>
          <a:bodyPr/>
          <a:lstStyle/>
          <a:p>
            <a:pPr eaLnBrk="1" hangingPunct="1"/>
            <a:r>
              <a:rPr lang="en-US" altLang="en-US" b="1" smtClean="0"/>
              <a:t>KNOWLEDGE SHARING</a:t>
            </a:r>
          </a:p>
          <a:p>
            <a:pPr lvl="1" eaLnBrk="1" hangingPunct="1"/>
            <a:r>
              <a:rPr lang="en-US" altLang="en-US" b="1" smtClean="0"/>
              <a:t>Software Tools for Knowledge Sharing</a:t>
            </a:r>
          </a:p>
          <a:p>
            <a:pPr eaLnBrk="1" hangingPunct="1"/>
            <a:r>
              <a:rPr lang="en-US" altLang="en-US" b="1" smtClean="0"/>
              <a:t>HOW IS KNOWLEDGE MANAGEMENT RELATED TO E-COMMERCE?</a:t>
            </a:r>
          </a:p>
          <a:p>
            <a:pPr eaLnBrk="1" hangingPunct="1"/>
            <a:r>
              <a:rPr lang="en-US" altLang="en-US" b="1" smtClean="0"/>
              <a:t>KM AND SOCIAL NETWORKS</a:t>
            </a:r>
          </a:p>
          <a:p>
            <a:pPr lvl="1" eaLnBrk="1" hangingPunct="1"/>
            <a:r>
              <a:rPr lang="en-US" altLang="en-US" b="1" smtClean="0"/>
              <a:t>Knowledge creation</a:t>
            </a:r>
          </a:p>
          <a:p>
            <a:pPr lvl="1" eaLnBrk="1" hangingPunct="1"/>
            <a:r>
              <a:rPr lang="en-US" altLang="en-US" b="1" smtClean="0"/>
              <a:t>Knowledge sharing</a:t>
            </a:r>
          </a:p>
          <a:p>
            <a:pPr eaLnBrk="1" hangingPunct="1"/>
            <a:r>
              <a:rPr lang="en-US" altLang="en-US" b="1" smtClean="0"/>
              <a:t>DEPLOYING KM TECHNOLOGIES</a:t>
            </a:r>
            <a:endParaRPr lang="en-US" altLang="en-US" smtClean="0"/>
          </a:p>
        </p:txBody>
      </p:sp>
      <p:sp>
        <p:nvSpPr>
          <p:cNvPr id="4" name="Footer Placeholder 3"/>
          <p:cNvSpPr>
            <a:spLocks noGrp="1"/>
          </p:cNvSpPr>
          <p:nvPr>
            <p:ph type="ftr" sz="quarter" idx="11"/>
          </p:nvPr>
        </p:nvSpPr>
        <p:spPr/>
        <p:txBody>
          <a:bodyPr/>
          <a:lstStyle/>
          <a:p>
            <a:pPr>
              <a:defRPr/>
            </a:pPr>
            <a:r>
              <a:rPr lang="en-US"/>
              <a:t>Copyright © 2012 Pearson Education, Inc. Publishing as Prentice Hall</a:t>
            </a:r>
          </a:p>
        </p:txBody>
      </p:sp>
      <p:sp>
        <p:nvSpPr>
          <p:cNvPr id="4506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5-</a:t>
            </a:r>
            <a:fld id="{05374EB7-AB3C-4278-81F6-AD1238ABC613}" type="slidenum">
              <a:rPr lang="en-US" altLang="en-US" sz="1200">
                <a:solidFill>
                  <a:srgbClr val="045C75"/>
                </a:solidFill>
              </a:rPr>
              <a:pPr>
                <a:spcBef>
                  <a:spcPct val="0"/>
                </a:spcBef>
                <a:buClrTx/>
                <a:buSzTx/>
                <a:buFontTx/>
                <a:buNone/>
              </a:pPr>
              <a:t>19</a:t>
            </a:fld>
            <a:endParaRPr lang="en-US" altLang="en-US" sz="1200">
              <a:solidFill>
                <a:srgbClr val="045C75"/>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pPr eaLnBrk="1" hangingPunct="1"/>
            <a:r>
              <a:rPr lang="en-US" altLang="en-US" sz="3800" smtClean="0"/>
              <a:t>Knowledge Management, Advisory Systems, and Electronic Commerce</a:t>
            </a:r>
          </a:p>
        </p:txBody>
      </p:sp>
      <p:sp>
        <p:nvSpPr>
          <p:cNvPr id="47107" name="Content Placeholder 2"/>
          <p:cNvSpPr>
            <a:spLocks noGrp="1"/>
          </p:cNvSpPr>
          <p:nvPr>
            <p:ph idx="1"/>
          </p:nvPr>
        </p:nvSpPr>
        <p:spPr/>
        <p:txBody>
          <a:bodyPr/>
          <a:lstStyle/>
          <a:p>
            <a:pPr eaLnBrk="1" hangingPunct="1"/>
            <a:r>
              <a:rPr lang="en-US" altLang="en-US" b="1" smtClean="0"/>
              <a:t>ONLINE ADVICE AND CONSULTING</a:t>
            </a:r>
          </a:p>
          <a:p>
            <a:pPr lvl="1" eaLnBrk="1" hangingPunct="1"/>
            <a:r>
              <a:rPr lang="en-US" altLang="en-US" smtClean="0"/>
              <a:t>Medical advice</a:t>
            </a:r>
          </a:p>
          <a:p>
            <a:pPr lvl="1" eaLnBrk="1" hangingPunct="1"/>
            <a:r>
              <a:rPr lang="en-US" altLang="en-US" smtClean="0"/>
              <a:t>Management consulting</a:t>
            </a:r>
          </a:p>
          <a:p>
            <a:pPr lvl="1" eaLnBrk="1" hangingPunct="1"/>
            <a:r>
              <a:rPr lang="en-US" altLang="en-US" smtClean="0"/>
              <a:t>Legal advice</a:t>
            </a:r>
          </a:p>
          <a:p>
            <a:pPr lvl="1" eaLnBrk="1" hangingPunct="1"/>
            <a:r>
              <a:rPr lang="en-US" altLang="en-US" smtClean="0"/>
              <a:t>Gurus</a:t>
            </a:r>
          </a:p>
          <a:p>
            <a:pPr lvl="1" eaLnBrk="1" hangingPunct="1"/>
            <a:r>
              <a:rPr lang="en-US" altLang="en-US" smtClean="0"/>
              <a:t>Financial advice</a:t>
            </a:r>
          </a:p>
          <a:p>
            <a:pPr lvl="1" eaLnBrk="1" hangingPunct="1"/>
            <a:r>
              <a:rPr lang="en-US" altLang="en-US" smtClean="0"/>
              <a:t>Social networks</a:t>
            </a:r>
          </a:p>
          <a:p>
            <a:pPr lvl="1" eaLnBrk="1" hangingPunct="1"/>
            <a:r>
              <a:rPr lang="en-US" altLang="en-US" smtClean="0"/>
              <a:t>Other advisory services</a:t>
            </a:r>
          </a:p>
        </p:txBody>
      </p:sp>
      <p:sp>
        <p:nvSpPr>
          <p:cNvPr id="4" name="Footer Placeholder 3"/>
          <p:cNvSpPr>
            <a:spLocks noGrp="1"/>
          </p:cNvSpPr>
          <p:nvPr>
            <p:ph type="ftr" sz="quarter" idx="11"/>
          </p:nvPr>
        </p:nvSpPr>
        <p:spPr/>
        <p:txBody>
          <a:bodyPr/>
          <a:lstStyle/>
          <a:p>
            <a:pPr>
              <a:defRPr/>
            </a:pPr>
            <a:r>
              <a:rPr lang="en-US"/>
              <a:t>Copyright © 2012 Pearson Education, Inc. Publishing as Prentice Hall</a:t>
            </a:r>
          </a:p>
        </p:txBody>
      </p:sp>
      <p:sp>
        <p:nvSpPr>
          <p:cNvPr id="4710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5-</a:t>
            </a:r>
            <a:fld id="{2F058885-FD0C-4761-B038-CF7F39981203}" type="slidenum">
              <a:rPr lang="en-US" altLang="en-US" sz="1200">
                <a:solidFill>
                  <a:srgbClr val="045C75"/>
                </a:solidFill>
              </a:rPr>
              <a:pPr>
                <a:spcBef>
                  <a:spcPct val="0"/>
                </a:spcBef>
                <a:buClrTx/>
                <a:buSzTx/>
                <a:buFontTx/>
                <a:buNone/>
              </a:pPr>
              <a:t>20</a:t>
            </a:fld>
            <a:endParaRPr lang="en-US" altLang="en-US" sz="1200">
              <a:solidFill>
                <a:srgbClr val="045C75"/>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pPr eaLnBrk="1" hangingPunct="1"/>
            <a:r>
              <a:rPr lang="en-US" altLang="en-US" sz="3800" smtClean="0"/>
              <a:t>Knowledge Management, Advisory Systems, and Electronic Commerce</a:t>
            </a:r>
          </a:p>
        </p:txBody>
      </p:sp>
      <p:sp>
        <p:nvSpPr>
          <p:cNvPr id="3" name="Content Placeholder 2"/>
          <p:cNvSpPr>
            <a:spLocks noGrp="1"/>
          </p:cNvSpPr>
          <p:nvPr>
            <p:ph idx="1"/>
          </p:nvPr>
        </p:nvSpPr>
        <p:spPr/>
        <p:txBody>
          <a:bodyPr>
            <a:normAutofit/>
          </a:bodyPr>
          <a:lstStyle/>
          <a:p>
            <a:pPr marL="274320" indent="-274320" eaLnBrk="1" fontAlgn="auto" hangingPunct="1">
              <a:spcAft>
                <a:spcPts val="0"/>
              </a:spcAft>
              <a:buClr>
                <a:schemeClr val="accent3"/>
              </a:buClr>
              <a:buFont typeface="Wingdings 2"/>
              <a:buChar char=""/>
              <a:defRPr/>
            </a:pPr>
            <a:r>
              <a:rPr lang="en-US" b="1" dirty="0" smtClean="0"/>
              <a:t>automated question/answer (QA) system</a:t>
            </a:r>
          </a:p>
          <a:p>
            <a:pPr marL="274320" indent="-274320" eaLnBrk="1" fontAlgn="auto" hangingPunct="1">
              <a:spcAft>
                <a:spcPts val="0"/>
              </a:spcAft>
              <a:buClr>
                <a:schemeClr val="accent3"/>
              </a:buClr>
              <a:buFont typeface="Wingdings 2"/>
              <a:buNone/>
              <a:defRPr/>
            </a:pPr>
            <a:r>
              <a:rPr lang="en-US" dirty="0" smtClean="0"/>
              <a:t>	A system that locates, extracts, and provides specific answers to user questions expressed in natural language</a:t>
            </a:r>
          </a:p>
          <a:p>
            <a:pPr marL="640080" lvl="1" indent="-246888" eaLnBrk="1" fontAlgn="auto" hangingPunct="1">
              <a:spcAft>
                <a:spcPts val="0"/>
              </a:spcAft>
              <a:buFont typeface="Wingdings 2"/>
              <a:buChar char=""/>
              <a:defRPr/>
            </a:pPr>
            <a:r>
              <a:rPr lang="en-US" b="1" dirty="0" smtClean="0"/>
              <a:t>Live Chat with Experts</a:t>
            </a:r>
          </a:p>
          <a:p>
            <a:pPr marL="274320" indent="-274320" eaLnBrk="1" fontAlgn="auto" hangingPunct="1">
              <a:spcAft>
                <a:spcPts val="0"/>
              </a:spcAft>
              <a:buClr>
                <a:schemeClr val="accent3"/>
              </a:buClr>
              <a:buFont typeface="Wingdings 2"/>
              <a:buChar char=""/>
              <a:defRPr/>
            </a:pPr>
            <a:endParaRPr lang="en-US" dirty="0"/>
          </a:p>
        </p:txBody>
      </p:sp>
      <p:sp>
        <p:nvSpPr>
          <p:cNvPr id="4" name="Footer Placeholder 3"/>
          <p:cNvSpPr>
            <a:spLocks noGrp="1"/>
          </p:cNvSpPr>
          <p:nvPr>
            <p:ph type="ftr" sz="quarter" idx="11"/>
          </p:nvPr>
        </p:nvSpPr>
        <p:spPr/>
        <p:txBody>
          <a:bodyPr/>
          <a:lstStyle/>
          <a:p>
            <a:pPr>
              <a:defRPr/>
            </a:pPr>
            <a:r>
              <a:rPr lang="en-US"/>
              <a:t>Copyright © 2012 Pearson Education, Inc. Publishing as Prentice Hall</a:t>
            </a:r>
          </a:p>
        </p:txBody>
      </p:sp>
      <p:sp>
        <p:nvSpPr>
          <p:cNvPr id="4915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5-</a:t>
            </a:r>
            <a:fld id="{F00940F1-9B80-4269-A2C3-A86BD2B2D373}" type="slidenum">
              <a:rPr lang="en-US" altLang="en-US" sz="1200">
                <a:solidFill>
                  <a:srgbClr val="045C75"/>
                </a:solidFill>
              </a:rPr>
              <a:pPr>
                <a:spcBef>
                  <a:spcPct val="0"/>
                </a:spcBef>
                <a:buClrTx/>
                <a:buSzTx/>
                <a:buFontTx/>
                <a:buNone/>
              </a:pPr>
              <a:t>21</a:t>
            </a:fld>
            <a:endParaRPr lang="en-US" altLang="en-US" sz="1200">
              <a:solidFill>
                <a:srgbClr val="045C75"/>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pPr eaLnBrk="1" hangingPunct="1"/>
            <a:r>
              <a:rPr lang="en-US" altLang="en-US" sz="3800" smtClean="0"/>
              <a:t>Knowledge Management, Advisory Systems, and Electronic Commerce</a:t>
            </a:r>
          </a:p>
        </p:txBody>
      </p:sp>
      <p:sp>
        <p:nvSpPr>
          <p:cNvPr id="3" name="Content Placeholder 2"/>
          <p:cNvSpPr>
            <a:spLocks noGrp="1"/>
          </p:cNvSpPr>
          <p:nvPr>
            <p:ph idx="1"/>
          </p:nvPr>
        </p:nvSpPr>
        <p:spPr/>
        <p:txBody>
          <a:bodyPr>
            <a:normAutofit/>
          </a:bodyPr>
          <a:lstStyle/>
          <a:p>
            <a:pPr marL="274320" indent="-274320" eaLnBrk="1" fontAlgn="auto" hangingPunct="1">
              <a:spcAft>
                <a:spcPts val="0"/>
              </a:spcAft>
              <a:buClr>
                <a:schemeClr val="accent3"/>
              </a:buClr>
              <a:buFont typeface="Wingdings 2"/>
              <a:buChar char=""/>
              <a:defRPr/>
            </a:pPr>
            <a:r>
              <a:rPr lang="en-US" b="1" dirty="0" smtClean="0"/>
              <a:t>expert location systems (ELS)</a:t>
            </a:r>
          </a:p>
          <a:p>
            <a:pPr marL="274320" indent="-274320" eaLnBrk="1" fontAlgn="auto" hangingPunct="1">
              <a:spcAft>
                <a:spcPts val="0"/>
              </a:spcAft>
              <a:buClr>
                <a:schemeClr val="accent3"/>
              </a:buClr>
              <a:buFont typeface="Wingdings 2"/>
              <a:buNone/>
              <a:defRPr/>
            </a:pPr>
            <a:r>
              <a:rPr lang="en-US" dirty="0" smtClean="0"/>
              <a:t>	Interactive computerized systems that help employees find and connect with colleagues who have expertise required for specific problems—whether they are across the country or across the room—in order to solve specific, critical business problems in seconds</a:t>
            </a:r>
          </a:p>
          <a:p>
            <a:pPr marL="640080" lvl="1" indent="-246888" eaLnBrk="1" fontAlgn="auto" hangingPunct="1">
              <a:spcAft>
                <a:spcPts val="0"/>
              </a:spcAft>
              <a:buFont typeface="Wingdings 2"/>
              <a:buChar char=""/>
              <a:defRPr/>
            </a:pPr>
            <a:r>
              <a:rPr lang="en-US" b="1" dirty="0" smtClean="0"/>
              <a:t>Seeking Expertise in Social Networks</a:t>
            </a:r>
            <a:endParaRPr lang="en-US" dirty="0"/>
          </a:p>
        </p:txBody>
      </p:sp>
      <p:sp>
        <p:nvSpPr>
          <p:cNvPr id="4" name="Footer Placeholder 3"/>
          <p:cNvSpPr>
            <a:spLocks noGrp="1"/>
          </p:cNvSpPr>
          <p:nvPr>
            <p:ph type="ftr" sz="quarter" idx="11"/>
          </p:nvPr>
        </p:nvSpPr>
        <p:spPr/>
        <p:txBody>
          <a:bodyPr/>
          <a:lstStyle/>
          <a:p>
            <a:pPr>
              <a:defRPr/>
            </a:pPr>
            <a:r>
              <a:rPr lang="en-US"/>
              <a:t>Copyright © 2012 Pearson Education, Inc. Publishing as Prentice Hall</a:t>
            </a:r>
          </a:p>
        </p:txBody>
      </p:sp>
      <p:sp>
        <p:nvSpPr>
          <p:cNvPr id="5120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5-</a:t>
            </a:r>
            <a:fld id="{95C05CDA-E021-455E-8E68-F3CA9E47F6AA}" type="slidenum">
              <a:rPr lang="en-US" altLang="en-US" sz="1200">
                <a:solidFill>
                  <a:srgbClr val="045C75"/>
                </a:solidFill>
              </a:rPr>
              <a:pPr>
                <a:spcBef>
                  <a:spcPct val="0"/>
                </a:spcBef>
                <a:buClrTx/>
                <a:buSzTx/>
                <a:buFontTx/>
                <a:buNone/>
              </a:pPr>
              <a:t>22</a:t>
            </a:fld>
            <a:endParaRPr lang="en-US" altLang="en-US" sz="1200">
              <a:solidFill>
                <a:srgbClr val="045C75"/>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457200"/>
            <a:ext cx="5611813"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pPr>
              <a:defRPr/>
            </a:pPr>
            <a:r>
              <a:rPr lang="en-US"/>
              <a:t>Copyright © 2012 Pearson Education, Inc. Publishing as Prentice Hall</a:t>
            </a:r>
          </a:p>
        </p:txBody>
      </p:sp>
      <p:sp>
        <p:nvSpPr>
          <p:cNvPr id="5325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5-</a:t>
            </a:r>
            <a:fld id="{8EB48C30-CA36-4493-BE04-1B00F783F144}" type="slidenum">
              <a:rPr lang="en-US" altLang="en-US" sz="1200">
                <a:solidFill>
                  <a:srgbClr val="045C75"/>
                </a:solidFill>
              </a:rPr>
              <a:pPr>
                <a:spcBef>
                  <a:spcPct val="0"/>
                </a:spcBef>
                <a:buClrTx/>
                <a:buSzTx/>
                <a:buFontTx/>
                <a:buNone/>
              </a:pPr>
              <a:t>23</a:t>
            </a:fld>
            <a:endParaRPr lang="en-US" altLang="en-US" sz="1200">
              <a:solidFill>
                <a:srgbClr val="045C75"/>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pPr eaLnBrk="1" hangingPunct="1"/>
            <a:r>
              <a:rPr lang="en-US" altLang="en-US" sz="4500" smtClean="0"/>
              <a:t>Collaborative Commerce</a:t>
            </a:r>
          </a:p>
        </p:txBody>
      </p:sp>
      <p:sp>
        <p:nvSpPr>
          <p:cNvPr id="3" name="Content Placeholder 2"/>
          <p:cNvSpPr>
            <a:spLocks noGrp="1"/>
          </p:cNvSpPr>
          <p:nvPr>
            <p:ph idx="1"/>
          </p:nvPr>
        </p:nvSpPr>
        <p:spPr/>
        <p:txBody>
          <a:bodyPr>
            <a:normAutofit lnSpcReduction="10000"/>
          </a:bodyPr>
          <a:lstStyle/>
          <a:p>
            <a:pPr marL="274320" indent="-274320" eaLnBrk="1" fontAlgn="auto" hangingPunct="1">
              <a:spcAft>
                <a:spcPts val="0"/>
              </a:spcAft>
              <a:buClr>
                <a:schemeClr val="accent3"/>
              </a:buClr>
              <a:buFont typeface="Wingdings 2"/>
              <a:buChar char=""/>
              <a:defRPr/>
            </a:pPr>
            <a:r>
              <a:rPr lang="en-US" b="1" dirty="0" smtClean="0"/>
              <a:t>collaborative commerce (c-commerce)</a:t>
            </a:r>
          </a:p>
          <a:p>
            <a:pPr marL="274320" indent="-274320" eaLnBrk="1" fontAlgn="auto" hangingPunct="1">
              <a:spcAft>
                <a:spcPts val="0"/>
              </a:spcAft>
              <a:buClr>
                <a:schemeClr val="accent3"/>
              </a:buClr>
              <a:buFont typeface="Wingdings 2"/>
              <a:buNone/>
              <a:defRPr/>
            </a:pPr>
            <a:r>
              <a:rPr lang="en-US" dirty="0" smtClean="0"/>
              <a:t>	The use of digital technologies that enable companies to collaboratively plan, design, develop, manage, and research products, services, and innovative EC applications</a:t>
            </a:r>
          </a:p>
          <a:p>
            <a:pPr marL="274320" indent="-274320" eaLnBrk="1" fontAlgn="auto" hangingPunct="1">
              <a:spcAft>
                <a:spcPts val="0"/>
              </a:spcAft>
              <a:buClr>
                <a:schemeClr val="accent3"/>
              </a:buClr>
              <a:buFont typeface="Wingdings 2"/>
              <a:buChar char=""/>
              <a:defRPr/>
            </a:pPr>
            <a:r>
              <a:rPr lang="en-US" b="1" dirty="0" smtClean="0"/>
              <a:t>collaboration hub (c-hub)</a:t>
            </a:r>
          </a:p>
          <a:p>
            <a:pPr marL="274320" indent="-274320" eaLnBrk="1" fontAlgn="auto" hangingPunct="1">
              <a:spcAft>
                <a:spcPts val="0"/>
              </a:spcAft>
              <a:buClr>
                <a:schemeClr val="accent3"/>
              </a:buClr>
              <a:buFont typeface="Wingdings 2"/>
              <a:buNone/>
              <a:defRPr/>
            </a:pPr>
            <a:r>
              <a:rPr lang="en-US" dirty="0" smtClean="0"/>
              <a:t>	The central point of control for an e-market; a single c-hub, representing one e-market owner, can host multiple collaboration spaces (c-spaces) in which trading partners use c-enablers to exchange data with the c-hub</a:t>
            </a:r>
            <a:endParaRPr lang="en-US" dirty="0"/>
          </a:p>
        </p:txBody>
      </p:sp>
      <p:sp>
        <p:nvSpPr>
          <p:cNvPr id="4" name="Footer Placeholder 3"/>
          <p:cNvSpPr>
            <a:spLocks noGrp="1"/>
          </p:cNvSpPr>
          <p:nvPr>
            <p:ph type="ftr" sz="quarter" idx="11"/>
          </p:nvPr>
        </p:nvSpPr>
        <p:spPr/>
        <p:txBody>
          <a:bodyPr/>
          <a:lstStyle/>
          <a:p>
            <a:pPr>
              <a:defRPr/>
            </a:pPr>
            <a:r>
              <a:rPr lang="en-US"/>
              <a:t>Copyright © 2012 Pearson Education, Inc. Publishing as Prentice Hall</a:t>
            </a:r>
          </a:p>
        </p:txBody>
      </p:sp>
      <p:sp>
        <p:nvSpPr>
          <p:cNvPr id="5530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5-</a:t>
            </a:r>
            <a:fld id="{7286B45E-8814-4339-9FAF-3D349E7E83F4}" type="slidenum">
              <a:rPr lang="en-US" altLang="en-US" sz="1200">
                <a:solidFill>
                  <a:srgbClr val="045C75"/>
                </a:solidFill>
              </a:rPr>
              <a:pPr>
                <a:spcBef>
                  <a:spcPct val="0"/>
                </a:spcBef>
                <a:buClrTx/>
                <a:buSzTx/>
                <a:buFontTx/>
                <a:buNone/>
              </a:pPr>
              <a:t>24</a:t>
            </a:fld>
            <a:endParaRPr lang="en-US" altLang="en-US" sz="1200">
              <a:solidFill>
                <a:srgbClr val="045C75"/>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533400"/>
            <a:ext cx="6942138"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pPr>
              <a:defRPr/>
            </a:pPr>
            <a:r>
              <a:rPr lang="en-US"/>
              <a:t>Copyright © 2012 Pearson Education, Inc. Publishing as Prentice Hall</a:t>
            </a:r>
          </a:p>
        </p:txBody>
      </p:sp>
      <p:sp>
        <p:nvSpPr>
          <p:cNvPr id="5734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5-</a:t>
            </a:r>
            <a:fld id="{025CC883-CD2E-4C52-8B7E-FD98A33722B1}" type="slidenum">
              <a:rPr lang="en-US" altLang="en-US" sz="1200">
                <a:solidFill>
                  <a:srgbClr val="045C75"/>
                </a:solidFill>
              </a:rPr>
              <a:pPr>
                <a:spcBef>
                  <a:spcPct val="0"/>
                </a:spcBef>
                <a:buClrTx/>
                <a:buSzTx/>
                <a:buFontTx/>
                <a:buNone/>
              </a:pPr>
              <a:t>25</a:t>
            </a:fld>
            <a:endParaRPr lang="en-US" altLang="en-US" sz="1200">
              <a:solidFill>
                <a:srgbClr val="045C75"/>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pPr eaLnBrk="1" hangingPunct="1"/>
            <a:r>
              <a:rPr lang="en-US" altLang="en-US" sz="4500" smtClean="0"/>
              <a:t>Collaborative Commerce</a:t>
            </a:r>
          </a:p>
        </p:txBody>
      </p:sp>
      <p:sp>
        <p:nvSpPr>
          <p:cNvPr id="59395" name="Content Placeholder 2"/>
          <p:cNvSpPr>
            <a:spLocks noGrp="1"/>
          </p:cNvSpPr>
          <p:nvPr>
            <p:ph idx="1"/>
          </p:nvPr>
        </p:nvSpPr>
        <p:spPr/>
        <p:txBody>
          <a:bodyPr/>
          <a:lstStyle/>
          <a:p>
            <a:pPr eaLnBrk="1" hangingPunct="1"/>
            <a:r>
              <a:rPr lang="en-US" altLang="en-US" b="1" smtClean="0"/>
              <a:t>REPRESENTATIVE EXAMPLES OF COLLABORATIVE COMMERCE</a:t>
            </a:r>
          </a:p>
          <a:p>
            <a:pPr lvl="1" eaLnBrk="1" hangingPunct="1"/>
            <a:r>
              <a:rPr lang="en-US" altLang="en-US" b="1" smtClean="0"/>
              <a:t>vendor-managed inventory (VMI)</a:t>
            </a:r>
          </a:p>
          <a:p>
            <a:pPr lvl="1" eaLnBrk="1" hangingPunct="1">
              <a:buFont typeface="Wingdings 2" panose="05020102010507070707" pitchFamily="18" charset="2"/>
              <a:buNone/>
            </a:pPr>
            <a:r>
              <a:rPr lang="en-US" altLang="en-US" smtClean="0"/>
              <a:t>	A system in which retailers make their suppliers fully responsible for determining when to order and possibly how much to order</a:t>
            </a:r>
          </a:p>
          <a:p>
            <a:pPr lvl="1" eaLnBrk="1" hangingPunct="1"/>
            <a:r>
              <a:rPr lang="en-US" altLang="en-US" b="1" smtClean="0"/>
              <a:t>Retailer-Supplier Collaboration</a:t>
            </a:r>
          </a:p>
          <a:p>
            <a:pPr lvl="2" eaLnBrk="1" hangingPunct="1"/>
            <a:r>
              <a:rPr lang="en-US" altLang="en-US" b="1" smtClean="0"/>
              <a:t>Example: Target</a:t>
            </a:r>
          </a:p>
        </p:txBody>
      </p:sp>
      <p:sp>
        <p:nvSpPr>
          <p:cNvPr id="4" name="Footer Placeholder 3"/>
          <p:cNvSpPr>
            <a:spLocks noGrp="1"/>
          </p:cNvSpPr>
          <p:nvPr>
            <p:ph type="ftr" sz="quarter" idx="11"/>
          </p:nvPr>
        </p:nvSpPr>
        <p:spPr/>
        <p:txBody>
          <a:bodyPr/>
          <a:lstStyle/>
          <a:p>
            <a:pPr>
              <a:defRPr/>
            </a:pPr>
            <a:r>
              <a:rPr lang="en-US"/>
              <a:t>Copyright © 2012 Pearson Education, Inc. Publishing as Prentice Hall</a:t>
            </a:r>
          </a:p>
        </p:txBody>
      </p:sp>
      <p:sp>
        <p:nvSpPr>
          <p:cNvPr id="5939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5-</a:t>
            </a:r>
            <a:fld id="{869A73ED-B849-4C99-B824-8055CA976CFF}" type="slidenum">
              <a:rPr lang="en-US" altLang="en-US" sz="1200">
                <a:solidFill>
                  <a:srgbClr val="045C75"/>
                </a:solidFill>
              </a:rPr>
              <a:pPr>
                <a:spcBef>
                  <a:spcPct val="0"/>
                </a:spcBef>
                <a:buClrTx/>
                <a:buSzTx/>
                <a:buFontTx/>
                <a:buNone/>
              </a:pPr>
              <a:t>26</a:t>
            </a:fld>
            <a:endParaRPr lang="en-US" altLang="en-US" sz="1200">
              <a:solidFill>
                <a:srgbClr val="045C75"/>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533400"/>
            <a:ext cx="6600825" cy="580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pPr algn="l">
              <a:defRPr/>
            </a:pPr>
            <a:r>
              <a:rPr lang="en-US"/>
              <a:t>Copyright © 2012 Pearson Education, Inc. Publishing as Prentice Hall</a:t>
            </a:r>
          </a:p>
        </p:txBody>
      </p:sp>
      <p:sp>
        <p:nvSpPr>
          <p:cNvPr id="6144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5-</a:t>
            </a:r>
            <a:fld id="{38915E36-37DE-48DE-8B0B-0B01B6E3C252}" type="slidenum">
              <a:rPr lang="en-US" altLang="en-US" sz="1200">
                <a:solidFill>
                  <a:srgbClr val="045C75"/>
                </a:solidFill>
              </a:rPr>
              <a:pPr>
                <a:spcBef>
                  <a:spcPct val="0"/>
                </a:spcBef>
                <a:buClrTx/>
                <a:buSzTx/>
                <a:buFontTx/>
                <a:buNone/>
              </a:pPr>
              <a:t>27</a:t>
            </a:fld>
            <a:endParaRPr lang="en-US" altLang="en-US" sz="1200">
              <a:solidFill>
                <a:srgbClr val="045C75"/>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pPr eaLnBrk="1" hangingPunct="1"/>
            <a:r>
              <a:rPr lang="en-US" altLang="en-US" sz="4500" smtClean="0"/>
              <a:t>Collaborative Commerce</a:t>
            </a:r>
          </a:p>
        </p:txBody>
      </p:sp>
      <p:sp>
        <p:nvSpPr>
          <p:cNvPr id="63491" name="Content Placeholder 2"/>
          <p:cNvSpPr>
            <a:spLocks noGrp="1"/>
          </p:cNvSpPr>
          <p:nvPr>
            <p:ph idx="1"/>
          </p:nvPr>
        </p:nvSpPr>
        <p:spPr/>
        <p:txBody>
          <a:bodyPr/>
          <a:lstStyle/>
          <a:p>
            <a:pPr lvl="1" eaLnBrk="1" hangingPunct="1"/>
            <a:r>
              <a:rPr lang="en-US" altLang="en-US" b="1" smtClean="0"/>
              <a:t>Reducing Transportation and Inventory Costs</a:t>
            </a:r>
          </a:p>
          <a:p>
            <a:pPr lvl="1" eaLnBrk="1" hangingPunct="1"/>
            <a:r>
              <a:rPr lang="en-US" altLang="en-US" b="1" smtClean="0"/>
              <a:t>Reduction of Design Cycle Time</a:t>
            </a:r>
          </a:p>
          <a:p>
            <a:pPr lvl="1" eaLnBrk="1" hangingPunct="1"/>
            <a:r>
              <a:rPr lang="en-US" altLang="en-US" b="1" smtClean="0"/>
              <a:t>Reduction of Product Development Time</a:t>
            </a:r>
          </a:p>
          <a:p>
            <a:pPr lvl="1" eaLnBrk="1" hangingPunct="1"/>
            <a:r>
              <a:rPr lang="en-US" altLang="en-US" b="1" smtClean="0"/>
              <a:t>Elimination of Channel Conflict: Collaboration with Dealers and Retailers</a:t>
            </a:r>
          </a:p>
          <a:p>
            <a:pPr eaLnBrk="1" hangingPunct="1"/>
            <a:r>
              <a:rPr lang="en-US" altLang="en-US" b="1" smtClean="0"/>
              <a:t>IMPLEMENTING C-COMMERCE</a:t>
            </a:r>
          </a:p>
          <a:p>
            <a:pPr eaLnBrk="1" hangingPunct="1"/>
            <a:r>
              <a:rPr lang="en-US" altLang="en-US" b="1" smtClean="0"/>
              <a:t>BARRIERS TO C-COMMERCE</a:t>
            </a:r>
          </a:p>
          <a:p>
            <a:pPr lvl="1" eaLnBrk="1" hangingPunct="1"/>
            <a:r>
              <a:rPr lang="en-US" altLang="en-US" b="1" smtClean="0"/>
              <a:t>Overcoming Barriers to Collaboration</a:t>
            </a:r>
            <a:endParaRPr lang="en-US" altLang="en-US" smtClean="0"/>
          </a:p>
        </p:txBody>
      </p:sp>
      <p:sp>
        <p:nvSpPr>
          <p:cNvPr id="4" name="Footer Placeholder 3"/>
          <p:cNvSpPr>
            <a:spLocks noGrp="1"/>
          </p:cNvSpPr>
          <p:nvPr>
            <p:ph type="ftr" sz="quarter" idx="11"/>
          </p:nvPr>
        </p:nvSpPr>
        <p:spPr/>
        <p:txBody>
          <a:bodyPr/>
          <a:lstStyle/>
          <a:p>
            <a:pPr>
              <a:defRPr/>
            </a:pPr>
            <a:r>
              <a:rPr lang="en-US"/>
              <a:t>Copyright © 2012 Pearson Education, Inc. Publishing as Prentice Hall</a:t>
            </a:r>
          </a:p>
        </p:txBody>
      </p:sp>
      <p:sp>
        <p:nvSpPr>
          <p:cNvPr id="6349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5-</a:t>
            </a:r>
            <a:fld id="{FCD977F7-F0F2-497E-A587-3A5CA2A4A770}" type="slidenum">
              <a:rPr lang="en-US" altLang="en-US" sz="1200">
                <a:solidFill>
                  <a:srgbClr val="045C75"/>
                </a:solidFill>
              </a:rPr>
              <a:pPr>
                <a:spcBef>
                  <a:spcPct val="0"/>
                </a:spcBef>
                <a:buClrTx/>
                <a:buSzTx/>
                <a:buFontTx/>
                <a:buNone/>
              </a:pPr>
              <a:t>28</a:t>
            </a:fld>
            <a:endParaRPr lang="en-US" altLang="en-US" sz="1200">
              <a:solidFill>
                <a:srgbClr val="045C75"/>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altLang="en-US" smtClean="0"/>
              <a:t>Learning Objectives</a:t>
            </a:r>
          </a:p>
        </p:txBody>
      </p:sp>
      <p:sp>
        <p:nvSpPr>
          <p:cNvPr id="10243" name="Content Placeholder 2"/>
          <p:cNvSpPr>
            <a:spLocks noGrp="1"/>
          </p:cNvSpPr>
          <p:nvPr>
            <p:ph idx="1"/>
          </p:nvPr>
        </p:nvSpPr>
        <p:spPr/>
        <p:txBody>
          <a:bodyPr/>
          <a:lstStyle/>
          <a:p>
            <a:pPr marL="514350" indent="-514350" eaLnBrk="1" hangingPunct="1">
              <a:buFont typeface="Calibri" panose="020F0502020204030204" pitchFamily="34" charset="0"/>
              <a:buAutoNum type="arabicPeriod" startAt="5"/>
            </a:pPr>
            <a:r>
              <a:rPr lang="en-US" altLang="en-US" smtClean="0"/>
              <a:t>Describe knowledge management and dissemination as an e-business.</a:t>
            </a:r>
          </a:p>
          <a:p>
            <a:pPr marL="514350" indent="-514350" eaLnBrk="1" hangingPunct="1">
              <a:buFont typeface="Calibri" panose="020F0502020204030204" pitchFamily="34" charset="0"/>
              <a:buAutoNum type="arabicPeriod" startAt="5"/>
            </a:pPr>
            <a:r>
              <a:rPr lang="en-US" altLang="en-US" smtClean="0"/>
              <a:t>Describe and discuss online advisory systems.</a:t>
            </a:r>
          </a:p>
          <a:p>
            <a:pPr marL="514350" indent="-514350" eaLnBrk="1" hangingPunct="1">
              <a:buFont typeface="Calibri" panose="020F0502020204030204" pitchFamily="34" charset="0"/>
              <a:buAutoNum type="arabicPeriod" startAt="5"/>
            </a:pPr>
            <a:r>
              <a:rPr lang="en-US" altLang="en-US" smtClean="0"/>
              <a:t>Describe collaborative e-commerce.</a:t>
            </a:r>
          </a:p>
          <a:p>
            <a:pPr marL="514350" indent="-514350" eaLnBrk="1" hangingPunct="1">
              <a:buFont typeface="Calibri" panose="020F0502020204030204" pitchFamily="34" charset="0"/>
              <a:buAutoNum type="arabicPeriod" startAt="5"/>
            </a:pPr>
            <a:r>
              <a:rPr lang="en-US" altLang="en-US" smtClean="0"/>
              <a:t>Describe collaboration 2.0.</a:t>
            </a:r>
          </a:p>
          <a:p>
            <a:pPr marL="514350" indent="-514350" eaLnBrk="1" hangingPunct="1">
              <a:buFont typeface="Calibri" panose="020F0502020204030204" pitchFamily="34" charset="0"/>
              <a:buAutoNum type="arabicPeriod" startAt="5"/>
            </a:pPr>
            <a:r>
              <a:rPr lang="en-US" altLang="en-US" smtClean="0"/>
              <a:t>Describe C2C activities in e-commerce.</a:t>
            </a:r>
          </a:p>
        </p:txBody>
      </p:sp>
      <p:sp>
        <p:nvSpPr>
          <p:cNvPr id="4" name="Footer Placeholder 3"/>
          <p:cNvSpPr>
            <a:spLocks noGrp="1"/>
          </p:cNvSpPr>
          <p:nvPr>
            <p:ph type="ftr" sz="quarter" idx="11"/>
          </p:nvPr>
        </p:nvSpPr>
        <p:spPr/>
        <p:txBody>
          <a:bodyPr/>
          <a:lstStyle/>
          <a:p>
            <a:pPr>
              <a:defRPr/>
            </a:pPr>
            <a:r>
              <a:rPr lang="en-US"/>
              <a:t>Copyright © 2012 Pearson Education, Inc. Publishing as Prentice Hall</a:t>
            </a:r>
          </a:p>
        </p:txBody>
      </p:sp>
      <p:sp>
        <p:nvSpPr>
          <p:cNvPr id="1024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5-</a:t>
            </a:r>
            <a:fld id="{8BCEE8C0-1AD7-493B-9EB7-915D9C116CCA}" type="slidenum">
              <a:rPr lang="en-US" altLang="en-US" sz="1200">
                <a:solidFill>
                  <a:srgbClr val="045C75"/>
                </a:solidFill>
              </a:rPr>
              <a:pPr>
                <a:spcBef>
                  <a:spcPct val="0"/>
                </a:spcBef>
                <a:buClrTx/>
                <a:buSzTx/>
                <a:buFontTx/>
                <a:buNone/>
              </a:pPr>
              <a:t>2</a:t>
            </a:fld>
            <a:endParaRPr lang="en-US" altLang="en-US" sz="1200">
              <a:solidFill>
                <a:srgbClr val="045C75"/>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pPr eaLnBrk="1" hangingPunct="1"/>
            <a:r>
              <a:rPr lang="en-US" altLang="en-US" sz="4500" smtClean="0"/>
              <a:t>Consumer-to-Consumer </a:t>
            </a:r>
            <a:br>
              <a:rPr lang="en-US" altLang="en-US" sz="4500" smtClean="0"/>
            </a:br>
            <a:r>
              <a:rPr lang="en-US" altLang="en-US" sz="4500" smtClean="0"/>
              <a:t>Electronic Commerce</a:t>
            </a:r>
          </a:p>
        </p:txBody>
      </p:sp>
      <p:sp>
        <p:nvSpPr>
          <p:cNvPr id="3" name="Content Placeholder 2"/>
          <p:cNvSpPr>
            <a:spLocks noGrp="1"/>
          </p:cNvSpPr>
          <p:nvPr>
            <p:ph idx="1"/>
          </p:nvPr>
        </p:nvSpPr>
        <p:spPr/>
        <p:txBody>
          <a:bodyPr>
            <a:normAutofit lnSpcReduction="10000"/>
          </a:bodyPr>
          <a:lstStyle/>
          <a:p>
            <a:pPr marL="274320" indent="-274320" eaLnBrk="1" fontAlgn="auto" hangingPunct="1">
              <a:spcAft>
                <a:spcPts val="0"/>
              </a:spcAft>
              <a:buClr>
                <a:schemeClr val="accent3"/>
              </a:buClr>
              <a:buFont typeface="Wingdings 2"/>
              <a:buChar char=""/>
              <a:defRPr/>
            </a:pPr>
            <a:r>
              <a:rPr lang="en-US" b="1" dirty="0" smtClean="0"/>
              <a:t>consumer-to-consumer (C2C) EC</a:t>
            </a:r>
          </a:p>
          <a:p>
            <a:pPr marL="274320" indent="-274320" eaLnBrk="1" fontAlgn="auto" hangingPunct="1">
              <a:spcAft>
                <a:spcPts val="0"/>
              </a:spcAft>
              <a:buClr>
                <a:schemeClr val="accent3"/>
              </a:buClr>
              <a:buFont typeface="Wingdings 2" panose="05020102010507070707" pitchFamily="18" charset="2"/>
              <a:buNone/>
              <a:defRPr/>
            </a:pPr>
            <a:r>
              <a:rPr lang="en-US" dirty="0" smtClean="0"/>
              <a:t>	E-commerce model in which consumers sell directly to other consumers</a:t>
            </a:r>
          </a:p>
          <a:p>
            <a:pPr marL="274320" indent="-274320" eaLnBrk="1" fontAlgn="auto" hangingPunct="1">
              <a:spcAft>
                <a:spcPts val="0"/>
              </a:spcAft>
              <a:buClr>
                <a:schemeClr val="accent3"/>
              </a:buClr>
              <a:buFont typeface="Wingdings 2"/>
              <a:buChar char=""/>
              <a:defRPr/>
            </a:pPr>
            <a:r>
              <a:rPr lang="en-US" b="1" dirty="0" smtClean="0"/>
              <a:t>E-COMMERCE: C2C APPLICATIONS</a:t>
            </a:r>
          </a:p>
          <a:p>
            <a:pPr marL="640080" lvl="1" indent="-246888" eaLnBrk="1" fontAlgn="auto" hangingPunct="1">
              <a:spcAft>
                <a:spcPts val="0"/>
              </a:spcAft>
              <a:buFont typeface="Wingdings 2"/>
              <a:buChar char=""/>
              <a:defRPr/>
            </a:pPr>
            <a:r>
              <a:rPr lang="en-US" b="1" dirty="0" smtClean="0"/>
              <a:t>C2C Auctions</a:t>
            </a:r>
          </a:p>
          <a:p>
            <a:pPr marL="640080" lvl="1" indent="-246888" eaLnBrk="1" fontAlgn="auto" hangingPunct="1">
              <a:spcAft>
                <a:spcPts val="0"/>
              </a:spcAft>
              <a:buFont typeface="Wingdings 2"/>
              <a:buChar char=""/>
              <a:defRPr/>
            </a:pPr>
            <a:r>
              <a:rPr lang="en-US" b="1" dirty="0" smtClean="0"/>
              <a:t>Classified Ads</a:t>
            </a:r>
          </a:p>
          <a:p>
            <a:pPr marL="640080" lvl="1" indent="-246888" eaLnBrk="1" fontAlgn="auto" hangingPunct="1">
              <a:spcAft>
                <a:spcPts val="0"/>
              </a:spcAft>
              <a:buFont typeface="Wingdings 2"/>
              <a:buChar char=""/>
              <a:defRPr/>
            </a:pPr>
            <a:r>
              <a:rPr lang="en-US" b="1" dirty="0" smtClean="0"/>
              <a:t>Personal Services</a:t>
            </a:r>
          </a:p>
          <a:p>
            <a:pPr marL="640080" lvl="1" indent="-246888" eaLnBrk="1" fontAlgn="auto" hangingPunct="1">
              <a:spcAft>
                <a:spcPts val="0"/>
              </a:spcAft>
              <a:buFont typeface="Wingdings 2"/>
              <a:buChar char=""/>
              <a:defRPr/>
            </a:pPr>
            <a:r>
              <a:rPr lang="en-US" b="1" dirty="0" smtClean="0"/>
              <a:t>File-Sharing Utilities: Napster and Others</a:t>
            </a:r>
          </a:p>
          <a:p>
            <a:pPr marL="640080" lvl="1" indent="-246888" eaLnBrk="1" fontAlgn="auto" hangingPunct="1">
              <a:spcAft>
                <a:spcPts val="0"/>
              </a:spcAft>
              <a:buFont typeface="Wingdings 2"/>
              <a:buChar char=""/>
              <a:defRPr/>
            </a:pPr>
            <a:r>
              <a:rPr lang="en-US" b="1" dirty="0" smtClean="0"/>
              <a:t>C2C Activities in Social Networks and Trading Virtual Properties</a:t>
            </a:r>
            <a:endParaRPr lang="en-US" dirty="0"/>
          </a:p>
        </p:txBody>
      </p:sp>
      <p:sp>
        <p:nvSpPr>
          <p:cNvPr id="4" name="Footer Placeholder 3"/>
          <p:cNvSpPr>
            <a:spLocks noGrp="1"/>
          </p:cNvSpPr>
          <p:nvPr>
            <p:ph type="ftr" sz="quarter" idx="11"/>
          </p:nvPr>
        </p:nvSpPr>
        <p:spPr/>
        <p:txBody>
          <a:bodyPr/>
          <a:lstStyle/>
          <a:p>
            <a:pPr>
              <a:defRPr/>
            </a:pPr>
            <a:r>
              <a:rPr lang="en-US"/>
              <a:t>Copyright © 2012 Pearson Education, Inc. Publishing as Prentice Hall</a:t>
            </a:r>
          </a:p>
        </p:txBody>
      </p:sp>
      <p:sp>
        <p:nvSpPr>
          <p:cNvPr id="6554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5-</a:t>
            </a:r>
            <a:fld id="{355709AF-93D9-4021-AA7A-3922CA583B73}" type="slidenum">
              <a:rPr lang="en-US" altLang="en-US" sz="1200">
                <a:solidFill>
                  <a:srgbClr val="045C75"/>
                </a:solidFill>
              </a:rPr>
              <a:pPr>
                <a:spcBef>
                  <a:spcPct val="0"/>
                </a:spcBef>
                <a:buClrTx/>
                <a:buSzTx/>
                <a:buFontTx/>
                <a:buNone/>
              </a:pPr>
              <a:t>29</a:t>
            </a:fld>
            <a:endParaRPr lang="en-US" altLang="en-US" sz="1200">
              <a:solidFill>
                <a:srgbClr val="045C75"/>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pPr eaLnBrk="1" hangingPunct="1"/>
            <a:r>
              <a:rPr lang="en-US" altLang="en-US" sz="4500" smtClean="0"/>
              <a:t>Managerial Issues</a:t>
            </a:r>
          </a:p>
        </p:txBody>
      </p:sp>
      <p:sp>
        <p:nvSpPr>
          <p:cNvPr id="67587" name="Content Placeholder 2"/>
          <p:cNvSpPr>
            <a:spLocks noGrp="1"/>
          </p:cNvSpPr>
          <p:nvPr>
            <p:ph idx="1"/>
          </p:nvPr>
        </p:nvSpPr>
        <p:spPr/>
        <p:txBody>
          <a:bodyPr/>
          <a:lstStyle/>
          <a:p>
            <a:pPr marL="514350" indent="-514350" eaLnBrk="1" hangingPunct="1">
              <a:buFont typeface="Calibri" panose="020F0502020204030204" pitchFamily="34" charset="0"/>
              <a:buAutoNum type="arabicPeriod"/>
            </a:pPr>
            <a:r>
              <a:rPr lang="en-US" altLang="en-US" smtClean="0"/>
              <a:t>What are the e-government opportunities?</a:t>
            </a:r>
          </a:p>
          <a:p>
            <a:pPr marL="514350" indent="-514350" eaLnBrk="1" hangingPunct="1">
              <a:buFont typeface="Calibri" panose="020F0502020204030204" pitchFamily="34" charset="0"/>
              <a:buAutoNum type="arabicPeriod"/>
            </a:pPr>
            <a:r>
              <a:rPr lang="en-US" altLang="en-US" smtClean="0"/>
              <a:t>How do we design the most cost-efficient government e-procurement system?</a:t>
            </a:r>
          </a:p>
          <a:p>
            <a:pPr marL="514350" indent="-514350" eaLnBrk="1" hangingPunct="1">
              <a:buFont typeface="Calibri" panose="020F0502020204030204" pitchFamily="34" charset="0"/>
              <a:buAutoNum type="arabicPeriod"/>
            </a:pPr>
            <a:r>
              <a:rPr lang="en-US" altLang="en-US" smtClean="0"/>
              <a:t>How do we design the portfolio of e-learning knowledge sources?</a:t>
            </a:r>
          </a:p>
          <a:p>
            <a:pPr marL="514350" indent="-514350" eaLnBrk="1" hangingPunct="1">
              <a:buFont typeface="Calibri" panose="020F0502020204030204" pitchFamily="34" charset="0"/>
              <a:buAutoNum type="arabicPeriod"/>
            </a:pPr>
            <a:r>
              <a:rPr lang="en-US" altLang="en-US" smtClean="0"/>
              <a:t>How do we incorporate social networking–based learning and services in our organization?</a:t>
            </a:r>
          </a:p>
          <a:p>
            <a:pPr marL="514350" indent="-514350" eaLnBrk="1" hangingPunct="1">
              <a:buFont typeface="Calibri" panose="020F0502020204030204" pitchFamily="34" charset="0"/>
              <a:buAutoNum type="arabicPeriod"/>
            </a:pPr>
            <a:r>
              <a:rPr lang="en-US" altLang="en-US" smtClean="0"/>
              <a:t>What will the impact be of the e-book platform?</a:t>
            </a:r>
          </a:p>
        </p:txBody>
      </p:sp>
      <p:sp>
        <p:nvSpPr>
          <p:cNvPr id="4" name="Footer Placeholder 3"/>
          <p:cNvSpPr>
            <a:spLocks noGrp="1"/>
          </p:cNvSpPr>
          <p:nvPr>
            <p:ph type="ftr" sz="quarter" idx="11"/>
          </p:nvPr>
        </p:nvSpPr>
        <p:spPr/>
        <p:txBody>
          <a:bodyPr/>
          <a:lstStyle/>
          <a:p>
            <a:pPr>
              <a:defRPr/>
            </a:pPr>
            <a:r>
              <a:rPr lang="en-US"/>
              <a:t>Copyright © 2012 Pearson Education, Inc. Publishing as Prentice Hall</a:t>
            </a:r>
          </a:p>
        </p:txBody>
      </p:sp>
      <p:sp>
        <p:nvSpPr>
          <p:cNvPr id="6758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5-</a:t>
            </a:r>
            <a:fld id="{1DA05A93-BD99-4842-9AF0-9911EFC8A42C}" type="slidenum">
              <a:rPr lang="en-US" altLang="en-US" sz="1200">
                <a:solidFill>
                  <a:srgbClr val="045C75"/>
                </a:solidFill>
              </a:rPr>
              <a:pPr>
                <a:spcBef>
                  <a:spcPct val="0"/>
                </a:spcBef>
                <a:buClrTx/>
                <a:buSzTx/>
                <a:buFontTx/>
                <a:buNone/>
              </a:pPr>
              <a:t>30</a:t>
            </a:fld>
            <a:endParaRPr lang="en-US" altLang="en-US" sz="1200">
              <a:solidFill>
                <a:srgbClr val="045C75"/>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pPr eaLnBrk="1" hangingPunct="1"/>
            <a:r>
              <a:rPr lang="en-US" altLang="en-US" sz="4500" smtClean="0"/>
              <a:t>Managerial Issues</a:t>
            </a:r>
          </a:p>
        </p:txBody>
      </p:sp>
      <p:sp>
        <p:nvSpPr>
          <p:cNvPr id="69635" name="Content Placeholder 2"/>
          <p:cNvSpPr>
            <a:spLocks noGrp="1"/>
          </p:cNvSpPr>
          <p:nvPr>
            <p:ph idx="1"/>
          </p:nvPr>
        </p:nvSpPr>
        <p:spPr/>
        <p:txBody>
          <a:bodyPr/>
          <a:lstStyle/>
          <a:p>
            <a:pPr marL="514350" indent="-514350" eaLnBrk="1" hangingPunct="1">
              <a:buFont typeface="Calibri" panose="020F0502020204030204" pitchFamily="34" charset="0"/>
              <a:buAutoNum type="arabicPeriod" startAt="6"/>
            </a:pPr>
            <a:r>
              <a:rPr lang="en-US" altLang="en-US" smtClean="0"/>
              <a:t>How do we connect our expert location system and social networking initiatives?</a:t>
            </a:r>
          </a:p>
          <a:p>
            <a:pPr marL="514350" indent="-514350" eaLnBrk="1" hangingPunct="1">
              <a:buFont typeface="Calibri" panose="020F0502020204030204" pitchFamily="34" charset="0"/>
              <a:buAutoNum type="arabicPeriod" startAt="6"/>
            </a:pPr>
            <a:r>
              <a:rPr lang="en-US" altLang="en-US" smtClean="0"/>
              <a:t>How difficult is it to introduce e-collaboration?</a:t>
            </a:r>
          </a:p>
          <a:p>
            <a:pPr marL="514350" indent="-514350" eaLnBrk="1" hangingPunct="1">
              <a:buFont typeface="Calibri" panose="020F0502020204030204" pitchFamily="34" charset="0"/>
              <a:buAutoNum type="arabicPeriod" startAt="6"/>
            </a:pPr>
            <a:r>
              <a:rPr lang="en-US" altLang="en-US" smtClean="0"/>
              <a:t>Can we capitalize on C2C EC?</a:t>
            </a:r>
          </a:p>
          <a:p>
            <a:pPr marL="514350" indent="-514350" eaLnBrk="1" hangingPunct="1">
              <a:buFont typeface="Calibri" panose="020F0502020204030204" pitchFamily="34" charset="0"/>
              <a:buAutoNum type="arabicPeriod" startAt="6"/>
            </a:pPr>
            <a:r>
              <a:rPr lang="en-US" altLang="en-US" smtClean="0"/>
              <a:t>How much can be shared with business partners?</a:t>
            </a:r>
          </a:p>
          <a:p>
            <a:pPr marL="514350" indent="-514350" eaLnBrk="1" hangingPunct="1">
              <a:buFont typeface="Calibri" panose="020F0502020204030204" pitchFamily="34" charset="0"/>
              <a:buAutoNum type="arabicPeriod" startAt="6"/>
            </a:pPr>
            <a:r>
              <a:rPr lang="en-US" altLang="en-US" smtClean="0"/>
              <a:t>Who benefits from vendor-managed inventory?</a:t>
            </a:r>
          </a:p>
        </p:txBody>
      </p:sp>
      <p:sp>
        <p:nvSpPr>
          <p:cNvPr id="4" name="Footer Placeholder 3"/>
          <p:cNvSpPr>
            <a:spLocks noGrp="1"/>
          </p:cNvSpPr>
          <p:nvPr>
            <p:ph type="ftr" sz="quarter" idx="11"/>
          </p:nvPr>
        </p:nvSpPr>
        <p:spPr/>
        <p:txBody>
          <a:bodyPr/>
          <a:lstStyle/>
          <a:p>
            <a:pPr>
              <a:defRPr/>
            </a:pPr>
            <a:r>
              <a:rPr lang="en-US"/>
              <a:t>Copyright © 2012 Pearson Education, Inc. Publishing as Prentice Hall</a:t>
            </a:r>
          </a:p>
        </p:txBody>
      </p:sp>
      <p:sp>
        <p:nvSpPr>
          <p:cNvPr id="6963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5-</a:t>
            </a:r>
            <a:fld id="{545D7CC9-BCF7-4403-8299-1D8FD5147D80}" type="slidenum">
              <a:rPr lang="en-US" altLang="en-US" sz="1200">
                <a:solidFill>
                  <a:srgbClr val="045C75"/>
                </a:solidFill>
              </a:rPr>
              <a:pPr>
                <a:spcBef>
                  <a:spcPct val="0"/>
                </a:spcBef>
                <a:buClrTx/>
                <a:buSzTx/>
                <a:buFontTx/>
                <a:buNone/>
              </a:pPr>
              <a:t>31</a:t>
            </a:fld>
            <a:endParaRPr lang="en-US" altLang="en-US" sz="1200">
              <a:solidFill>
                <a:srgbClr val="045C75"/>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pPr eaLnBrk="1" hangingPunct="1"/>
            <a:r>
              <a:rPr lang="en-US" altLang="en-US" sz="4500" smtClean="0"/>
              <a:t>Summary</a:t>
            </a:r>
          </a:p>
        </p:txBody>
      </p:sp>
      <p:sp>
        <p:nvSpPr>
          <p:cNvPr id="71683" name="Content Placeholder 2"/>
          <p:cNvSpPr>
            <a:spLocks noGrp="1"/>
          </p:cNvSpPr>
          <p:nvPr>
            <p:ph idx="1"/>
          </p:nvPr>
        </p:nvSpPr>
        <p:spPr/>
        <p:txBody>
          <a:bodyPr/>
          <a:lstStyle/>
          <a:p>
            <a:pPr marL="514350" indent="-514350" eaLnBrk="1" hangingPunct="1">
              <a:buFont typeface="Calibri" panose="020F0502020204030204" pitchFamily="34" charset="0"/>
              <a:buAutoNum type="arabicPeriod"/>
            </a:pPr>
            <a:r>
              <a:rPr lang="en-US" altLang="en-US" smtClean="0"/>
              <a:t>E-government activities</a:t>
            </a:r>
          </a:p>
          <a:p>
            <a:pPr marL="514350" indent="-514350" eaLnBrk="1" hangingPunct="1">
              <a:buFont typeface="Calibri" panose="020F0502020204030204" pitchFamily="34" charset="0"/>
              <a:buAutoNum type="arabicPeriod"/>
            </a:pPr>
            <a:r>
              <a:rPr lang="en-US" altLang="en-US" smtClean="0"/>
              <a:t>Implementing e-government to citizens, businesses, and its own operations</a:t>
            </a:r>
          </a:p>
          <a:p>
            <a:pPr marL="514350" indent="-514350" eaLnBrk="1" hangingPunct="1">
              <a:buFont typeface="Calibri" panose="020F0502020204030204" pitchFamily="34" charset="0"/>
              <a:buAutoNum type="arabicPeriod"/>
            </a:pPr>
            <a:r>
              <a:rPr lang="en-US" altLang="en-US" smtClean="0"/>
              <a:t>E-learning and training</a:t>
            </a:r>
          </a:p>
          <a:p>
            <a:pPr marL="514350" indent="-514350" eaLnBrk="1" hangingPunct="1">
              <a:buFont typeface="Calibri" panose="020F0502020204030204" pitchFamily="34" charset="0"/>
              <a:buAutoNum type="arabicPeriod"/>
            </a:pPr>
            <a:r>
              <a:rPr lang="en-US" altLang="en-US" smtClean="0"/>
              <a:t>E-books and their readers</a:t>
            </a:r>
          </a:p>
          <a:p>
            <a:pPr marL="514350" indent="-514350" eaLnBrk="1" hangingPunct="1">
              <a:buFont typeface="Calibri" panose="020F0502020204030204" pitchFamily="34" charset="0"/>
              <a:buAutoNum type="arabicPeriod"/>
            </a:pPr>
            <a:r>
              <a:rPr lang="en-US" altLang="en-US" smtClean="0"/>
              <a:t>Knowledge management and dissemination as an e-business</a:t>
            </a:r>
          </a:p>
        </p:txBody>
      </p:sp>
      <p:sp>
        <p:nvSpPr>
          <p:cNvPr id="4" name="Footer Placeholder 3"/>
          <p:cNvSpPr>
            <a:spLocks noGrp="1"/>
          </p:cNvSpPr>
          <p:nvPr>
            <p:ph type="ftr" sz="quarter" idx="11"/>
          </p:nvPr>
        </p:nvSpPr>
        <p:spPr/>
        <p:txBody>
          <a:bodyPr/>
          <a:lstStyle/>
          <a:p>
            <a:pPr>
              <a:defRPr/>
            </a:pPr>
            <a:r>
              <a:rPr lang="en-US"/>
              <a:t>Copyright © 2012 Pearson Education, Inc. Publishing as Prentice Hall</a:t>
            </a:r>
          </a:p>
        </p:txBody>
      </p:sp>
      <p:sp>
        <p:nvSpPr>
          <p:cNvPr id="7168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5-</a:t>
            </a:r>
            <a:fld id="{EF0C357D-CBC0-4098-93BE-3AACA7869E42}" type="slidenum">
              <a:rPr lang="en-US" altLang="en-US" sz="1200">
                <a:solidFill>
                  <a:srgbClr val="045C75"/>
                </a:solidFill>
              </a:rPr>
              <a:pPr>
                <a:spcBef>
                  <a:spcPct val="0"/>
                </a:spcBef>
                <a:buClrTx/>
                <a:buSzTx/>
                <a:buFontTx/>
                <a:buNone/>
              </a:pPr>
              <a:t>32</a:t>
            </a:fld>
            <a:endParaRPr lang="en-US" altLang="en-US" sz="1200">
              <a:solidFill>
                <a:srgbClr val="045C75"/>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pPr eaLnBrk="1" hangingPunct="1"/>
            <a:r>
              <a:rPr lang="en-US" altLang="en-US" sz="4500" smtClean="0"/>
              <a:t>Summary</a:t>
            </a:r>
          </a:p>
        </p:txBody>
      </p:sp>
      <p:sp>
        <p:nvSpPr>
          <p:cNvPr id="73731" name="Content Placeholder 2"/>
          <p:cNvSpPr>
            <a:spLocks noGrp="1"/>
          </p:cNvSpPr>
          <p:nvPr>
            <p:ph idx="1"/>
          </p:nvPr>
        </p:nvSpPr>
        <p:spPr/>
        <p:txBody>
          <a:bodyPr/>
          <a:lstStyle/>
          <a:p>
            <a:pPr marL="514350" indent="-514350" eaLnBrk="1" hangingPunct="1">
              <a:buFont typeface="Calibri" panose="020F0502020204030204" pitchFamily="34" charset="0"/>
              <a:buAutoNum type="arabicPeriod" startAt="6"/>
            </a:pPr>
            <a:r>
              <a:rPr lang="en-US" altLang="en-US" smtClean="0"/>
              <a:t>Online advisory systems</a:t>
            </a:r>
          </a:p>
          <a:p>
            <a:pPr marL="514350" indent="-514350" eaLnBrk="1" hangingPunct="1">
              <a:buFont typeface="Calibri" panose="020F0502020204030204" pitchFamily="34" charset="0"/>
              <a:buAutoNum type="arabicPeriod" startAt="6"/>
            </a:pPr>
            <a:r>
              <a:rPr lang="en-US" altLang="en-US" smtClean="0"/>
              <a:t>C-commerce</a:t>
            </a:r>
          </a:p>
          <a:p>
            <a:pPr marL="514350" indent="-514350" eaLnBrk="1" hangingPunct="1">
              <a:buFont typeface="Calibri" panose="020F0502020204030204" pitchFamily="34" charset="0"/>
              <a:buAutoNum type="arabicPeriod" startAt="6"/>
            </a:pPr>
            <a:r>
              <a:rPr lang="en-US" altLang="en-US" smtClean="0"/>
              <a:t>Collaboration 2.0</a:t>
            </a:r>
          </a:p>
          <a:p>
            <a:pPr marL="514350" indent="-514350" eaLnBrk="1" hangingPunct="1">
              <a:buFont typeface="Calibri" panose="020F0502020204030204" pitchFamily="34" charset="0"/>
              <a:buAutoNum type="arabicPeriod" startAt="6"/>
            </a:pPr>
            <a:r>
              <a:rPr lang="en-US" altLang="en-US" smtClean="0"/>
              <a:t>C2C activities</a:t>
            </a:r>
          </a:p>
        </p:txBody>
      </p:sp>
      <p:sp>
        <p:nvSpPr>
          <p:cNvPr id="4" name="Footer Placeholder 3"/>
          <p:cNvSpPr>
            <a:spLocks noGrp="1"/>
          </p:cNvSpPr>
          <p:nvPr>
            <p:ph type="ftr" sz="quarter" idx="11"/>
          </p:nvPr>
        </p:nvSpPr>
        <p:spPr/>
        <p:txBody>
          <a:bodyPr/>
          <a:lstStyle/>
          <a:p>
            <a:pPr>
              <a:defRPr/>
            </a:pPr>
            <a:r>
              <a:rPr lang="en-US"/>
              <a:t>Copyright © 2012 Pearson Education, Inc. Publishing as Prentice Hall</a:t>
            </a:r>
          </a:p>
        </p:txBody>
      </p:sp>
      <p:sp>
        <p:nvSpPr>
          <p:cNvPr id="7373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5-</a:t>
            </a:r>
            <a:fld id="{AD7D711D-B773-4CBC-BB53-A40BD846F572}" type="slidenum">
              <a:rPr lang="en-US" altLang="en-US" sz="1200">
                <a:solidFill>
                  <a:srgbClr val="045C75"/>
                </a:solidFill>
              </a:rPr>
              <a:pPr>
                <a:spcBef>
                  <a:spcPct val="0"/>
                </a:spcBef>
                <a:buClrTx/>
                <a:buSzTx/>
                <a:buFontTx/>
                <a:buNone/>
              </a:pPr>
              <a:t>33</a:t>
            </a:fld>
            <a:endParaRPr lang="en-US" altLang="en-US" sz="1200">
              <a:solidFill>
                <a:srgbClr val="045C75"/>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Footer Placeholder 21"/>
          <p:cNvSpPr>
            <a:spLocks noGrp="1"/>
          </p:cNvSpPr>
          <p:nvPr>
            <p:ph type="ftr" sz="quarter" idx="11"/>
          </p:nvPr>
        </p:nvSpPr>
        <p:spPr/>
        <p:txBody>
          <a:bodyPr/>
          <a:lstStyle/>
          <a:p>
            <a:pPr>
              <a:defRPr/>
            </a:pPr>
            <a:r>
              <a:rPr lang="en-US"/>
              <a:t>Copyright © 2012 Pearson Education, Inc. Publishing as Prentice Hall</a:t>
            </a:r>
          </a:p>
        </p:txBody>
      </p:sp>
      <p:sp>
        <p:nvSpPr>
          <p:cNvPr id="75779" name="Slide Number Placeholder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solidFill>
                  <a:srgbClr val="045C75"/>
                </a:solidFill>
                <a:latin typeface="Constantia" panose="02030602050306030303" pitchFamily="18" charset="0"/>
              </a:rPr>
              <a:t>5-</a:t>
            </a:r>
            <a:fld id="{3966751A-EFDB-4477-899C-6AD30935EE30}" type="slidenum">
              <a:rPr lang="en-US" altLang="en-US">
                <a:solidFill>
                  <a:srgbClr val="045C75"/>
                </a:solidFill>
                <a:latin typeface="Constantia" panose="02030602050306030303" pitchFamily="18" charset="0"/>
              </a:rPr>
              <a:pPr/>
              <a:t>34</a:t>
            </a:fld>
            <a:endParaRPr lang="en-US" altLang="en-US">
              <a:solidFill>
                <a:srgbClr val="045C75"/>
              </a:solidFill>
              <a:latin typeface="Constantia" panose="02030602050306030303" pitchFamily="18" charset="0"/>
            </a:endParaRPr>
          </a:p>
        </p:txBody>
      </p:sp>
      <p:sp>
        <p:nvSpPr>
          <p:cNvPr id="6" name="Rectangle 6"/>
          <p:cNvSpPr txBox="1">
            <a:spLocks noGrp="1" noChangeArrowheads="1"/>
          </p:cNvSpPr>
          <p:nvPr/>
        </p:nvSpPr>
        <p:spPr bwMode="auto">
          <a:xfrm>
            <a:off x="6553200" y="6245225"/>
            <a:ext cx="2133600" cy="476250"/>
          </a:xfrm>
          <a:prstGeom prst="rect">
            <a:avLst/>
          </a:prstGeom>
          <a:noFill/>
          <a:ln>
            <a:miter lim="800000"/>
            <a:headEnd/>
            <a:tailEnd/>
          </a:ln>
        </p:spPr>
        <p:txBody>
          <a:bodyPr anchor="b"/>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r" eaLnBrk="1" hangingPunct="1">
              <a:defRPr/>
            </a:pPr>
            <a:endParaRPr lang="en-US" sz="1400" smtClean="0">
              <a:solidFill>
                <a:srgbClr val="000000"/>
              </a:solidFill>
              <a:effectLst>
                <a:outerShdw blurRad="38100" dist="38100" dir="2700000" algn="tl">
                  <a:srgbClr val="C0C0C0"/>
                </a:outerShdw>
              </a:effectLst>
              <a:cs typeface="Arial" charset="0"/>
            </a:endParaRPr>
          </a:p>
        </p:txBody>
      </p:sp>
      <p:pic>
        <p:nvPicPr>
          <p:cNvPr id="75781" name="Picture 3" descr="cid:3287383400_2177562"/>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762000" y="1522413"/>
            <a:ext cx="7242175" cy="2363787"/>
          </a:xfrm>
          <a:prstGeom prst="rect">
            <a:avLst/>
          </a:prstGeom>
          <a:solidFill>
            <a:schemeClr val="hlink"/>
          </a:solidFill>
          <a:ln w="9525">
            <a:solidFill>
              <a:schemeClr val="bg1"/>
            </a:solidFill>
            <a:miter lim="800000"/>
            <a:headEnd/>
            <a:tailEnd/>
          </a:ln>
        </p:spPr>
      </p:pic>
      <p:sp>
        <p:nvSpPr>
          <p:cNvPr id="75782" name="Rectangle 4"/>
          <p:cNvSpPr>
            <a:spLocks noChangeArrowheads="1"/>
          </p:cNvSpPr>
          <p:nvPr/>
        </p:nvSpPr>
        <p:spPr bwMode="auto">
          <a:xfrm>
            <a:off x="685800" y="4035425"/>
            <a:ext cx="7589838"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1600">
                <a:solidFill>
                  <a:srgbClr val="000000"/>
                </a:solidFill>
                <a:latin typeface="Arial" panose="020B0604020202020204" pitchFamily="34" charset="0"/>
                <a:cs typeface="Times New Roman" panose="02020603050405020304" pitchFamily="18" charset="0"/>
              </a:rPr>
              <a:t>All rights reserved. No part of this publication may be reproduced, stored in a retrieval system, or transmitted, in any form or by any means, electronic, mechanical, photocopying, recording, or otherwise, without the prior written permission of the publisher. Printed in the United States of America.</a:t>
            </a:r>
          </a:p>
        </p:txBody>
      </p:sp>
      <p:sp>
        <p:nvSpPr>
          <p:cNvPr id="5" name="Rectangle 5"/>
          <p:cNvSpPr txBox="1">
            <a:spLocks noGrp="1" noChangeArrowheads="1"/>
          </p:cNvSpPr>
          <p:nvPr/>
        </p:nvSpPr>
        <p:spPr bwMode="auto">
          <a:xfrm>
            <a:off x="762000" y="5383213"/>
            <a:ext cx="7845425" cy="636587"/>
          </a:xfrm>
          <a:prstGeom prst="rect">
            <a:avLst/>
          </a:prstGeom>
          <a:noFill/>
          <a:ln>
            <a:miter lim="800000"/>
            <a:headEnd/>
            <a:tailEnd/>
          </a:ln>
        </p:spPr>
        <p:txBody>
          <a:bodyPr anchor="b"/>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ctr" eaLnBrk="1" hangingPunct="1">
              <a:defRPr/>
            </a:pPr>
            <a:r>
              <a:rPr lang="en-US" smtClean="0">
                <a:solidFill>
                  <a:srgbClr val="000000"/>
                </a:solidFill>
                <a:effectLst>
                  <a:outerShdw blurRad="38100" dist="38100" dir="2700000" algn="tl">
                    <a:srgbClr val="C0C0C0"/>
                  </a:outerShdw>
                </a:effectLst>
                <a:latin typeface="Tahoma" charset="0"/>
                <a:cs typeface="Arial" charset="0"/>
              </a:rPr>
              <a:t>Copyright © 2012 Pearson Education, Inc.  </a:t>
            </a:r>
          </a:p>
          <a:p>
            <a:pPr algn="ctr" eaLnBrk="1" hangingPunct="1">
              <a:defRPr/>
            </a:pPr>
            <a:r>
              <a:rPr lang="en-US" dirty="0" smtClean="0">
                <a:solidFill>
                  <a:srgbClr val="000000"/>
                </a:solidFill>
                <a:effectLst>
                  <a:outerShdw blurRad="38100" dist="38100" dir="2700000" algn="tl">
                    <a:srgbClr val="C0C0C0"/>
                  </a:outerShdw>
                </a:effectLst>
                <a:latin typeface="Tahoma" charset="0"/>
                <a:cs typeface="Arial" charset="0"/>
              </a:rPr>
              <a:t>Publishing as Prentice Hall</a:t>
            </a:r>
            <a:endParaRPr lang="en-US" dirty="0" smtClean="0">
              <a:solidFill>
                <a:srgbClr val="000000"/>
              </a:solidFill>
              <a:effectLst>
                <a:outerShdw blurRad="38100" dist="38100" dir="2700000" algn="tl">
                  <a:srgbClr val="C0C0C0"/>
                </a:outerShdw>
              </a:effectLst>
              <a:cs typeface="Arial" charset="0"/>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altLang="en-US" sz="4400" smtClean="0"/>
              <a:t>E-Government: An Overview</a:t>
            </a:r>
            <a:endParaRPr lang="en-US" altLang="en-US" sz="4200" smtClean="0"/>
          </a:p>
        </p:txBody>
      </p:sp>
      <p:sp>
        <p:nvSpPr>
          <p:cNvPr id="12291" name="Content Placeholder 2"/>
          <p:cNvSpPr>
            <a:spLocks noGrp="1"/>
          </p:cNvSpPr>
          <p:nvPr>
            <p:ph idx="1"/>
          </p:nvPr>
        </p:nvSpPr>
        <p:spPr/>
        <p:txBody>
          <a:bodyPr/>
          <a:lstStyle/>
          <a:p>
            <a:pPr eaLnBrk="1" hangingPunct="1"/>
            <a:r>
              <a:rPr lang="en-US" altLang="en-US" b="1" smtClean="0"/>
              <a:t>e-government</a:t>
            </a:r>
          </a:p>
          <a:p>
            <a:pPr eaLnBrk="1" hangingPunct="1">
              <a:buFont typeface="Wingdings 2" panose="05020102010507070707" pitchFamily="18" charset="2"/>
              <a:buNone/>
            </a:pPr>
            <a:r>
              <a:rPr lang="en-US" altLang="en-US" smtClean="0"/>
              <a:t>	E-commerce model in which a government entity buys or provides goods, services, or information to businesses or individual citizens</a:t>
            </a:r>
          </a:p>
          <a:p>
            <a:pPr eaLnBrk="1" hangingPunct="1"/>
            <a:r>
              <a:rPr lang="en-US" altLang="en-US" b="1" smtClean="0"/>
              <a:t>government-to-citizens (G2C)</a:t>
            </a:r>
          </a:p>
          <a:p>
            <a:pPr eaLnBrk="1" hangingPunct="1">
              <a:buFont typeface="Wingdings 2" panose="05020102010507070707" pitchFamily="18" charset="2"/>
              <a:buNone/>
            </a:pPr>
            <a:r>
              <a:rPr lang="en-US" altLang="en-US" smtClean="0"/>
              <a:t>	E-government category that includes all the interactions between a government and its citizens</a:t>
            </a:r>
          </a:p>
          <a:p>
            <a:pPr lvl="1" eaLnBrk="1" hangingPunct="1"/>
            <a:r>
              <a:rPr lang="en-US" altLang="en-US" b="1" smtClean="0"/>
              <a:t>Electronic Voting</a:t>
            </a:r>
          </a:p>
          <a:p>
            <a:pPr lvl="1" eaLnBrk="1" hangingPunct="1"/>
            <a:r>
              <a:rPr lang="en-US" altLang="en-US" b="1" smtClean="0"/>
              <a:t>Electronic Benefits Transfer</a:t>
            </a:r>
          </a:p>
          <a:p>
            <a:pPr lvl="1" eaLnBrk="1" hangingPunct="1"/>
            <a:endParaRPr lang="en-US" altLang="en-US" smtClean="0"/>
          </a:p>
        </p:txBody>
      </p:sp>
      <p:sp>
        <p:nvSpPr>
          <p:cNvPr id="4" name="Footer Placeholder 3"/>
          <p:cNvSpPr>
            <a:spLocks noGrp="1"/>
          </p:cNvSpPr>
          <p:nvPr>
            <p:ph type="ftr" sz="quarter" idx="11"/>
          </p:nvPr>
        </p:nvSpPr>
        <p:spPr/>
        <p:txBody>
          <a:bodyPr/>
          <a:lstStyle/>
          <a:p>
            <a:pPr>
              <a:defRPr/>
            </a:pPr>
            <a:r>
              <a:rPr lang="en-US"/>
              <a:t>Copyright © 2012 Pearson Education, Inc. Publishing as Prentice Hall</a:t>
            </a:r>
          </a:p>
        </p:txBody>
      </p:sp>
      <p:sp>
        <p:nvSpPr>
          <p:cNvPr id="1229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5-</a:t>
            </a:r>
            <a:fld id="{46945939-6B78-4E71-B8D2-CEBE00E7AB96}" type="slidenum">
              <a:rPr lang="en-US" altLang="en-US" sz="1200">
                <a:solidFill>
                  <a:srgbClr val="045C75"/>
                </a:solidFill>
              </a:rPr>
              <a:pPr>
                <a:spcBef>
                  <a:spcPct val="0"/>
                </a:spcBef>
                <a:buClrTx/>
                <a:buSzTx/>
                <a:buFontTx/>
                <a:buNone/>
              </a:pPr>
              <a:t>3</a:t>
            </a:fld>
            <a:endParaRPr lang="en-US" altLang="en-US" sz="1200">
              <a:solidFill>
                <a:srgbClr val="045C75"/>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a:t>Copyright © 2012 Pearson Education, Inc. Publishing as Prentice Hall</a:t>
            </a:r>
          </a:p>
        </p:txBody>
      </p:sp>
      <p:sp>
        <p:nvSpPr>
          <p:cNvPr id="14339"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5-</a:t>
            </a:r>
            <a:fld id="{7665FC65-7D37-4B95-8C21-D225325A3B2B}" type="slidenum">
              <a:rPr lang="en-US" altLang="en-US" sz="1200">
                <a:solidFill>
                  <a:srgbClr val="045C75"/>
                </a:solidFill>
              </a:rPr>
              <a:pPr>
                <a:spcBef>
                  <a:spcPct val="0"/>
                </a:spcBef>
                <a:buClrTx/>
                <a:buSzTx/>
                <a:buFontTx/>
                <a:buNone/>
              </a:pPr>
              <a:t>4</a:t>
            </a:fld>
            <a:endParaRPr lang="en-US" altLang="en-US" sz="1200">
              <a:solidFill>
                <a:srgbClr val="045C75"/>
              </a:solidFill>
            </a:endParaRPr>
          </a:p>
        </p:txBody>
      </p:sp>
      <p:pic>
        <p:nvPicPr>
          <p:cNvPr id="1434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304800"/>
            <a:ext cx="7183438" cy="599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altLang="en-US" sz="4400" smtClean="0"/>
              <a:t>E-Government: An Overview</a:t>
            </a:r>
            <a:endParaRPr lang="en-US" altLang="en-US" sz="4200" smtClean="0"/>
          </a:p>
        </p:txBody>
      </p:sp>
      <p:sp>
        <p:nvSpPr>
          <p:cNvPr id="16387" name="Content Placeholder 2"/>
          <p:cNvSpPr>
            <a:spLocks noGrp="1"/>
          </p:cNvSpPr>
          <p:nvPr>
            <p:ph idx="1"/>
          </p:nvPr>
        </p:nvSpPr>
        <p:spPr/>
        <p:txBody>
          <a:bodyPr/>
          <a:lstStyle/>
          <a:p>
            <a:pPr eaLnBrk="1" hangingPunct="1"/>
            <a:r>
              <a:rPr lang="en-US" altLang="en-US" b="1" smtClean="0"/>
              <a:t>government-to-business (G2B)</a:t>
            </a:r>
          </a:p>
          <a:p>
            <a:pPr eaLnBrk="1" hangingPunct="1">
              <a:buFont typeface="Wingdings 2" panose="05020102010507070707" pitchFamily="18" charset="2"/>
              <a:buNone/>
            </a:pPr>
            <a:r>
              <a:rPr lang="en-US" altLang="en-US" smtClean="0"/>
              <a:t>	E-government category that includes interactions between governments and businesses (government selling to businesses and providing them with services and businesses selling products and services to the government)</a:t>
            </a:r>
          </a:p>
          <a:p>
            <a:pPr lvl="1" eaLnBrk="1" hangingPunct="1"/>
            <a:r>
              <a:rPr lang="en-US" altLang="en-US" b="1" smtClean="0"/>
              <a:t>Government E-Procurement</a:t>
            </a:r>
          </a:p>
          <a:p>
            <a:pPr lvl="1" eaLnBrk="1" hangingPunct="1"/>
            <a:r>
              <a:rPr lang="en-US" altLang="en-US" b="1" smtClean="0"/>
              <a:t>Group Purchasing</a:t>
            </a:r>
          </a:p>
          <a:p>
            <a:pPr lvl="1" eaLnBrk="1" hangingPunct="1"/>
            <a:endParaRPr lang="en-US" altLang="en-US" smtClean="0"/>
          </a:p>
        </p:txBody>
      </p:sp>
      <p:sp>
        <p:nvSpPr>
          <p:cNvPr id="4" name="Footer Placeholder 3"/>
          <p:cNvSpPr>
            <a:spLocks noGrp="1"/>
          </p:cNvSpPr>
          <p:nvPr>
            <p:ph type="ftr" sz="quarter" idx="11"/>
          </p:nvPr>
        </p:nvSpPr>
        <p:spPr/>
        <p:txBody>
          <a:bodyPr/>
          <a:lstStyle/>
          <a:p>
            <a:pPr>
              <a:defRPr/>
            </a:pPr>
            <a:r>
              <a:rPr lang="en-US"/>
              <a:t>Copyright © 2012 Pearson Education, Inc. Publishing as Prentice Hall</a:t>
            </a:r>
          </a:p>
        </p:txBody>
      </p:sp>
      <p:sp>
        <p:nvSpPr>
          <p:cNvPr id="1638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5-</a:t>
            </a:r>
            <a:fld id="{D7F78DB8-4182-4AC9-A352-FB5E8145547B}" type="slidenum">
              <a:rPr lang="en-US" altLang="en-US" sz="1200">
                <a:solidFill>
                  <a:srgbClr val="045C75"/>
                </a:solidFill>
              </a:rPr>
              <a:pPr>
                <a:spcBef>
                  <a:spcPct val="0"/>
                </a:spcBef>
                <a:buClrTx/>
                <a:buSzTx/>
                <a:buFontTx/>
                <a:buNone/>
              </a:pPr>
              <a:t>5</a:t>
            </a:fld>
            <a:endParaRPr lang="en-US" altLang="en-US" sz="1200">
              <a:solidFill>
                <a:srgbClr val="045C75"/>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altLang="en-US" sz="4400" smtClean="0"/>
              <a:t>E-Government: An Overview</a:t>
            </a:r>
            <a:endParaRPr lang="en-US" altLang="en-US" sz="4200" smtClean="0"/>
          </a:p>
        </p:txBody>
      </p:sp>
      <p:sp>
        <p:nvSpPr>
          <p:cNvPr id="18435" name="Content Placeholder 2"/>
          <p:cNvSpPr>
            <a:spLocks noGrp="1"/>
          </p:cNvSpPr>
          <p:nvPr>
            <p:ph idx="1"/>
          </p:nvPr>
        </p:nvSpPr>
        <p:spPr/>
        <p:txBody>
          <a:bodyPr/>
          <a:lstStyle/>
          <a:p>
            <a:pPr eaLnBrk="1" hangingPunct="1"/>
            <a:r>
              <a:rPr lang="en-US" altLang="en-US" b="1" smtClean="0"/>
              <a:t>government-to-government (G2G)</a:t>
            </a:r>
          </a:p>
          <a:p>
            <a:pPr eaLnBrk="1" hangingPunct="1">
              <a:buFont typeface="Wingdings 2" panose="05020102010507070707" pitchFamily="18" charset="2"/>
              <a:buNone/>
            </a:pPr>
            <a:r>
              <a:rPr lang="en-US" altLang="en-US" smtClean="0"/>
              <a:t>	E-government category that includes activities within  government units and those between governments</a:t>
            </a:r>
          </a:p>
          <a:p>
            <a:pPr eaLnBrk="1" hangingPunct="1"/>
            <a:r>
              <a:rPr lang="en-US" altLang="en-US" b="1" smtClean="0"/>
              <a:t>government-to-employees (G2E)</a:t>
            </a:r>
          </a:p>
          <a:p>
            <a:pPr eaLnBrk="1" hangingPunct="1">
              <a:buFont typeface="Wingdings 2" panose="05020102010507070707" pitchFamily="18" charset="2"/>
              <a:buNone/>
            </a:pPr>
            <a:r>
              <a:rPr lang="en-US" altLang="en-US" smtClean="0"/>
              <a:t>	E-government category that includes activities and services between government units and their employees</a:t>
            </a:r>
          </a:p>
          <a:p>
            <a:pPr lvl="1" eaLnBrk="1" hangingPunct="1"/>
            <a:r>
              <a:rPr lang="en-US" altLang="en-US" b="1" smtClean="0"/>
              <a:t>Internal Efficiency and Effectiveness (IEE)</a:t>
            </a:r>
            <a:endParaRPr lang="en-US" altLang="en-US" smtClean="0"/>
          </a:p>
        </p:txBody>
      </p:sp>
      <p:sp>
        <p:nvSpPr>
          <p:cNvPr id="4" name="Footer Placeholder 3"/>
          <p:cNvSpPr>
            <a:spLocks noGrp="1"/>
          </p:cNvSpPr>
          <p:nvPr>
            <p:ph type="ftr" sz="quarter" idx="11"/>
          </p:nvPr>
        </p:nvSpPr>
        <p:spPr/>
        <p:txBody>
          <a:bodyPr/>
          <a:lstStyle/>
          <a:p>
            <a:pPr>
              <a:defRPr/>
            </a:pPr>
            <a:r>
              <a:rPr lang="en-US"/>
              <a:t>Copyright © 2012 Pearson Education, Inc. Publishing as Prentice Hall</a:t>
            </a:r>
          </a:p>
        </p:txBody>
      </p:sp>
      <p:sp>
        <p:nvSpPr>
          <p:cNvPr id="1843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5-</a:t>
            </a:r>
            <a:fld id="{176D606B-0A83-415B-A8C4-1D9D85D8D4FE}" type="slidenum">
              <a:rPr lang="en-US" altLang="en-US" sz="1200">
                <a:solidFill>
                  <a:srgbClr val="045C75"/>
                </a:solidFill>
              </a:rPr>
              <a:pPr>
                <a:spcBef>
                  <a:spcPct val="0"/>
                </a:spcBef>
                <a:buClrTx/>
                <a:buSzTx/>
                <a:buFontTx/>
                <a:buNone/>
              </a:pPr>
              <a:t>6</a:t>
            </a:fld>
            <a:endParaRPr lang="en-US" altLang="en-US" sz="1200">
              <a:solidFill>
                <a:srgbClr val="045C75"/>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altLang="en-US" sz="4400" smtClean="0"/>
              <a:t>E-Government: An Overview</a:t>
            </a:r>
            <a:endParaRPr lang="en-US" altLang="en-US" sz="4200" smtClean="0"/>
          </a:p>
        </p:txBody>
      </p:sp>
      <p:sp>
        <p:nvSpPr>
          <p:cNvPr id="20483" name="Content Placeholder 2"/>
          <p:cNvSpPr>
            <a:spLocks noGrp="1"/>
          </p:cNvSpPr>
          <p:nvPr>
            <p:ph idx="1"/>
          </p:nvPr>
        </p:nvSpPr>
        <p:spPr/>
        <p:txBody>
          <a:bodyPr/>
          <a:lstStyle/>
          <a:p>
            <a:pPr eaLnBrk="1" hangingPunct="1"/>
            <a:r>
              <a:rPr lang="en-US" altLang="en-US" b="1" smtClean="0"/>
              <a:t>IMPLEMENTING E-GOVERNMENT</a:t>
            </a:r>
          </a:p>
          <a:p>
            <a:pPr eaLnBrk="1" hangingPunct="1"/>
            <a:r>
              <a:rPr lang="en-US" altLang="en-US" b="1" smtClean="0"/>
              <a:t>THE TRANSFORMATION TO E-GOVERNMENT</a:t>
            </a:r>
          </a:p>
          <a:p>
            <a:pPr eaLnBrk="1" hangingPunct="1"/>
            <a:r>
              <a:rPr lang="en-US" altLang="en-US" b="1" smtClean="0"/>
              <a:t>Government 2.0</a:t>
            </a:r>
          </a:p>
          <a:p>
            <a:pPr eaLnBrk="1" hangingPunct="1">
              <a:buFont typeface="Wingdings 2" panose="05020102010507070707" pitchFamily="18" charset="2"/>
              <a:buNone/>
            </a:pPr>
            <a:r>
              <a:rPr lang="en-US" altLang="en-US" smtClean="0"/>
              <a:t>	How government makes use of Web 2.0 technologies to interact with citizens and provide government services</a:t>
            </a:r>
          </a:p>
          <a:p>
            <a:pPr lvl="1" eaLnBrk="1" hangingPunct="1"/>
            <a:r>
              <a:rPr lang="en-US" altLang="en-US" b="1" smtClean="0"/>
              <a:t>The Promise of Government 2.0</a:t>
            </a:r>
          </a:p>
        </p:txBody>
      </p:sp>
      <p:sp>
        <p:nvSpPr>
          <p:cNvPr id="4" name="Footer Placeholder 3"/>
          <p:cNvSpPr>
            <a:spLocks noGrp="1"/>
          </p:cNvSpPr>
          <p:nvPr>
            <p:ph type="ftr" sz="quarter" idx="11"/>
          </p:nvPr>
        </p:nvSpPr>
        <p:spPr/>
        <p:txBody>
          <a:bodyPr/>
          <a:lstStyle/>
          <a:p>
            <a:pPr>
              <a:defRPr/>
            </a:pPr>
            <a:r>
              <a:rPr lang="en-US"/>
              <a:t>Copyright © 2012 Pearson Education, Inc. Publishing as Prentice Hall</a:t>
            </a:r>
          </a:p>
        </p:txBody>
      </p:sp>
      <p:sp>
        <p:nvSpPr>
          <p:cNvPr id="2048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5-</a:t>
            </a:r>
            <a:fld id="{36BF4EDA-B60A-4A50-AC20-F3A564C2C3F6}" type="slidenum">
              <a:rPr lang="en-US" altLang="en-US" sz="1200">
                <a:solidFill>
                  <a:srgbClr val="045C75"/>
                </a:solidFill>
              </a:rPr>
              <a:pPr>
                <a:spcBef>
                  <a:spcPct val="0"/>
                </a:spcBef>
                <a:buClrTx/>
                <a:buSzTx/>
                <a:buFontTx/>
                <a:buNone/>
              </a:pPr>
              <a:t>7</a:t>
            </a:fld>
            <a:endParaRPr lang="en-US" altLang="en-US" sz="1200">
              <a:solidFill>
                <a:srgbClr val="045C75"/>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altLang="en-US" sz="4400" smtClean="0"/>
              <a:t>E-Government: An Overview</a:t>
            </a:r>
            <a:endParaRPr lang="en-US" altLang="en-US" sz="4200" smtClean="0"/>
          </a:p>
        </p:txBody>
      </p:sp>
      <p:sp>
        <p:nvSpPr>
          <p:cNvPr id="22531" name="Content Placeholder 2"/>
          <p:cNvSpPr>
            <a:spLocks noGrp="1"/>
          </p:cNvSpPr>
          <p:nvPr>
            <p:ph idx="1"/>
          </p:nvPr>
        </p:nvSpPr>
        <p:spPr/>
        <p:txBody>
          <a:bodyPr/>
          <a:lstStyle/>
          <a:p>
            <a:pPr eaLnBrk="1" hangingPunct="1"/>
            <a:r>
              <a:rPr lang="en-US" altLang="en-US" b="1" smtClean="0"/>
              <a:t>mobile government (m-government)</a:t>
            </a:r>
          </a:p>
          <a:p>
            <a:pPr eaLnBrk="1" hangingPunct="1">
              <a:buFont typeface="Wingdings 2" panose="05020102010507070707" pitchFamily="18" charset="2"/>
              <a:buNone/>
            </a:pPr>
            <a:r>
              <a:rPr lang="en-US" altLang="en-US" smtClean="0"/>
              <a:t>	The wireless implementation of e-government mostly to citizens but also to businesses</a:t>
            </a:r>
          </a:p>
          <a:p>
            <a:pPr lvl="1" eaLnBrk="1" hangingPunct="1"/>
            <a:r>
              <a:rPr lang="en-US" altLang="en-US" b="1" smtClean="0"/>
              <a:t>The Benefits of M-Government</a:t>
            </a:r>
          </a:p>
          <a:p>
            <a:pPr lvl="1" eaLnBrk="1" hangingPunct="1"/>
            <a:r>
              <a:rPr lang="en-US" altLang="en-US" b="1" smtClean="0"/>
              <a:t>Some Implementation Issues</a:t>
            </a:r>
          </a:p>
          <a:p>
            <a:pPr lvl="1" eaLnBrk="1" hangingPunct="1"/>
            <a:r>
              <a:rPr lang="en-US" altLang="en-US" b="1" smtClean="0"/>
              <a:t>Applications</a:t>
            </a:r>
            <a:endParaRPr lang="en-US" altLang="en-US" smtClean="0"/>
          </a:p>
        </p:txBody>
      </p:sp>
      <p:sp>
        <p:nvSpPr>
          <p:cNvPr id="4" name="Footer Placeholder 3"/>
          <p:cNvSpPr>
            <a:spLocks noGrp="1"/>
          </p:cNvSpPr>
          <p:nvPr>
            <p:ph type="ftr" sz="quarter" idx="11"/>
          </p:nvPr>
        </p:nvSpPr>
        <p:spPr/>
        <p:txBody>
          <a:bodyPr/>
          <a:lstStyle/>
          <a:p>
            <a:pPr>
              <a:defRPr/>
            </a:pPr>
            <a:r>
              <a:rPr lang="en-US"/>
              <a:t>Copyright © 2012 Pearson Education, Inc. Publishing as Prentice Hall</a:t>
            </a:r>
          </a:p>
        </p:txBody>
      </p:sp>
      <p:sp>
        <p:nvSpPr>
          <p:cNvPr id="2253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5-</a:t>
            </a:r>
            <a:fld id="{FD642776-F52A-40F0-B7A8-89791C2B893E}" type="slidenum">
              <a:rPr lang="en-US" altLang="en-US" sz="1200">
                <a:solidFill>
                  <a:srgbClr val="045C75"/>
                </a:solidFill>
              </a:rPr>
              <a:pPr>
                <a:spcBef>
                  <a:spcPct val="0"/>
                </a:spcBef>
                <a:buClrTx/>
                <a:buSzTx/>
                <a:buFontTx/>
                <a:buNone/>
              </a:pPr>
              <a:t>8</a:t>
            </a:fld>
            <a:endParaRPr lang="en-US" altLang="en-US" sz="1200">
              <a:solidFill>
                <a:srgbClr val="045C75"/>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550</TotalTime>
  <Words>1040</Words>
  <Application>Microsoft Office PowerPoint</Application>
  <PresentationFormat>On-screen Show (4:3)</PresentationFormat>
  <Paragraphs>266</Paragraphs>
  <Slides>35</Slides>
  <Notes>35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Constantia</vt:lpstr>
      <vt:lpstr>Wingdings 2</vt:lpstr>
      <vt:lpstr>Times New Roman</vt:lpstr>
      <vt:lpstr>Tahoma</vt:lpstr>
      <vt:lpstr>Flow</vt:lpstr>
      <vt:lpstr>Chapter 5</vt:lpstr>
      <vt:lpstr>Learning Objectives</vt:lpstr>
      <vt:lpstr>Learning Objectives</vt:lpstr>
      <vt:lpstr>E-Government: An Overview</vt:lpstr>
      <vt:lpstr>PowerPoint Presentation</vt:lpstr>
      <vt:lpstr>E-Government: An Overview</vt:lpstr>
      <vt:lpstr>E-Government: An Overview</vt:lpstr>
      <vt:lpstr>E-Government: An Overview</vt:lpstr>
      <vt:lpstr>E-Government: An Overview</vt:lpstr>
      <vt:lpstr>E-Learning, E-Training, and E-Books</vt:lpstr>
      <vt:lpstr>PowerPoint Presentation</vt:lpstr>
      <vt:lpstr>E-Learning, E-Training, and E-Books</vt:lpstr>
      <vt:lpstr>E-Learning, E-Training, and E-Books</vt:lpstr>
      <vt:lpstr>E-Learning, E-Training, and E-Books</vt:lpstr>
      <vt:lpstr>PowerPoint Presentation</vt:lpstr>
      <vt:lpstr>E-Learning, E-Training, and E-Books</vt:lpstr>
      <vt:lpstr>E-Learning, E-Training, and E-Books</vt:lpstr>
      <vt:lpstr>Knowledge Management, Advisory Systems, and Electronic Commerce</vt:lpstr>
      <vt:lpstr>PowerPoint Presentation</vt:lpstr>
      <vt:lpstr>Knowledge Management, Advisory Systems, and Electronic Commerce</vt:lpstr>
      <vt:lpstr>Knowledge Management, Advisory Systems, and Electronic Commerce</vt:lpstr>
      <vt:lpstr>Knowledge Management, Advisory Systems, and Electronic Commerce</vt:lpstr>
      <vt:lpstr>Knowledge Management, Advisory Systems, and Electronic Commerce</vt:lpstr>
      <vt:lpstr>PowerPoint Presentation</vt:lpstr>
      <vt:lpstr>Collaborative Commerce</vt:lpstr>
      <vt:lpstr>PowerPoint Presentation</vt:lpstr>
      <vt:lpstr>Collaborative Commerce</vt:lpstr>
      <vt:lpstr>PowerPoint Presentation</vt:lpstr>
      <vt:lpstr>Collaborative Commerce</vt:lpstr>
      <vt:lpstr>Consumer-to-Consumer  Electronic Commerce</vt:lpstr>
      <vt:lpstr>Managerial Issues</vt:lpstr>
      <vt:lpstr>Managerial Issues</vt:lpstr>
      <vt:lpstr>Summary</vt:lpstr>
      <vt:lpstr>Summary</vt:lpstr>
      <vt:lpstr>PowerPoint Presentation</vt:lpstr>
    </vt:vector>
  </TitlesOfParts>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Judy</dc:creator>
  <cp:lastModifiedBy>hung lai</cp:lastModifiedBy>
  <cp:revision>68</cp:revision>
  <dcterms:created xsi:type="dcterms:W3CDTF">2011-09-21T16:10:10Z</dcterms:created>
  <dcterms:modified xsi:type="dcterms:W3CDTF">2019-11-07T03:25:00Z</dcterms:modified>
</cp:coreProperties>
</file>