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35B74"/>
                </a:solidFill>
                <a:latin typeface="Times New Roman"/>
                <a:cs typeface="Times New Roman"/>
              </a:defRPr>
            </a:lvl1pPr>
          </a:lstStyle>
          <a:p>
            <a:pPr marL="39370">
              <a:lnSpc>
                <a:spcPts val="1240"/>
              </a:lnSpc>
            </a:pPr>
            <a:r>
              <a:rPr dirty="0" spc="-95"/>
              <a:t>6-</a:t>
            </a:r>
            <a:fld id="{81D60167-4931-47E6-BA6A-407CBD079E47}" type="slidenum">
              <a:rPr dirty="0" spc="-9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635"/>
            <a:ext cx="4046854" cy="0"/>
          </a:xfrm>
          <a:custGeom>
            <a:avLst/>
            <a:gdLst/>
            <a:ahLst/>
            <a:cxnLst/>
            <a:rect l="l" t="t" r="r" b="b"/>
            <a:pathLst>
              <a:path w="4046854" h="0">
                <a:moveTo>
                  <a:pt x="0" y="0"/>
                </a:moveTo>
                <a:lnTo>
                  <a:pt x="4046415" y="0"/>
                </a:lnTo>
              </a:path>
            </a:pathLst>
          </a:custGeom>
          <a:ln w="3175">
            <a:solidFill>
              <a:srgbClr val="00EA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5080"/>
            <a:ext cx="4067175" cy="0"/>
          </a:xfrm>
          <a:custGeom>
            <a:avLst/>
            <a:gdLst/>
            <a:ahLst/>
            <a:cxnLst/>
            <a:rect l="l" t="t" r="r" b="b"/>
            <a:pathLst>
              <a:path w="4067175" h="0">
                <a:moveTo>
                  <a:pt x="0" y="0"/>
                </a:moveTo>
                <a:lnTo>
                  <a:pt x="4066930" y="0"/>
                </a:lnTo>
              </a:path>
            </a:pathLst>
          </a:custGeom>
          <a:ln w="10159">
            <a:solidFill>
              <a:srgbClr val="00EA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13970"/>
            <a:ext cx="4087495" cy="0"/>
          </a:xfrm>
          <a:custGeom>
            <a:avLst/>
            <a:gdLst/>
            <a:ahLst/>
            <a:cxnLst/>
            <a:rect l="l" t="t" r="r" b="b"/>
            <a:pathLst>
              <a:path w="4087495" h="0">
                <a:moveTo>
                  <a:pt x="0" y="0"/>
                </a:moveTo>
                <a:lnTo>
                  <a:pt x="4087446" y="0"/>
                </a:lnTo>
              </a:path>
            </a:pathLst>
          </a:custGeom>
          <a:ln w="10159">
            <a:solidFill>
              <a:srgbClr val="00E9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0" y="22859"/>
            <a:ext cx="4109720" cy="0"/>
          </a:xfrm>
          <a:custGeom>
            <a:avLst/>
            <a:gdLst/>
            <a:ahLst/>
            <a:cxnLst/>
            <a:rect l="l" t="t" r="r" b="b"/>
            <a:pathLst>
              <a:path w="4109720" h="0">
                <a:moveTo>
                  <a:pt x="0" y="0"/>
                </a:moveTo>
                <a:lnTo>
                  <a:pt x="4109127" y="0"/>
                </a:lnTo>
              </a:path>
            </a:pathLst>
          </a:custGeom>
          <a:ln w="10160">
            <a:solidFill>
              <a:srgbClr val="00E8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0" y="32384"/>
            <a:ext cx="4133850" cy="0"/>
          </a:xfrm>
          <a:custGeom>
            <a:avLst/>
            <a:gdLst/>
            <a:ahLst/>
            <a:cxnLst/>
            <a:rect l="l" t="t" r="r" b="b"/>
            <a:pathLst>
              <a:path w="4133850" h="0">
                <a:moveTo>
                  <a:pt x="0" y="0"/>
                </a:moveTo>
                <a:lnTo>
                  <a:pt x="4133722" y="0"/>
                </a:lnTo>
              </a:path>
            </a:pathLst>
          </a:custGeom>
          <a:ln w="8889">
            <a:solidFill>
              <a:srgbClr val="00E7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0" y="41909"/>
            <a:ext cx="4162425" cy="0"/>
          </a:xfrm>
          <a:custGeom>
            <a:avLst/>
            <a:gdLst/>
            <a:ahLst/>
            <a:cxnLst/>
            <a:rect l="l" t="t" r="r" b="b"/>
            <a:pathLst>
              <a:path w="4162425" h="0">
                <a:moveTo>
                  <a:pt x="0" y="0"/>
                </a:moveTo>
                <a:lnTo>
                  <a:pt x="4161832" y="0"/>
                </a:lnTo>
              </a:path>
            </a:pathLst>
          </a:custGeom>
          <a:ln w="10160">
            <a:solidFill>
              <a:srgbClr val="00E6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0" y="50800"/>
            <a:ext cx="4186554" cy="0"/>
          </a:xfrm>
          <a:custGeom>
            <a:avLst/>
            <a:gdLst/>
            <a:ahLst/>
            <a:cxnLst/>
            <a:rect l="l" t="t" r="r" b="b"/>
            <a:pathLst>
              <a:path w="4186554" h="0">
                <a:moveTo>
                  <a:pt x="0" y="0"/>
                </a:moveTo>
                <a:lnTo>
                  <a:pt x="4186428" y="0"/>
                </a:lnTo>
              </a:path>
            </a:pathLst>
          </a:custGeom>
          <a:ln w="10159">
            <a:solidFill>
              <a:srgbClr val="00E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0" y="59689"/>
            <a:ext cx="4211955" cy="0"/>
          </a:xfrm>
          <a:custGeom>
            <a:avLst/>
            <a:gdLst/>
            <a:ahLst/>
            <a:cxnLst/>
            <a:rect l="l" t="t" r="r" b="b"/>
            <a:pathLst>
              <a:path w="4211955" h="0">
                <a:moveTo>
                  <a:pt x="0" y="0"/>
                </a:moveTo>
                <a:lnTo>
                  <a:pt x="4211688" y="0"/>
                </a:lnTo>
              </a:path>
            </a:pathLst>
          </a:custGeom>
          <a:ln w="10160">
            <a:solidFill>
              <a:srgbClr val="00E4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0" y="68580"/>
            <a:ext cx="4241165" cy="0"/>
          </a:xfrm>
          <a:custGeom>
            <a:avLst/>
            <a:gdLst/>
            <a:ahLst/>
            <a:cxnLst/>
            <a:rect l="l" t="t" r="r" b="b"/>
            <a:pathLst>
              <a:path w="4241165" h="0">
                <a:moveTo>
                  <a:pt x="0" y="0"/>
                </a:moveTo>
                <a:lnTo>
                  <a:pt x="4240934" y="0"/>
                </a:lnTo>
              </a:path>
            </a:pathLst>
          </a:custGeom>
          <a:ln w="10159">
            <a:solidFill>
              <a:srgbClr val="00E3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0" y="73660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90">
                <a:moveTo>
                  <a:pt x="4240934" y="0"/>
                </a:moveTo>
                <a:lnTo>
                  <a:pt x="0" y="0"/>
                </a:lnTo>
                <a:lnTo>
                  <a:pt x="0" y="8890"/>
                </a:lnTo>
                <a:lnTo>
                  <a:pt x="4270181" y="8890"/>
                </a:lnTo>
                <a:lnTo>
                  <a:pt x="4240934" y="0"/>
                </a:lnTo>
                <a:close/>
              </a:path>
              <a:path w="9144000" h="8890">
                <a:moveTo>
                  <a:pt x="9144000" y="6350"/>
                </a:moveTo>
                <a:lnTo>
                  <a:pt x="9137128" y="8890"/>
                </a:lnTo>
                <a:lnTo>
                  <a:pt x="9144000" y="8890"/>
                </a:lnTo>
                <a:lnTo>
                  <a:pt x="9144000" y="6350"/>
                </a:lnTo>
                <a:close/>
              </a:path>
            </a:pathLst>
          </a:custGeom>
          <a:solidFill>
            <a:srgbClr val="00E2F2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0" y="8255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59">
                <a:moveTo>
                  <a:pt x="4270181" y="0"/>
                </a:moveTo>
                <a:lnTo>
                  <a:pt x="0" y="0"/>
                </a:lnTo>
                <a:lnTo>
                  <a:pt x="0" y="10159"/>
                </a:lnTo>
                <a:lnTo>
                  <a:pt x="4303606" y="10159"/>
                </a:lnTo>
                <a:lnTo>
                  <a:pt x="4270181" y="0"/>
                </a:lnTo>
                <a:close/>
              </a:path>
              <a:path w="9144000" h="10159">
                <a:moveTo>
                  <a:pt x="9144000" y="0"/>
                </a:moveTo>
                <a:lnTo>
                  <a:pt x="9137128" y="0"/>
                </a:lnTo>
                <a:lnTo>
                  <a:pt x="9109641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E1F1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0" y="9143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59">
                <a:moveTo>
                  <a:pt x="4299428" y="0"/>
                </a:moveTo>
                <a:lnTo>
                  <a:pt x="0" y="0"/>
                </a:lnTo>
                <a:lnTo>
                  <a:pt x="0" y="10159"/>
                </a:lnTo>
                <a:lnTo>
                  <a:pt x="4332853" y="10159"/>
                </a:lnTo>
                <a:lnTo>
                  <a:pt x="4299428" y="0"/>
                </a:lnTo>
                <a:close/>
              </a:path>
              <a:path w="9144000" h="10159">
                <a:moveTo>
                  <a:pt x="9144000" y="0"/>
                </a:moveTo>
                <a:lnTo>
                  <a:pt x="9113077" y="0"/>
                </a:lnTo>
                <a:lnTo>
                  <a:pt x="9085591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E0F1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0" y="10033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328675" y="0"/>
                </a:moveTo>
                <a:lnTo>
                  <a:pt x="0" y="0"/>
                </a:lnTo>
                <a:lnTo>
                  <a:pt x="0" y="10160"/>
                </a:lnTo>
                <a:lnTo>
                  <a:pt x="4362100" y="10160"/>
                </a:lnTo>
                <a:lnTo>
                  <a:pt x="4328675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89027" y="0"/>
                </a:lnTo>
                <a:lnTo>
                  <a:pt x="906154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FF0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0" y="10922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357922" y="0"/>
                </a:moveTo>
                <a:lnTo>
                  <a:pt x="0" y="0"/>
                </a:lnTo>
                <a:lnTo>
                  <a:pt x="0" y="10159"/>
                </a:lnTo>
                <a:lnTo>
                  <a:pt x="4391347" y="10159"/>
                </a:lnTo>
                <a:lnTo>
                  <a:pt x="4357922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64976" y="0"/>
                </a:lnTo>
                <a:lnTo>
                  <a:pt x="9037490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EEF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0" y="11937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391347" y="0"/>
                </a:moveTo>
                <a:lnTo>
                  <a:pt x="0" y="0"/>
                </a:lnTo>
                <a:lnTo>
                  <a:pt x="0" y="8890"/>
                </a:lnTo>
                <a:lnTo>
                  <a:pt x="4420593" y="8890"/>
                </a:lnTo>
                <a:lnTo>
                  <a:pt x="4391347" y="0"/>
                </a:lnTo>
                <a:close/>
              </a:path>
              <a:path w="9144000" h="8889">
                <a:moveTo>
                  <a:pt x="9144000" y="0"/>
                </a:moveTo>
                <a:lnTo>
                  <a:pt x="9037490" y="0"/>
                </a:lnTo>
                <a:lnTo>
                  <a:pt x="9013439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DEF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0" y="12827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420593" y="0"/>
                </a:moveTo>
                <a:lnTo>
                  <a:pt x="0" y="0"/>
                </a:lnTo>
                <a:lnTo>
                  <a:pt x="0" y="10159"/>
                </a:lnTo>
                <a:lnTo>
                  <a:pt x="4454018" y="10159"/>
                </a:lnTo>
                <a:lnTo>
                  <a:pt x="4420593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13439" y="0"/>
                </a:lnTo>
                <a:lnTo>
                  <a:pt x="8985953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CEE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0" y="13716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449840" y="0"/>
                </a:moveTo>
                <a:lnTo>
                  <a:pt x="0" y="0"/>
                </a:lnTo>
                <a:lnTo>
                  <a:pt x="0" y="10160"/>
                </a:lnTo>
                <a:lnTo>
                  <a:pt x="4483265" y="10160"/>
                </a:lnTo>
                <a:lnTo>
                  <a:pt x="4449840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89388" y="0"/>
                </a:lnTo>
                <a:lnTo>
                  <a:pt x="8961902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BED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0" y="14605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479087" y="0"/>
                </a:moveTo>
                <a:lnTo>
                  <a:pt x="0" y="0"/>
                </a:lnTo>
                <a:lnTo>
                  <a:pt x="0" y="10159"/>
                </a:lnTo>
                <a:lnTo>
                  <a:pt x="4516456" y="10159"/>
                </a:lnTo>
                <a:lnTo>
                  <a:pt x="4495800" y="5079"/>
                </a:lnTo>
                <a:lnTo>
                  <a:pt x="4479087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65338" y="0"/>
                </a:lnTo>
                <a:lnTo>
                  <a:pt x="8937851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AED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0" y="15493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511292" y="0"/>
                </a:moveTo>
                <a:lnTo>
                  <a:pt x="0" y="0"/>
                </a:lnTo>
                <a:lnTo>
                  <a:pt x="0" y="10159"/>
                </a:lnTo>
                <a:lnTo>
                  <a:pt x="4552605" y="10159"/>
                </a:lnTo>
                <a:lnTo>
                  <a:pt x="4511292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41287" y="0"/>
                </a:lnTo>
                <a:lnTo>
                  <a:pt x="8913801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9EC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0" y="165100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552605" y="0"/>
                </a:moveTo>
                <a:lnTo>
                  <a:pt x="0" y="0"/>
                </a:lnTo>
                <a:lnTo>
                  <a:pt x="0" y="8890"/>
                </a:lnTo>
                <a:lnTo>
                  <a:pt x="4588753" y="8890"/>
                </a:lnTo>
                <a:lnTo>
                  <a:pt x="4552605" y="0"/>
                </a:lnTo>
                <a:close/>
              </a:path>
              <a:path w="9144000" h="8889">
                <a:moveTo>
                  <a:pt x="9144000" y="0"/>
                </a:moveTo>
                <a:lnTo>
                  <a:pt x="8913801" y="0"/>
                </a:lnTo>
                <a:lnTo>
                  <a:pt x="8889750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8EB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0" y="17398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588753" y="0"/>
                </a:moveTo>
                <a:lnTo>
                  <a:pt x="0" y="0"/>
                </a:lnTo>
                <a:lnTo>
                  <a:pt x="0" y="10159"/>
                </a:lnTo>
                <a:lnTo>
                  <a:pt x="4630066" y="10159"/>
                </a:lnTo>
                <a:lnTo>
                  <a:pt x="4588753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89750" y="0"/>
                </a:lnTo>
                <a:lnTo>
                  <a:pt x="8862264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7EB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0" y="18287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624902" y="0"/>
                </a:moveTo>
                <a:lnTo>
                  <a:pt x="0" y="0"/>
                </a:lnTo>
                <a:lnTo>
                  <a:pt x="0" y="10160"/>
                </a:lnTo>
                <a:lnTo>
                  <a:pt x="4666215" y="10160"/>
                </a:lnTo>
                <a:lnTo>
                  <a:pt x="4624902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65699" y="0"/>
                </a:lnTo>
                <a:lnTo>
                  <a:pt x="8838213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6EA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0" y="19177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661051" y="0"/>
                </a:moveTo>
                <a:lnTo>
                  <a:pt x="0" y="0"/>
                </a:lnTo>
                <a:lnTo>
                  <a:pt x="0" y="10159"/>
                </a:lnTo>
                <a:lnTo>
                  <a:pt x="4702364" y="10159"/>
                </a:lnTo>
                <a:lnTo>
                  <a:pt x="4661051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41649" y="0"/>
                </a:lnTo>
                <a:lnTo>
                  <a:pt x="8814162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5EA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0" y="20066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697200" y="0"/>
                </a:moveTo>
                <a:lnTo>
                  <a:pt x="0" y="0"/>
                </a:lnTo>
                <a:lnTo>
                  <a:pt x="0" y="10160"/>
                </a:lnTo>
                <a:lnTo>
                  <a:pt x="4738512" y="10160"/>
                </a:lnTo>
                <a:lnTo>
                  <a:pt x="4697200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17598" y="0"/>
                </a:lnTo>
                <a:lnTo>
                  <a:pt x="8790112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4E9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0" y="210820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738512" y="0"/>
                </a:moveTo>
                <a:lnTo>
                  <a:pt x="0" y="0"/>
                </a:lnTo>
                <a:lnTo>
                  <a:pt x="0" y="8889"/>
                </a:lnTo>
                <a:lnTo>
                  <a:pt x="4774661" y="8889"/>
                </a:lnTo>
                <a:lnTo>
                  <a:pt x="4738512" y="0"/>
                </a:lnTo>
                <a:close/>
              </a:path>
              <a:path w="9144000" h="8889">
                <a:moveTo>
                  <a:pt x="9144000" y="0"/>
                </a:moveTo>
                <a:lnTo>
                  <a:pt x="8790112" y="0"/>
                </a:lnTo>
                <a:lnTo>
                  <a:pt x="8766061" y="8889"/>
                </a:lnTo>
                <a:lnTo>
                  <a:pt x="9144000" y="888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3E8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0" y="21970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774661" y="0"/>
                </a:moveTo>
                <a:lnTo>
                  <a:pt x="0" y="0"/>
                </a:lnTo>
                <a:lnTo>
                  <a:pt x="0" y="10160"/>
                </a:lnTo>
                <a:lnTo>
                  <a:pt x="4815974" y="10160"/>
                </a:lnTo>
                <a:lnTo>
                  <a:pt x="4774661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766061" y="0"/>
                </a:lnTo>
                <a:lnTo>
                  <a:pt x="8759190" y="2540"/>
                </a:lnTo>
                <a:lnTo>
                  <a:pt x="8735377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2E8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0" y="22860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10810" y="0"/>
                </a:moveTo>
                <a:lnTo>
                  <a:pt x="0" y="0"/>
                </a:lnTo>
                <a:lnTo>
                  <a:pt x="0" y="10159"/>
                </a:lnTo>
                <a:lnTo>
                  <a:pt x="4852123" y="10159"/>
                </a:lnTo>
                <a:lnTo>
                  <a:pt x="4810810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739346" y="0"/>
                </a:lnTo>
                <a:lnTo>
                  <a:pt x="8707596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1E7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0" y="23749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46959" y="0"/>
                </a:moveTo>
                <a:lnTo>
                  <a:pt x="0" y="0"/>
                </a:lnTo>
                <a:lnTo>
                  <a:pt x="0" y="10159"/>
                </a:lnTo>
                <a:lnTo>
                  <a:pt x="4888272" y="10159"/>
                </a:lnTo>
                <a:lnTo>
                  <a:pt x="4846959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711564" y="0"/>
                </a:lnTo>
                <a:lnTo>
                  <a:pt x="8679815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0E6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0" y="24637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83107" y="0"/>
                </a:moveTo>
                <a:lnTo>
                  <a:pt x="0" y="0"/>
                </a:lnTo>
                <a:lnTo>
                  <a:pt x="0" y="10160"/>
                </a:lnTo>
                <a:lnTo>
                  <a:pt x="4924420" y="10160"/>
                </a:lnTo>
                <a:lnTo>
                  <a:pt x="4883107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683783" y="0"/>
                </a:lnTo>
                <a:lnTo>
                  <a:pt x="8652033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FE6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0" y="256540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924420" y="0"/>
                </a:moveTo>
                <a:lnTo>
                  <a:pt x="0" y="0"/>
                </a:lnTo>
                <a:lnTo>
                  <a:pt x="0" y="8889"/>
                </a:lnTo>
                <a:lnTo>
                  <a:pt x="4960569" y="8889"/>
                </a:lnTo>
                <a:lnTo>
                  <a:pt x="4924420" y="0"/>
                </a:lnTo>
                <a:close/>
              </a:path>
              <a:path w="9144000" h="8889">
                <a:moveTo>
                  <a:pt x="9144000" y="0"/>
                </a:moveTo>
                <a:lnTo>
                  <a:pt x="8652033" y="0"/>
                </a:lnTo>
                <a:lnTo>
                  <a:pt x="8624252" y="8889"/>
                </a:lnTo>
                <a:lnTo>
                  <a:pt x="9144000" y="888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EE5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0" y="26542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960569" y="0"/>
                </a:moveTo>
                <a:lnTo>
                  <a:pt x="0" y="0"/>
                </a:lnTo>
                <a:lnTo>
                  <a:pt x="0" y="10160"/>
                </a:lnTo>
                <a:lnTo>
                  <a:pt x="5001882" y="10160"/>
                </a:lnTo>
                <a:lnTo>
                  <a:pt x="4960569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624252" y="0"/>
                </a:lnTo>
                <a:lnTo>
                  <a:pt x="8592502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DE4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k object 48"/>
          <p:cNvSpPr/>
          <p:nvPr/>
        </p:nvSpPr>
        <p:spPr>
          <a:xfrm>
            <a:off x="0" y="27432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996718" y="0"/>
                </a:moveTo>
                <a:lnTo>
                  <a:pt x="0" y="0"/>
                </a:lnTo>
                <a:lnTo>
                  <a:pt x="0" y="10159"/>
                </a:lnTo>
                <a:lnTo>
                  <a:pt x="5038031" y="10159"/>
                </a:lnTo>
                <a:lnTo>
                  <a:pt x="4996718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96471" y="0"/>
                </a:lnTo>
                <a:lnTo>
                  <a:pt x="8564721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CE4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k object 49"/>
          <p:cNvSpPr/>
          <p:nvPr/>
        </p:nvSpPr>
        <p:spPr>
          <a:xfrm>
            <a:off x="0" y="28320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5032867" y="0"/>
                </a:moveTo>
                <a:lnTo>
                  <a:pt x="0" y="0"/>
                </a:lnTo>
                <a:lnTo>
                  <a:pt x="0" y="10160"/>
                </a:lnTo>
                <a:lnTo>
                  <a:pt x="5074179" y="10160"/>
                </a:lnTo>
                <a:lnTo>
                  <a:pt x="5032867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68690" y="0"/>
                </a:lnTo>
                <a:lnTo>
                  <a:pt x="853694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CE3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k object 50"/>
          <p:cNvSpPr/>
          <p:nvPr/>
        </p:nvSpPr>
        <p:spPr>
          <a:xfrm>
            <a:off x="0" y="29210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5069015" y="0"/>
                </a:moveTo>
                <a:lnTo>
                  <a:pt x="0" y="0"/>
                </a:lnTo>
                <a:lnTo>
                  <a:pt x="0" y="10159"/>
                </a:lnTo>
                <a:lnTo>
                  <a:pt x="5110328" y="10159"/>
                </a:lnTo>
                <a:lnTo>
                  <a:pt x="5069015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40908" y="0"/>
                </a:lnTo>
                <a:lnTo>
                  <a:pt x="8509158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AE3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k object 51"/>
          <p:cNvSpPr/>
          <p:nvPr/>
        </p:nvSpPr>
        <p:spPr>
          <a:xfrm>
            <a:off x="0" y="30225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5110328" y="0"/>
                </a:moveTo>
                <a:lnTo>
                  <a:pt x="0" y="0"/>
                </a:lnTo>
                <a:lnTo>
                  <a:pt x="0" y="8890"/>
                </a:lnTo>
                <a:lnTo>
                  <a:pt x="5146477" y="8890"/>
                </a:lnTo>
                <a:lnTo>
                  <a:pt x="5110328" y="0"/>
                </a:lnTo>
                <a:close/>
              </a:path>
              <a:path w="9144000" h="8889">
                <a:moveTo>
                  <a:pt x="9144000" y="0"/>
                </a:moveTo>
                <a:lnTo>
                  <a:pt x="8509158" y="0"/>
                </a:lnTo>
                <a:lnTo>
                  <a:pt x="8505190" y="1270"/>
                </a:lnTo>
                <a:lnTo>
                  <a:pt x="8478519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9E2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k object 52"/>
          <p:cNvSpPr/>
          <p:nvPr/>
        </p:nvSpPr>
        <p:spPr>
          <a:xfrm>
            <a:off x="0" y="31115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2352040" y="0"/>
                </a:moveTo>
                <a:lnTo>
                  <a:pt x="0" y="0"/>
                </a:lnTo>
                <a:lnTo>
                  <a:pt x="0" y="10159"/>
                </a:lnTo>
                <a:lnTo>
                  <a:pt x="2175042" y="10159"/>
                </a:lnTo>
                <a:lnTo>
                  <a:pt x="2352040" y="0"/>
                </a:lnTo>
                <a:close/>
              </a:path>
              <a:path w="9144000" h="10160">
                <a:moveTo>
                  <a:pt x="5146477" y="0"/>
                </a:moveTo>
                <a:lnTo>
                  <a:pt x="2824480" y="0"/>
                </a:lnTo>
                <a:lnTo>
                  <a:pt x="2986287" y="10159"/>
                </a:lnTo>
                <a:lnTo>
                  <a:pt x="5187790" y="10159"/>
                </a:lnTo>
                <a:lnTo>
                  <a:pt x="5146477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478519" y="0"/>
                </a:lnTo>
                <a:lnTo>
                  <a:pt x="8442960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8E1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k object 53"/>
          <p:cNvSpPr/>
          <p:nvPr/>
        </p:nvSpPr>
        <p:spPr>
          <a:xfrm>
            <a:off x="0" y="32004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2197166" y="0"/>
                </a:moveTo>
                <a:lnTo>
                  <a:pt x="0" y="0"/>
                </a:lnTo>
                <a:lnTo>
                  <a:pt x="0" y="10159"/>
                </a:lnTo>
                <a:lnTo>
                  <a:pt x="2020168" y="10159"/>
                </a:lnTo>
                <a:lnTo>
                  <a:pt x="2197166" y="0"/>
                </a:lnTo>
                <a:close/>
              </a:path>
              <a:path w="9144000" h="10160">
                <a:moveTo>
                  <a:pt x="5182626" y="0"/>
                </a:moveTo>
                <a:lnTo>
                  <a:pt x="2966061" y="0"/>
                </a:lnTo>
                <a:lnTo>
                  <a:pt x="3127868" y="10159"/>
                </a:lnTo>
                <a:lnTo>
                  <a:pt x="5223938" y="10159"/>
                </a:lnTo>
                <a:lnTo>
                  <a:pt x="5182626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447404" y="0"/>
                </a:lnTo>
                <a:lnTo>
                  <a:pt x="8411845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7E1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k object 54"/>
          <p:cNvSpPr/>
          <p:nvPr/>
        </p:nvSpPr>
        <p:spPr>
          <a:xfrm>
            <a:off x="0" y="32892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2042293" y="0"/>
                </a:moveTo>
                <a:lnTo>
                  <a:pt x="0" y="0"/>
                </a:lnTo>
                <a:lnTo>
                  <a:pt x="0" y="10160"/>
                </a:lnTo>
                <a:lnTo>
                  <a:pt x="1905606" y="10160"/>
                </a:lnTo>
                <a:lnTo>
                  <a:pt x="1931670" y="6350"/>
                </a:lnTo>
                <a:lnTo>
                  <a:pt x="2042293" y="0"/>
                </a:lnTo>
                <a:close/>
              </a:path>
              <a:path w="9144000" h="10160">
                <a:moveTo>
                  <a:pt x="5218774" y="0"/>
                </a:moveTo>
                <a:lnTo>
                  <a:pt x="3107642" y="0"/>
                </a:lnTo>
                <a:lnTo>
                  <a:pt x="3269450" y="10160"/>
                </a:lnTo>
                <a:lnTo>
                  <a:pt x="5260087" y="10160"/>
                </a:lnTo>
                <a:lnTo>
                  <a:pt x="5218774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416290" y="0"/>
                </a:lnTo>
                <a:lnTo>
                  <a:pt x="8380729" y="10160"/>
                </a:lnTo>
                <a:lnTo>
                  <a:pt x="9127807" y="10160"/>
                </a:lnTo>
                <a:lnTo>
                  <a:pt x="9144000" y="442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6E0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k object 55"/>
          <p:cNvSpPr/>
          <p:nvPr/>
        </p:nvSpPr>
        <p:spPr>
          <a:xfrm>
            <a:off x="0" y="339090"/>
            <a:ext cx="9128125" cy="8890"/>
          </a:xfrm>
          <a:custGeom>
            <a:avLst/>
            <a:gdLst/>
            <a:ahLst/>
            <a:cxnLst/>
            <a:rect l="l" t="t" r="r" b="b"/>
            <a:pathLst>
              <a:path w="9128125" h="8889">
                <a:moveTo>
                  <a:pt x="1905606" y="0"/>
                </a:moveTo>
                <a:lnTo>
                  <a:pt x="0" y="0"/>
                </a:lnTo>
                <a:lnTo>
                  <a:pt x="0" y="8889"/>
                </a:lnTo>
                <a:lnTo>
                  <a:pt x="1844790" y="8889"/>
                </a:lnTo>
                <a:lnTo>
                  <a:pt x="1905606" y="0"/>
                </a:lnTo>
                <a:close/>
              </a:path>
              <a:path w="9128125" h="8889">
                <a:moveTo>
                  <a:pt x="5260087" y="0"/>
                </a:moveTo>
                <a:lnTo>
                  <a:pt x="3269450" y="0"/>
                </a:lnTo>
                <a:lnTo>
                  <a:pt x="3370579" y="6350"/>
                </a:lnTo>
                <a:lnTo>
                  <a:pt x="3393006" y="8889"/>
                </a:lnTo>
                <a:lnTo>
                  <a:pt x="5300834" y="8889"/>
                </a:lnTo>
                <a:lnTo>
                  <a:pt x="5275580" y="3809"/>
                </a:lnTo>
                <a:lnTo>
                  <a:pt x="5260087" y="0"/>
                </a:lnTo>
                <a:close/>
              </a:path>
              <a:path w="9128125" h="8889">
                <a:moveTo>
                  <a:pt x="9127807" y="0"/>
                </a:moveTo>
                <a:lnTo>
                  <a:pt x="8380729" y="0"/>
                </a:lnTo>
                <a:lnTo>
                  <a:pt x="8349615" y="8889"/>
                </a:lnTo>
                <a:lnTo>
                  <a:pt x="9102725" y="8889"/>
                </a:lnTo>
                <a:lnTo>
                  <a:pt x="9127807" y="0"/>
                </a:lnTo>
                <a:close/>
              </a:path>
            </a:pathLst>
          </a:custGeom>
          <a:solidFill>
            <a:srgbClr val="00C5DF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k object 56"/>
          <p:cNvSpPr/>
          <p:nvPr/>
        </p:nvSpPr>
        <p:spPr>
          <a:xfrm>
            <a:off x="0" y="347979"/>
            <a:ext cx="9102725" cy="8890"/>
          </a:xfrm>
          <a:custGeom>
            <a:avLst/>
            <a:gdLst/>
            <a:ahLst/>
            <a:cxnLst/>
            <a:rect l="l" t="t" r="r" b="b"/>
            <a:pathLst>
              <a:path w="9102725" h="8889">
                <a:moveTo>
                  <a:pt x="1844790" y="0"/>
                </a:moveTo>
                <a:lnTo>
                  <a:pt x="0" y="0"/>
                </a:lnTo>
                <a:lnTo>
                  <a:pt x="0" y="8890"/>
                </a:lnTo>
                <a:lnTo>
                  <a:pt x="1783974" y="8890"/>
                </a:lnTo>
                <a:lnTo>
                  <a:pt x="1844790" y="0"/>
                </a:lnTo>
                <a:close/>
              </a:path>
              <a:path w="9102725" h="8889">
                <a:moveTo>
                  <a:pt x="5300834" y="0"/>
                </a:moveTo>
                <a:lnTo>
                  <a:pt x="3393006" y="0"/>
                </a:lnTo>
                <a:lnTo>
                  <a:pt x="3471501" y="8890"/>
                </a:lnTo>
                <a:lnTo>
                  <a:pt x="5345030" y="8890"/>
                </a:lnTo>
                <a:lnTo>
                  <a:pt x="5300834" y="0"/>
                </a:lnTo>
                <a:close/>
              </a:path>
              <a:path w="9102725" h="8889">
                <a:moveTo>
                  <a:pt x="9102725" y="0"/>
                </a:moveTo>
                <a:lnTo>
                  <a:pt x="8349614" y="0"/>
                </a:lnTo>
                <a:lnTo>
                  <a:pt x="8318499" y="8890"/>
                </a:lnTo>
                <a:lnTo>
                  <a:pt x="9077642" y="8890"/>
                </a:lnTo>
                <a:lnTo>
                  <a:pt x="9102725" y="0"/>
                </a:lnTo>
                <a:close/>
              </a:path>
            </a:pathLst>
          </a:custGeom>
          <a:solidFill>
            <a:srgbClr val="00C4DF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k object 57"/>
          <p:cNvSpPr/>
          <p:nvPr/>
        </p:nvSpPr>
        <p:spPr>
          <a:xfrm>
            <a:off x="0" y="356870"/>
            <a:ext cx="9077960" cy="10160"/>
          </a:xfrm>
          <a:custGeom>
            <a:avLst/>
            <a:gdLst/>
            <a:ahLst/>
            <a:cxnLst/>
            <a:rect l="l" t="t" r="r" b="b"/>
            <a:pathLst>
              <a:path w="9077960" h="10160">
                <a:moveTo>
                  <a:pt x="1783974" y="0"/>
                </a:moveTo>
                <a:lnTo>
                  <a:pt x="0" y="0"/>
                </a:lnTo>
                <a:lnTo>
                  <a:pt x="0" y="10159"/>
                </a:lnTo>
                <a:lnTo>
                  <a:pt x="1714471" y="10159"/>
                </a:lnTo>
                <a:lnTo>
                  <a:pt x="1783974" y="0"/>
                </a:lnTo>
                <a:close/>
              </a:path>
              <a:path w="9077960" h="10160">
                <a:moveTo>
                  <a:pt x="5345030" y="0"/>
                </a:moveTo>
                <a:lnTo>
                  <a:pt x="3471501" y="0"/>
                </a:lnTo>
                <a:lnTo>
                  <a:pt x="3561208" y="10159"/>
                </a:lnTo>
                <a:lnTo>
                  <a:pt x="5395540" y="10159"/>
                </a:lnTo>
                <a:lnTo>
                  <a:pt x="5345030" y="0"/>
                </a:lnTo>
                <a:close/>
              </a:path>
              <a:path w="9077960" h="10160">
                <a:moveTo>
                  <a:pt x="9077642" y="0"/>
                </a:moveTo>
                <a:lnTo>
                  <a:pt x="8318499" y="0"/>
                </a:lnTo>
                <a:lnTo>
                  <a:pt x="8282940" y="10159"/>
                </a:lnTo>
                <a:lnTo>
                  <a:pt x="9048242" y="10159"/>
                </a:lnTo>
                <a:lnTo>
                  <a:pt x="9052560" y="8889"/>
                </a:lnTo>
                <a:lnTo>
                  <a:pt x="9077642" y="0"/>
                </a:lnTo>
                <a:close/>
              </a:path>
            </a:pathLst>
          </a:custGeom>
          <a:solidFill>
            <a:srgbClr val="00C3DE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k object 58"/>
          <p:cNvSpPr/>
          <p:nvPr/>
        </p:nvSpPr>
        <p:spPr>
          <a:xfrm>
            <a:off x="0" y="365759"/>
            <a:ext cx="9052560" cy="10160"/>
          </a:xfrm>
          <a:custGeom>
            <a:avLst/>
            <a:gdLst/>
            <a:ahLst/>
            <a:cxnLst/>
            <a:rect l="l" t="t" r="r" b="b"/>
            <a:pathLst>
              <a:path w="9052560" h="10160">
                <a:moveTo>
                  <a:pt x="1723159" y="0"/>
                </a:moveTo>
                <a:lnTo>
                  <a:pt x="0" y="0"/>
                </a:lnTo>
                <a:lnTo>
                  <a:pt x="0" y="10160"/>
                </a:lnTo>
                <a:lnTo>
                  <a:pt x="1653655" y="10160"/>
                </a:lnTo>
                <a:lnTo>
                  <a:pt x="1723159" y="0"/>
                </a:lnTo>
                <a:close/>
              </a:path>
              <a:path w="9052560" h="10160">
                <a:moveTo>
                  <a:pt x="5389226" y="0"/>
                </a:moveTo>
                <a:lnTo>
                  <a:pt x="3549995" y="0"/>
                </a:lnTo>
                <a:lnTo>
                  <a:pt x="3639702" y="10160"/>
                </a:lnTo>
                <a:lnTo>
                  <a:pt x="5439736" y="10160"/>
                </a:lnTo>
                <a:lnTo>
                  <a:pt x="5389226" y="0"/>
                </a:lnTo>
                <a:close/>
              </a:path>
              <a:path w="9052560" h="10160">
                <a:moveTo>
                  <a:pt x="9052560" y="0"/>
                </a:moveTo>
                <a:lnTo>
                  <a:pt x="8287384" y="0"/>
                </a:lnTo>
                <a:lnTo>
                  <a:pt x="8251824" y="10160"/>
                </a:lnTo>
                <a:lnTo>
                  <a:pt x="9018016" y="10160"/>
                </a:lnTo>
                <a:lnTo>
                  <a:pt x="9052560" y="0"/>
                </a:lnTo>
                <a:close/>
              </a:path>
            </a:pathLst>
          </a:custGeom>
          <a:solidFill>
            <a:srgbClr val="00C2DD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k object 59"/>
          <p:cNvSpPr/>
          <p:nvPr/>
        </p:nvSpPr>
        <p:spPr>
          <a:xfrm>
            <a:off x="0" y="374650"/>
            <a:ext cx="9022715" cy="10160"/>
          </a:xfrm>
          <a:custGeom>
            <a:avLst/>
            <a:gdLst/>
            <a:ahLst/>
            <a:cxnLst/>
            <a:rect l="l" t="t" r="r" b="b"/>
            <a:pathLst>
              <a:path w="9022715" h="10160">
                <a:moveTo>
                  <a:pt x="1662343" y="0"/>
                </a:moveTo>
                <a:lnTo>
                  <a:pt x="0" y="0"/>
                </a:lnTo>
                <a:lnTo>
                  <a:pt x="0" y="10160"/>
                </a:lnTo>
                <a:lnTo>
                  <a:pt x="1592839" y="10160"/>
                </a:lnTo>
                <a:lnTo>
                  <a:pt x="1662343" y="0"/>
                </a:lnTo>
                <a:close/>
              </a:path>
              <a:path w="9022715" h="10160">
                <a:moveTo>
                  <a:pt x="5433422" y="0"/>
                </a:moveTo>
                <a:lnTo>
                  <a:pt x="3628489" y="0"/>
                </a:lnTo>
                <a:lnTo>
                  <a:pt x="3718197" y="10160"/>
                </a:lnTo>
                <a:lnTo>
                  <a:pt x="5483932" y="10160"/>
                </a:lnTo>
                <a:lnTo>
                  <a:pt x="5433422" y="0"/>
                </a:lnTo>
                <a:close/>
              </a:path>
              <a:path w="9022715" h="10160">
                <a:moveTo>
                  <a:pt x="9022334" y="0"/>
                </a:moveTo>
                <a:lnTo>
                  <a:pt x="8256269" y="0"/>
                </a:lnTo>
                <a:lnTo>
                  <a:pt x="8220709" y="10160"/>
                </a:lnTo>
                <a:lnTo>
                  <a:pt x="8987790" y="10160"/>
                </a:lnTo>
                <a:lnTo>
                  <a:pt x="9022334" y="0"/>
                </a:lnTo>
                <a:close/>
              </a:path>
            </a:pathLst>
          </a:custGeom>
          <a:solidFill>
            <a:srgbClr val="00C1DD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k object 60"/>
          <p:cNvSpPr/>
          <p:nvPr/>
        </p:nvSpPr>
        <p:spPr>
          <a:xfrm>
            <a:off x="0" y="384809"/>
            <a:ext cx="8987790" cy="8890"/>
          </a:xfrm>
          <a:custGeom>
            <a:avLst/>
            <a:gdLst/>
            <a:ahLst/>
            <a:cxnLst/>
            <a:rect l="l" t="t" r="r" b="b"/>
            <a:pathLst>
              <a:path w="8987790" h="8889">
                <a:moveTo>
                  <a:pt x="1592839" y="0"/>
                </a:moveTo>
                <a:lnTo>
                  <a:pt x="0" y="0"/>
                </a:lnTo>
                <a:lnTo>
                  <a:pt x="0" y="8889"/>
                </a:lnTo>
                <a:lnTo>
                  <a:pt x="1538565" y="8889"/>
                </a:lnTo>
                <a:lnTo>
                  <a:pt x="1549400" y="6350"/>
                </a:lnTo>
                <a:lnTo>
                  <a:pt x="1592839" y="0"/>
                </a:lnTo>
                <a:close/>
              </a:path>
              <a:path w="8987790" h="8889">
                <a:moveTo>
                  <a:pt x="5483932" y="0"/>
                </a:moveTo>
                <a:lnTo>
                  <a:pt x="3718197" y="0"/>
                </a:lnTo>
                <a:lnTo>
                  <a:pt x="3796691" y="8889"/>
                </a:lnTo>
                <a:lnTo>
                  <a:pt x="5528128" y="8889"/>
                </a:lnTo>
                <a:lnTo>
                  <a:pt x="5483932" y="0"/>
                </a:lnTo>
                <a:close/>
              </a:path>
              <a:path w="8987790" h="8889">
                <a:moveTo>
                  <a:pt x="8987790" y="0"/>
                </a:moveTo>
                <a:lnTo>
                  <a:pt x="8220709" y="0"/>
                </a:lnTo>
                <a:lnTo>
                  <a:pt x="8182966" y="8889"/>
                </a:lnTo>
                <a:lnTo>
                  <a:pt x="8957564" y="8889"/>
                </a:lnTo>
                <a:lnTo>
                  <a:pt x="8987790" y="0"/>
                </a:lnTo>
                <a:close/>
              </a:path>
            </a:pathLst>
          </a:custGeom>
          <a:solidFill>
            <a:srgbClr val="00C0DC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k object 61"/>
          <p:cNvSpPr/>
          <p:nvPr/>
        </p:nvSpPr>
        <p:spPr>
          <a:xfrm>
            <a:off x="0" y="393700"/>
            <a:ext cx="8957945" cy="8890"/>
          </a:xfrm>
          <a:custGeom>
            <a:avLst/>
            <a:gdLst/>
            <a:ahLst/>
            <a:cxnLst/>
            <a:rect l="l" t="t" r="r" b="b"/>
            <a:pathLst>
              <a:path w="8957945" h="8889">
                <a:moveTo>
                  <a:pt x="1538565" y="0"/>
                </a:moveTo>
                <a:lnTo>
                  <a:pt x="0" y="0"/>
                </a:lnTo>
                <a:lnTo>
                  <a:pt x="0" y="8889"/>
                </a:lnTo>
                <a:lnTo>
                  <a:pt x="1500643" y="8889"/>
                </a:lnTo>
                <a:lnTo>
                  <a:pt x="1538565" y="0"/>
                </a:lnTo>
                <a:close/>
              </a:path>
              <a:path w="8957945" h="8889">
                <a:moveTo>
                  <a:pt x="5528128" y="0"/>
                </a:moveTo>
                <a:lnTo>
                  <a:pt x="3796691" y="0"/>
                </a:lnTo>
                <a:lnTo>
                  <a:pt x="3875185" y="8889"/>
                </a:lnTo>
                <a:lnTo>
                  <a:pt x="5572324" y="8889"/>
                </a:lnTo>
                <a:lnTo>
                  <a:pt x="5528128" y="0"/>
                </a:lnTo>
                <a:close/>
              </a:path>
              <a:path w="8957945" h="8889">
                <a:moveTo>
                  <a:pt x="8957564" y="0"/>
                </a:moveTo>
                <a:lnTo>
                  <a:pt x="8182966" y="0"/>
                </a:lnTo>
                <a:lnTo>
                  <a:pt x="8145222" y="8889"/>
                </a:lnTo>
                <a:lnTo>
                  <a:pt x="8927338" y="8889"/>
                </a:lnTo>
                <a:lnTo>
                  <a:pt x="8957564" y="0"/>
                </a:lnTo>
                <a:close/>
              </a:path>
            </a:pathLst>
          </a:custGeom>
          <a:solidFill>
            <a:srgbClr val="00BFDC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k object 62"/>
          <p:cNvSpPr/>
          <p:nvPr/>
        </p:nvSpPr>
        <p:spPr>
          <a:xfrm>
            <a:off x="0" y="402590"/>
            <a:ext cx="8927465" cy="10160"/>
          </a:xfrm>
          <a:custGeom>
            <a:avLst/>
            <a:gdLst/>
            <a:ahLst/>
            <a:cxnLst/>
            <a:rect l="l" t="t" r="r" b="b"/>
            <a:pathLst>
              <a:path w="8927465" h="10159">
                <a:moveTo>
                  <a:pt x="1500643" y="0"/>
                </a:moveTo>
                <a:lnTo>
                  <a:pt x="0" y="0"/>
                </a:lnTo>
                <a:lnTo>
                  <a:pt x="0" y="10160"/>
                </a:lnTo>
                <a:lnTo>
                  <a:pt x="1457305" y="10160"/>
                </a:lnTo>
                <a:lnTo>
                  <a:pt x="1500643" y="0"/>
                </a:lnTo>
                <a:close/>
              </a:path>
              <a:path w="8927465" h="10159">
                <a:moveTo>
                  <a:pt x="5572324" y="0"/>
                </a:moveTo>
                <a:lnTo>
                  <a:pt x="3875185" y="0"/>
                </a:lnTo>
                <a:lnTo>
                  <a:pt x="3964893" y="10160"/>
                </a:lnTo>
                <a:lnTo>
                  <a:pt x="5622834" y="10160"/>
                </a:lnTo>
                <a:lnTo>
                  <a:pt x="5572324" y="0"/>
                </a:lnTo>
                <a:close/>
              </a:path>
              <a:path w="8927465" h="10159">
                <a:moveTo>
                  <a:pt x="8927338" y="0"/>
                </a:moveTo>
                <a:lnTo>
                  <a:pt x="8145222" y="0"/>
                </a:lnTo>
                <a:lnTo>
                  <a:pt x="8102087" y="10160"/>
                </a:lnTo>
                <a:lnTo>
                  <a:pt x="8892794" y="10160"/>
                </a:lnTo>
                <a:lnTo>
                  <a:pt x="8927338" y="0"/>
                </a:lnTo>
                <a:close/>
              </a:path>
            </a:pathLst>
          </a:custGeom>
          <a:solidFill>
            <a:srgbClr val="00BEDB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k object 63"/>
          <p:cNvSpPr/>
          <p:nvPr/>
        </p:nvSpPr>
        <p:spPr>
          <a:xfrm>
            <a:off x="0" y="411480"/>
            <a:ext cx="8897620" cy="10160"/>
          </a:xfrm>
          <a:custGeom>
            <a:avLst/>
            <a:gdLst/>
            <a:ahLst/>
            <a:cxnLst/>
            <a:rect l="l" t="t" r="r" b="b"/>
            <a:pathLst>
              <a:path w="8897620" h="10159">
                <a:moveTo>
                  <a:pt x="1462722" y="0"/>
                </a:moveTo>
                <a:lnTo>
                  <a:pt x="0" y="0"/>
                </a:lnTo>
                <a:lnTo>
                  <a:pt x="0" y="10160"/>
                </a:lnTo>
                <a:lnTo>
                  <a:pt x="1419383" y="10160"/>
                </a:lnTo>
                <a:lnTo>
                  <a:pt x="1462722" y="0"/>
                </a:lnTo>
                <a:close/>
              </a:path>
              <a:path w="8897620" h="10159">
                <a:moveTo>
                  <a:pt x="5616520" y="0"/>
                </a:moveTo>
                <a:lnTo>
                  <a:pt x="3953679" y="0"/>
                </a:lnTo>
                <a:lnTo>
                  <a:pt x="4043387" y="10160"/>
                </a:lnTo>
                <a:lnTo>
                  <a:pt x="5667030" y="10160"/>
                </a:lnTo>
                <a:lnTo>
                  <a:pt x="5616520" y="0"/>
                </a:lnTo>
                <a:close/>
              </a:path>
              <a:path w="8897620" h="10159">
                <a:moveTo>
                  <a:pt x="8897112" y="0"/>
                </a:moveTo>
                <a:lnTo>
                  <a:pt x="8107479" y="0"/>
                </a:lnTo>
                <a:lnTo>
                  <a:pt x="8064344" y="10160"/>
                </a:lnTo>
                <a:lnTo>
                  <a:pt x="8859188" y="10160"/>
                </a:lnTo>
                <a:lnTo>
                  <a:pt x="8879840" y="5080"/>
                </a:lnTo>
                <a:lnTo>
                  <a:pt x="8897112" y="0"/>
                </a:lnTo>
                <a:close/>
              </a:path>
            </a:pathLst>
          </a:custGeom>
          <a:solidFill>
            <a:srgbClr val="00BDDA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k object 64"/>
          <p:cNvSpPr/>
          <p:nvPr/>
        </p:nvSpPr>
        <p:spPr>
          <a:xfrm>
            <a:off x="0" y="420369"/>
            <a:ext cx="8864600" cy="10160"/>
          </a:xfrm>
          <a:custGeom>
            <a:avLst/>
            <a:gdLst/>
            <a:ahLst/>
            <a:cxnLst/>
            <a:rect l="l" t="t" r="r" b="b"/>
            <a:pathLst>
              <a:path w="8864600" h="10159">
                <a:moveTo>
                  <a:pt x="1424801" y="0"/>
                </a:moveTo>
                <a:lnTo>
                  <a:pt x="0" y="0"/>
                </a:lnTo>
                <a:lnTo>
                  <a:pt x="0" y="10159"/>
                </a:lnTo>
                <a:lnTo>
                  <a:pt x="1381462" y="10159"/>
                </a:lnTo>
                <a:lnTo>
                  <a:pt x="1424801" y="0"/>
                </a:lnTo>
                <a:close/>
              </a:path>
              <a:path w="8864600" h="10159">
                <a:moveTo>
                  <a:pt x="5660716" y="0"/>
                </a:moveTo>
                <a:lnTo>
                  <a:pt x="4032173" y="0"/>
                </a:lnTo>
                <a:lnTo>
                  <a:pt x="4121881" y="10159"/>
                </a:lnTo>
                <a:lnTo>
                  <a:pt x="5711226" y="10159"/>
                </a:lnTo>
                <a:lnTo>
                  <a:pt x="5660716" y="0"/>
                </a:lnTo>
                <a:close/>
              </a:path>
              <a:path w="8864600" h="10159">
                <a:moveTo>
                  <a:pt x="8864351" y="0"/>
                </a:moveTo>
                <a:lnTo>
                  <a:pt x="8069735" y="0"/>
                </a:lnTo>
                <a:lnTo>
                  <a:pt x="8026600" y="10159"/>
                </a:lnTo>
                <a:lnTo>
                  <a:pt x="8823048" y="10159"/>
                </a:lnTo>
                <a:lnTo>
                  <a:pt x="8864351" y="0"/>
                </a:lnTo>
                <a:close/>
              </a:path>
            </a:pathLst>
          </a:custGeom>
          <a:solidFill>
            <a:srgbClr val="00BCDA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k object 65"/>
          <p:cNvSpPr/>
          <p:nvPr/>
        </p:nvSpPr>
        <p:spPr>
          <a:xfrm>
            <a:off x="0" y="430530"/>
            <a:ext cx="8823325" cy="8890"/>
          </a:xfrm>
          <a:custGeom>
            <a:avLst/>
            <a:gdLst/>
            <a:ahLst/>
            <a:cxnLst/>
            <a:rect l="l" t="t" r="r" b="b"/>
            <a:pathLst>
              <a:path w="8823325" h="8890">
                <a:moveTo>
                  <a:pt x="1381462" y="0"/>
                </a:moveTo>
                <a:lnTo>
                  <a:pt x="0" y="0"/>
                </a:lnTo>
                <a:lnTo>
                  <a:pt x="0" y="8890"/>
                </a:lnTo>
                <a:lnTo>
                  <a:pt x="1343540" y="8890"/>
                </a:lnTo>
                <a:lnTo>
                  <a:pt x="1381462" y="0"/>
                </a:lnTo>
                <a:close/>
              </a:path>
              <a:path w="8823325" h="8890">
                <a:moveTo>
                  <a:pt x="5711226" y="0"/>
                </a:moveTo>
                <a:lnTo>
                  <a:pt x="4121881" y="0"/>
                </a:lnTo>
                <a:lnTo>
                  <a:pt x="4200375" y="8890"/>
                </a:lnTo>
                <a:lnTo>
                  <a:pt x="5762485" y="8890"/>
                </a:lnTo>
                <a:lnTo>
                  <a:pt x="5717540" y="1270"/>
                </a:lnTo>
                <a:lnTo>
                  <a:pt x="5711226" y="0"/>
                </a:lnTo>
                <a:close/>
              </a:path>
              <a:path w="8823325" h="8890">
                <a:moveTo>
                  <a:pt x="8823048" y="0"/>
                </a:moveTo>
                <a:lnTo>
                  <a:pt x="8026600" y="0"/>
                </a:lnTo>
                <a:lnTo>
                  <a:pt x="7988857" y="8890"/>
                </a:lnTo>
                <a:lnTo>
                  <a:pt x="8786909" y="8890"/>
                </a:lnTo>
                <a:lnTo>
                  <a:pt x="8823048" y="0"/>
                </a:lnTo>
                <a:close/>
              </a:path>
            </a:pathLst>
          </a:custGeom>
          <a:solidFill>
            <a:srgbClr val="00BBD9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k object 66"/>
          <p:cNvSpPr/>
          <p:nvPr/>
        </p:nvSpPr>
        <p:spPr>
          <a:xfrm>
            <a:off x="0" y="439419"/>
            <a:ext cx="8787130" cy="10160"/>
          </a:xfrm>
          <a:custGeom>
            <a:avLst/>
            <a:gdLst/>
            <a:ahLst/>
            <a:cxnLst/>
            <a:rect l="l" t="t" r="r" b="b"/>
            <a:pathLst>
              <a:path w="8787130" h="10159">
                <a:moveTo>
                  <a:pt x="1343540" y="0"/>
                </a:moveTo>
                <a:lnTo>
                  <a:pt x="0" y="0"/>
                </a:lnTo>
                <a:lnTo>
                  <a:pt x="0" y="10159"/>
                </a:lnTo>
                <a:lnTo>
                  <a:pt x="1300202" y="10159"/>
                </a:lnTo>
                <a:lnTo>
                  <a:pt x="1343540" y="0"/>
                </a:lnTo>
                <a:close/>
              </a:path>
              <a:path w="8787130" h="10159">
                <a:moveTo>
                  <a:pt x="5762485" y="0"/>
                </a:moveTo>
                <a:lnTo>
                  <a:pt x="4200375" y="0"/>
                </a:lnTo>
                <a:lnTo>
                  <a:pt x="4290083" y="10159"/>
                </a:lnTo>
                <a:lnTo>
                  <a:pt x="5822411" y="10159"/>
                </a:lnTo>
                <a:lnTo>
                  <a:pt x="5762485" y="0"/>
                </a:lnTo>
                <a:close/>
              </a:path>
              <a:path w="8787130" h="10159">
                <a:moveTo>
                  <a:pt x="8786909" y="0"/>
                </a:moveTo>
                <a:lnTo>
                  <a:pt x="7988857" y="0"/>
                </a:lnTo>
                <a:lnTo>
                  <a:pt x="7945721" y="10159"/>
                </a:lnTo>
                <a:lnTo>
                  <a:pt x="8745606" y="10159"/>
                </a:lnTo>
                <a:lnTo>
                  <a:pt x="8786909" y="0"/>
                </a:lnTo>
                <a:close/>
              </a:path>
            </a:pathLst>
          </a:custGeom>
          <a:solidFill>
            <a:srgbClr val="00BAD8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k object 67"/>
          <p:cNvSpPr/>
          <p:nvPr/>
        </p:nvSpPr>
        <p:spPr>
          <a:xfrm>
            <a:off x="0" y="448309"/>
            <a:ext cx="8750935" cy="10160"/>
          </a:xfrm>
          <a:custGeom>
            <a:avLst/>
            <a:gdLst/>
            <a:ahLst/>
            <a:cxnLst/>
            <a:rect l="l" t="t" r="r" b="b"/>
            <a:pathLst>
              <a:path w="8750935" h="10159">
                <a:moveTo>
                  <a:pt x="1305619" y="0"/>
                </a:moveTo>
                <a:lnTo>
                  <a:pt x="0" y="0"/>
                </a:lnTo>
                <a:lnTo>
                  <a:pt x="0" y="10160"/>
                </a:lnTo>
                <a:lnTo>
                  <a:pt x="1262280" y="10160"/>
                </a:lnTo>
                <a:lnTo>
                  <a:pt x="1305619" y="0"/>
                </a:lnTo>
                <a:close/>
              </a:path>
              <a:path w="8750935" h="10159">
                <a:moveTo>
                  <a:pt x="5814921" y="0"/>
                </a:moveTo>
                <a:lnTo>
                  <a:pt x="4278869" y="0"/>
                </a:lnTo>
                <a:lnTo>
                  <a:pt x="4368577" y="10160"/>
                </a:lnTo>
                <a:lnTo>
                  <a:pt x="5874847" y="10160"/>
                </a:lnTo>
                <a:lnTo>
                  <a:pt x="5814921" y="0"/>
                </a:lnTo>
                <a:close/>
              </a:path>
              <a:path w="8750935" h="10159">
                <a:moveTo>
                  <a:pt x="8750769" y="0"/>
                </a:moveTo>
                <a:lnTo>
                  <a:pt x="7951113" y="0"/>
                </a:lnTo>
                <a:lnTo>
                  <a:pt x="7913370" y="8889"/>
                </a:lnTo>
                <a:lnTo>
                  <a:pt x="7906786" y="10160"/>
                </a:lnTo>
                <a:lnTo>
                  <a:pt x="8709466" y="10160"/>
                </a:lnTo>
                <a:lnTo>
                  <a:pt x="8750769" y="0"/>
                </a:lnTo>
                <a:close/>
              </a:path>
            </a:pathLst>
          </a:custGeom>
          <a:solidFill>
            <a:srgbClr val="00B9D8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bk object 68"/>
          <p:cNvSpPr/>
          <p:nvPr/>
        </p:nvSpPr>
        <p:spPr>
          <a:xfrm>
            <a:off x="0" y="457200"/>
            <a:ext cx="8714740" cy="10160"/>
          </a:xfrm>
          <a:custGeom>
            <a:avLst/>
            <a:gdLst/>
            <a:ahLst/>
            <a:cxnLst/>
            <a:rect l="l" t="t" r="r" b="b"/>
            <a:pathLst>
              <a:path w="8714740" h="10159">
                <a:moveTo>
                  <a:pt x="1267698" y="0"/>
                </a:moveTo>
                <a:lnTo>
                  <a:pt x="0" y="0"/>
                </a:lnTo>
                <a:lnTo>
                  <a:pt x="0" y="10160"/>
                </a:lnTo>
                <a:lnTo>
                  <a:pt x="1224359" y="10160"/>
                </a:lnTo>
                <a:lnTo>
                  <a:pt x="1267698" y="0"/>
                </a:lnTo>
                <a:close/>
              </a:path>
              <a:path w="8714740" h="10159">
                <a:moveTo>
                  <a:pt x="5867356" y="0"/>
                </a:moveTo>
                <a:lnTo>
                  <a:pt x="4357364" y="0"/>
                </a:lnTo>
                <a:lnTo>
                  <a:pt x="4447071" y="10160"/>
                </a:lnTo>
                <a:lnTo>
                  <a:pt x="5927283" y="10160"/>
                </a:lnTo>
                <a:lnTo>
                  <a:pt x="5867356" y="0"/>
                </a:lnTo>
                <a:close/>
              </a:path>
              <a:path w="8714740" h="10159">
                <a:moveTo>
                  <a:pt x="8714629" y="0"/>
                </a:moveTo>
                <a:lnTo>
                  <a:pt x="7913370" y="0"/>
                </a:lnTo>
                <a:lnTo>
                  <a:pt x="7860703" y="10160"/>
                </a:lnTo>
                <a:lnTo>
                  <a:pt x="8673326" y="10160"/>
                </a:lnTo>
                <a:lnTo>
                  <a:pt x="8714629" y="0"/>
                </a:lnTo>
                <a:close/>
              </a:path>
            </a:pathLst>
          </a:custGeom>
          <a:solidFill>
            <a:srgbClr val="00B8D7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k object 69"/>
          <p:cNvSpPr/>
          <p:nvPr/>
        </p:nvSpPr>
        <p:spPr>
          <a:xfrm>
            <a:off x="0" y="466090"/>
            <a:ext cx="8678545" cy="10160"/>
          </a:xfrm>
          <a:custGeom>
            <a:avLst/>
            <a:gdLst/>
            <a:ahLst/>
            <a:cxnLst/>
            <a:rect l="l" t="t" r="r" b="b"/>
            <a:pathLst>
              <a:path w="8678545" h="10159">
                <a:moveTo>
                  <a:pt x="1229776" y="0"/>
                </a:moveTo>
                <a:lnTo>
                  <a:pt x="0" y="0"/>
                </a:lnTo>
                <a:lnTo>
                  <a:pt x="0" y="10160"/>
                </a:lnTo>
                <a:lnTo>
                  <a:pt x="1191069" y="10160"/>
                </a:lnTo>
                <a:lnTo>
                  <a:pt x="1202690" y="6350"/>
                </a:lnTo>
                <a:lnTo>
                  <a:pt x="1229776" y="0"/>
                </a:lnTo>
                <a:close/>
              </a:path>
              <a:path w="8678545" h="10159">
                <a:moveTo>
                  <a:pt x="5919792" y="0"/>
                </a:moveTo>
                <a:lnTo>
                  <a:pt x="4435858" y="0"/>
                </a:lnTo>
                <a:lnTo>
                  <a:pt x="4525565" y="10160"/>
                </a:lnTo>
                <a:lnTo>
                  <a:pt x="5979719" y="10160"/>
                </a:lnTo>
                <a:lnTo>
                  <a:pt x="5919792" y="0"/>
                </a:lnTo>
                <a:close/>
              </a:path>
              <a:path w="8678545" h="10159">
                <a:moveTo>
                  <a:pt x="8678489" y="0"/>
                </a:moveTo>
                <a:lnTo>
                  <a:pt x="7867287" y="0"/>
                </a:lnTo>
                <a:lnTo>
                  <a:pt x="7814621" y="10160"/>
                </a:lnTo>
                <a:lnTo>
                  <a:pt x="8636388" y="10160"/>
                </a:lnTo>
                <a:lnTo>
                  <a:pt x="8642350" y="8889"/>
                </a:lnTo>
                <a:lnTo>
                  <a:pt x="8678489" y="0"/>
                </a:lnTo>
                <a:close/>
              </a:path>
            </a:pathLst>
          </a:custGeom>
          <a:solidFill>
            <a:srgbClr val="00B7D6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bk object 70"/>
          <p:cNvSpPr/>
          <p:nvPr/>
        </p:nvSpPr>
        <p:spPr>
          <a:xfrm>
            <a:off x="0" y="476250"/>
            <a:ext cx="8636635" cy="8890"/>
          </a:xfrm>
          <a:custGeom>
            <a:avLst/>
            <a:gdLst/>
            <a:ahLst/>
            <a:cxnLst/>
            <a:rect l="l" t="t" r="r" b="b"/>
            <a:pathLst>
              <a:path w="8636635" h="8890">
                <a:moveTo>
                  <a:pt x="1191069" y="0"/>
                </a:moveTo>
                <a:lnTo>
                  <a:pt x="0" y="0"/>
                </a:lnTo>
                <a:lnTo>
                  <a:pt x="0" y="8889"/>
                </a:lnTo>
                <a:lnTo>
                  <a:pt x="1163954" y="8889"/>
                </a:lnTo>
                <a:lnTo>
                  <a:pt x="1191069" y="0"/>
                </a:lnTo>
                <a:close/>
              </a:path>
              <a:path w="8636635" h="8890">
                <a:moveTo>
                  <a:pt x="5979719" y="0"/>
                </a:moveTo>
                <a:lnTo>
                  <a:pt x="4525565" y="0"/>
                </a:lnTo>
                <a:lnTo>
                  <a:pt x="4604060" y="8889"/>
                </a:lnTo>
                <a:lnTo>
                  <a:pt x="6032155" y="8889"/>
                </a:lnTo>
                <a:lnTo>
                  <a:pt x="5979719" y="0"/>
                </a:lnTo>
                <a:close/>
              </a:path>
              <a:path w="8636635" h="8890">
                <a:moveTo>
                  <a:pt x="8636388" y="0"/>
                </a:moveTo>
                <a:lnTo>
                  <a:pt x="7814621" y="0"/>
                </a:lnTo>
                <a:lnTo>
                  <a:pt x="7768538" y="8889"/>
                </a:lnTo>
                <a:lnTo>
                  <a:pt x="8594660" y="8889"/>
                </a:lnTo>
                <a:lnTo>
                  <a:pt x="8636388" y="0"/>
                </a:lnTo>
                <a:close/>
              </a:path>
            </a:pathLst>
          </a:custGeom>
          <a:solidFill>
            <a:srgbClr val="00B6D6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bk object 71"/>
          <p:cNvSpPr/>
          <p:nvPr/>
        </p:nvSpPr>
        <p:spPr>
          <a:xfrm>
            <a:off x="0" y="485140"/>
            <a:ext cx="8594725" cy="10160"/>
          </a:xfrm>
          <a:custGeom>
            <a:avLst/>
            <a:gdLst/>
            <a:ahLst/>
            <a:cxnLst/>
            <a:rect l="l" t="t" r="r" b="b"/>
            <a:pathLst>
              <a:path w="8594725" h="10159">
                <a:moveTo>
                  <a:pt x="1163955" y="0"/>
                </a:moveTo>
                <a:lnTo>
                  <a:pt x="0" y="0"/>
                </a:lnTo>
                <a:lnTo>
                  <a:pt x="0" y="10160"/>
                </a:lnTo>
                <a:lnTo>
                  <a:pt x="1132966" y="10160"/>
                </a:lnTo>
                <a:lnTo>
                  <a:pt x="1163955" y="0"/>
                </a:lnTo>
                <a:close/>
              </a:path>
              <a:path w="8594725" h="10159">
                <a:moveTo>
                  <a:pt x="6032155" y="0"/>
                </a:moveTo>
                <a:lnTo>
                  <a:pt x="4604060" y="0"/>
                </a:lnTo>
                <a:lnTo>
                  <a:pt x="4693767" y="10160"/>
                </a:lnTo>
                <a:lnTo>
                  <a:pt x="6092082" y="10160"/>
                </a:lnTo>
                <a:lnTo>
                  <a:pt x="6032155" y="0"/>
                </a:lnTo>
                <a:close/>
              </a:path>
              <a:path w="8594725" h="10159">
                <a:moveTo>
                  <a:pt x="8594660" y="0"/>
                </a:moveTo>
                <a:lnTo>
                  <a:pt x="7768538" y="0"/>
                </a:lnTo>
                <a:lnTo>
                  <a:pt x="7715872" y="10160"/>
                </a:lnTo>
                <a:lnTo>
                  <a:pt x="8546970" y="10160"/>
                </a:lnTo>
                <a:lnTo>
                  <a:pt x="8594660" y="0"/>
                </a:lnTo>
                <a:close/>
              </a:path>
            </a:pathLst>
          </a:custGeom>
          <a:solidFill>
            <a:srgbClr val="00B5D5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bk object 72"/>
          <p:cNvSpPr/>
          <p:nvPr/>
        </p:nvSpPr>
        <p:spPr>
          <a:xfrm>
            <a:off x="0" y="494030"/>
            <a:ext cx="8553450" cy="10160"/>
          </a:xfrm>
          <a:custGeom>
            <a:avLst/>
            <a:gdLst/>
            <a:ahLst/>
            <a:cxnLst/>
            <a:rect l="l" t="t" r="r" b="b"/>
            <a:pathLst>
              <a:path w="8553450" h="10159">
                <a:moveTo>
                  <a:pt x="1136840" y="0"/>
                </a:moveTo>
                <a:lnTo>
                  <a:pt x="0" y="0"/>
                </a:lnTo>
                <a:lnTo>
                  <a:pt x="0" y="10160"/>
                </a:lnTo>
                <a:lnTo>
                  <a:pt x="1105852" y="10160"/>
                </a:lnTo>
                <a:lnTo>
                  <a:pt x="1136840" y="0"/>
                </a:lnTo>
                <a:close/>
              </a:path>
              <a:path w="8553450" h="10159">
                <a:moveTo>
                  <a:pt x="6084591" y="0"/>
                </a:moveTo>
                <a:lnTo>
                  <a:pt x="4682554" y="0"/>
                </a:lnTo>
                <a:lnTo>
                  <a:pt x="4772262" y="10160"/>
                </a:lnTo>
                <a:lnTo>
                  <a:pt x="6144518" y="10160"/>
                </a:lnTo>
                <a:lnTo>
                  <a:pt x="6084591" y="0"/>
                </a:lnTo>
                <a:close/>
              </a:path>
              <a:path w="8553450" h="10159">
                <a:moveTo>
                  <a:pt x="8552931" y="0"/>
                </a:moveTo>
                <a:lnTo>
                  <a:pt x="7722455" y="0"/>
                </a:lnTo>
                <a:lnTo>
                  <a:pt x="7669789" y="10160"/>
                </a:lnTo>
                <a:lnTo>
                  <a:pt x="8505241" y="10160"/>
                </a:lnTo>
                <a:lnTo>
                  <a:pt x="8552931" y="0"/>
                </a:lnTo>
                <a:close/>
              </a:path>
            </a:pathLst>
          </a:custGeom>
          <a:solidFill>
            <a:srgbClr val="00B4D5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k object 73"/>
          <p:cNvSpPr/>
          <p:nvPr/>
        </p:nvSpPr>
        <p:spPr>
          <a:xfrm>
            <a:off x="0" y="502919"/>
            <a:ext cx="8511540" cy="10160"/>
          </a:xfrm>
          <a:custGeom>
            <a:avLst/>
            <a:gdLst/>
            <a:ahLst/>
            <a:cxnLst/>
            <a:rect l="l" t="t" r="r" b="b"/>
            <a:pathLst>
              <a:path w="8511540" h="10159">
                <a:moveTo>
                  <a:pt x="1109725" y="0"/>
                </a:moveTo>
                <a:lnTo>
                  <a:pt x="0" y="0"/>
                </a:lnTo>
                <a:lnTo>
                  <a:pt x="0" y="10159"/>
                </a:lnTo>
                <a:lnTo>
                  <a:pt x="1078737" y="10159"/>
                </a:lnTo>
                <a:lnTo>
                  <a:pt x="1109725" y="0"/>
                </a:lnTo>
                <a:close/>
              </a:path>
              <a:path w="8511540" h="10159">
                <a:moveTo>
                  <a:pt x="6137027" y="0"/>
                </a:moveTo>
                <a:lnTo>
                  <a:pt x="4761048" y="0"/>
                </a:lnTo>
                <a:lnTo>
                  <a:pt x="4850756" y="10159"/>
                </a:lnTo>
                <a:lnTo>
                  <a:pt x="6212579" y="10159"/>
                </a:lnTo>
                <a:lnTo>
                  <a:pt x="6159500" y="3809"/>
                </a:lnTo>
                <a:lnTo>
                  <a:pt x="6137027" y="0"/>
                </a:lnTo>
                <a:close/>
              </a:path>
              <a:path w="8511540" h="10159">
                <a:moveTo>
                  <a:pt x="8511203" y="0"/>
                </a:moveTo>
                <a:lnTo>
                  <a:pt x="7676372" y="0"/>
                </a:lnTo>
                <a:lnTo>
                  <a:pt x="7623706" y="10159"/>
                </a:lnTo>
                <a:lnTo>
                  <a:pt x="8463513" y="10159"/>
                </a:lnTo>
                <a:lnTo>
                  <a:pt x="8511203" y="0"/>
                </a:lnTo>
                <a:close/>
              </a:path>
            </a:pathLst>
          </a:custGeom>
          <a:solidFill>
            <a:srgbClr val="00B3D4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bk object 74"/>
          <p:cNvSpPr/>
          <p:nvPr/>
        </p:nvSpPr>
        <p:spPr>
          <a:xfrm>
            <a:off x="0" y="513080"/>
            <a:ext cx="8463915" cy="8890"/>
          </a:xfrm>
          <a:custGeom>
            <a:avLst/>
            <a:gdLst/>
            <a:ahLst/>
            <a:cxnLst/>
            <a:rect l="l" t="t" r="r" b="b"/>
            <a:pathLst>
              <a:path w="8463915" h="8890">
                <a:moveTo>
                  <a:pt x="1078738" y="0"/>
                </a:moveTo>
                <a:lnTo>
                  <a:pt x="0" y="0"/>
                </a:lnTo>
                <a:lnTo>
                  <a:pt x="0" y="8890"/>
                </a:lnTo>
                <a:lnTo>
                  <a:pt x="1051623" y="8890"/>
                </a:lnTo>
                <a:lnTo>
                  <a:pt x="1078738" y="0"/>
                </a:lnTo>
                <a:close/>
              </a:path>
              <a:path w="8463915" h="8890">
                <a:moveTo>
                  <a:pt x="6212579" y="0"/>
                </a:moveTo>
                <a:lnTo>
                  <a:pt x="4850756" y="0"/>
                </a:lnTo>
                <a:lnTo>
                  <a:pt x="4929250" y="8890"/>
                </a:lnTo>
                <a:lnTo>
                  <a:pt x="6286890" y="8890"/>
                </a:lnTo>
                <a:lnTo>
                  <a:pt x="6212579" y="0"/>
                </a:lnTo>
                <a:close/>
              </a:path>
              <a:path w="8463915" h="8890">
                <a:moveTo>
                  <a:pt x="8463513" y="0"/>
                </a:moveTo>
                <a:lnTo>
                  <a:pt x="7623706" y="0"/>
                </a:lnTo>
                <a:lnTo>
                  <a:pt x="7590790" y="6350"/>
                </a:lnTo>
                <a:lnTo>
                  <a:pt x="7569568" y="8890"/>
                </a:lnTo>
                <a:lnTo>
                  <a:pt x="8421784" y="8890"/>
                </a:lnTo>
                <a:lnTo>
                  <a:pt x="8463513" y="0"/>
                </a:lnTo>
                <a:close/>
              </a:path>
            </a:pathLst>
          </a:custGeom>
          <a:solidFill>
            <a:srgbClr val="00B2D3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bk object 75"/>
          <p:cNvSpPr/>
          <p:nvPr/>
        </p:nvSpPr>
        <p:spPr>
          <a:xfrm>
            <a:off x="0" y="521969"/>
            <a:ext cx="8422005" cy="8890"/>
          </a:xfrm>
          <a:custGeom>
            <a:avLst/>
            <a:gdLst/>
            <a:ahLst/>
            <a:cxnLst/>
            <a:rect l="l" t="t" r="r" b="b"/>
            <a:pathLst>
              <a:path w="8422005" h="8890">
                <a:moveTo>
                  <a:pt x="1051623" y="0"/>
                </a:moveTo>
                <a:lnTo>
                  <a:pt x="0" y="0"/>
                </a:lnTo>
                <a:lnTo>
                  <a:pt x="0" y="8889"/>
                </a:lnTo>
                <a:lnTo>
                  <a:pt x="1024508" y="8889"/>
                </a:lnTo>
                <a:lnTo>
                  <a:pt x="1051623" y="0"/>
                </a:lnTo>
                <a:close/>
              </a:path>
              <a:path w="8422005" h="8890">
                <a:moveTo>
                  <a:pt x="6286890" y="0"/>
                </a:moveTo>
                <a:lnTo>
                  <a:pt x="4929250" y="0"/>
                </a:lnTo>
                <a:lnTo>
                  <a:pt x="5007744" y="8889"/>
                </a:lnTo>
                <a:lnTo>
                  <a:pt x="6361202" y="8889"/>
                </a:lnTo>
                <a:lnTo>
                  <a:pt x="6286890" y="0"/>
                </a:lnTo>
                <a:close/>
              </a:path>
              <a:path w="8422005" h="8890">
                <a:moveTo>
                  <a:pt x="8421784" y="0"/>
                </a:moveTo>
                <a:lnTo>
                  <a:pt x="7569568" y="0"/>
                </a:lnTo>
                <a:lnTo>
                  <a:pt x="7495294" y="8889"/>
                </a:lnTo>
                <a:lnTo>
                  <a:pt x="8380056" y="8889"/>
                </a:lnTo>
                <a:lnTo>
                  <a:pt x="8421784" y="0"/>
                </a:lnTo>
                <a:close/>
              </a:path>
            </a:pathLst>
          </a:custGeom>
          <a:solidFill>
            <a:srgbClr val="00B1D3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bk object 76"/>
          <p:cNvSpPr/>
          <p:nvPr/>
        </p:nvSpPr>
        <p:spPr>
          <a:xfrm>
            <a:off x="0" y="530859"/>
            <a:ext cx="8380095" cy="10160"/>
          </a:xfrm>
          <a:custGeom>
            <a:avLst/>
            <a:gdLst/>
            <a:ahLst/>
            <a:cxnLst/>
            <a:rect l="l" t="t" r="r" b="b"/>
            <a:pathLst>
              <a:path w="8380095" h="10159">
                <a:moveTo>
                  <a:pt x="1024508" y="0"/>
                </a:moveTo>
                <a:lnTo>
                  <a:pt x="0" y="0"/>
                </a:lnTo>
                <a:lnTo>
                  <a:pt x="0" y="10160"/>
                </a:lnTo>
                <a:lnTo>
                  <a:pt x="993520" y="10160"/>
                </a:lnTo>
                <a:lnTo>
                  <a:pt x="1024508" y="0"/>
                </a:lnTo>
                <a:close/>
              </a:path>
              <a:path w="8380095" h="10159">
                <a:moveTo>
                  <a:pt x="6361202" y="0"/>
                </a:moveTo>
                <a:lnTo>
                  <a:pt x="5007744" y="0"/>
                </a:lnTo>
                <a:lnTo>
                  <a:pt x="5097452" y="10160"/>
                </a:lnTo>
                <a:lnTo>
                  <a:pt x="6446129" y="10160"/>
                </a:lnTo>
                <a:lnTo>
                  <a:pt x="6361202" y="0"/>
                </a:lnTo>
                <a:close/>
              </a:path>
              <a:path w="8380095" h="10159">
                <a:moveTo>
                  <a:pt x="8380056" y="0"/>
                </a:moveTo>
                <a:lnTo>
                  <a:pt x="7495294" y="0"/>
                </a:lnTo>
                <a:lnTo>
                  <a:pt x="7410409" y="10160"/>
                </a:lnTo>
                <a:lnTo>
                  <a:pt x="8328301" y="10160"/>
                </a:lnTo>
                <a:lnTo>
                  <a:pt x="8350250" y="6350"/>
                </a:lnTo>
                <a:lnTo>
                  <a:pt x="8380056" y="0"/>
                </a:lnTo>
                <a:close/>
              </a:path>
            </a:pathLst>
          </a:custGeom>
          <a:solidFill>
            <a:srgbClr val="00B0D2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k object 77"/>
          <p:cNvSpPr/>
          <p:nvPr/>
        </p:nvSpPr>
        <p:spPr>
          <a:xfrm>
            <a:off x="0" y="539750"/>
            <a:ext cx="8335645" cy="10160"/>
          </a:xfrm>
          <a:custGeom>
            <a:avLst/>
            <a:gdLst/>
            <a:ahLst/>
            <a:cxnLst/>
            <a:rect l="l" t="t" r="r" b="b"/>
            <a:pathLst>
              <a:path w="8335645" h="10159">
                <a:moveTo>
                  <a:pt x="997394" y="0"/>
                </a:moveTo>
                <a:lnTo>
                  <a:pt x="0" y="0"/>
                </a:lnTo>
                <a:lnTo>
                  <a:pt x="0" y="10160"/>
                </a:lnTo>
                <a:lnTo>
                  <a:pt x="966406" y="10160"/>
                </a:lnTo>
                <a:lnTo>
                  <a:pt x="997394" y="0"/>
                </a:lnTo>
                <a:close/>
              </a:path>
              <a:path w="8335645" h="10159">
                <a:moveTo>
                  <a:pt x="6435513" y="0"/>
                </a:moveTo>
                <a:lnTo>
                  <a:pt x="5086238" y="0"/>
                </a:lnTo>
                <a:lnTo>
                  <a:pt x="5175946" y="10160"/>
                </a:lnTo>
                <a:lnTo>
                  <a:pt x="6520440" y="10160"/>
                </a:lnTo>
                <a:lnTo>
                  <a:pt x="6435513" y="0"/>
                </a:lnTo>
                <a:close/>
              </a:path>
              <a:path w="8335645" h="10159">
                <a:moveTo>
                  <a:pt x="8335617" y="0"/>
                </a:moveTo>
                <a:lnTo>
                  <a:pt x="7421019" y="0"/>
                </a:lnTo>
                <a:lnTo>
                  <a:pt x="7336134" y="10160"/>
                </a:lnTo>
                <a:lnTo>
                  <a:pt x="8277086" y="10160"/>
                </a:lnTo>
                <a:lnTo>
                  <a:pt x="8335617" y="0"/>
                </a:lnTo>
                <a:close/>
              </a:path>
            </a:pathLst>
          </a:custGeom>
          <a:solidFill>
            <a:srgbClr val="00AFD1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k object 78"/>
          <p:cNvSpPr/>
          <p:nvPr/>
        </p:nvSpPr>
        <p:spPr>
          <a:xfrm>
            <a:off x="0" y="548640"/>
            <a:ext cx="8284845" cy="10160"/>
          </a:xfrm>
          <a:custGeom>
            <a:avLst/>
            <a:gdLst/>
            <a:ahLst/>
            <a:cxnLst/>
            <a:rect l="l" t="t" r="r" b="b"/>
            <a:pathLst>
              <a:path w="8284845" h="10159">
                <a:moveTo>
                  <a:pt x="970279" y="0"/>
                </a:moveTo>
                <a:lnTo>
                  <a:pt x="0" y="0"/>
                </a:lnTo>
                <a:lnTo>
                  <a:pt x="0" y="10160"/>
                </a:lnTo>
                <a:lnTo>
                  <a:pt x="939291" y="10160"/>
                </a:lnTo>
                <a:lnTo>
                  <a:pt x="970279" y="0"/>
                </a:lnTo>
                <a:close/>
              </a:path>
              <a:path w="8284845" h="10159">
                <a:moveTo>
                  <a:pt x="6509824" y="0"/>
                </a:moveTo>
                <a:lnTo>
                  <a:pt x="5164732" y="0"/>
                </a:lnTo>
                <a:lnTo>
                  <a:pt x="5254440" y="10160"/>
                </a:lnTo>
                <a:lnTo>
                  <a:pt x="6621610" y="10160"/>
                </a:lnTo>
                <a:lnTo>
                  <a:pt x="6573520" y="7620"/>
                </a:lnTo>
                <a:lnTo>
                  <a:pt x="6509824" y="0"/>
                </a:lnTo>
                <a:close/>
              </a:path>
              <a:path w="8284845" h="10159">
                <a:moveTo>
                  <a:pt x="8284403" y="0"/>
                </a:moveTo>
                <a:lnTo>
                  <a:pt x="7346745" y="0"/>
                </a:lnTo>
                <a:lnTo>
                  <a:pt x="7261859" y="10160"/>
                </a:lnTo>
                <a:lnTo>
                  <a:pt x="8225872" y="10160"/>
                </a:lnTo>
                <a:lnTo>
                  <a:pt x="8284403" y="0"/>
                </a:lnTo>
                <a:close/>
              </a:path>
            </a:pathLst>
          </a:custGeom>
          <a:solidFill>
            <a:srgbClr val="00AED1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bk object 79"/>
          <p:cNvSpPr/>
          <p:nvPr/>
        </p:nvSpPr>
        <p:spPr>
          <a:xfrm>
            <a:off x="0" y="558800"/>
            <a:ext cx="8226425" cy="8890"/>
          </a:xfrm>
          <a:custGeom>
            <a:avLst/>
            <a:gdLst/>
            <a:ahLst/>
            <a:cxnLst/>
            <a:rect l="l" t="t" r="r" b="b"/>
            <a:pathLst>
              <a:path w="8226425" h="8890">
                <a:moveTo>
                  <a:pt x="939291" y="0"/>
                </a:moveTo>
                <a:lnTo>
                  <a:pt x="0" y="0"/>
                </a:lnTo>
                <a:lnTo>
                  <a:pt x="0" y="8889"/>
                </a:lnTo>
                <a:lnTo>
                  <a:pt x="912177" y="8889"/>
                </a:lnTo>
                <a:lnTo>
                  <a:pt x="939291" y="0"/>
                </a:lnTo>
                <a:close/>
              </a:path>
              <a:path w="8226425" h="8890">
                <a:moveTo>
                  <a:pt x="6621610" y="0"/>
                </a:moveTo>
                <a:lnTo>
                  <a:pt x="5254440" y="0"/>
                </a:lnTo>
                <a:lnTo>
                  <a:pt x="5332934" y="8889"/>
                </a:lnTo>
                <a:lnTo>
                  <a:pt x="6789927" y="8889"/>
                </a:lnTo>
                <a:lnTo>
                  <a:pt x="6621610" y="0"/>
                </a:lnTo>
                <a:close/>
              </a:path>
              <a:path w="8226425" h="8890">
                <a:moveTo>
                  <a:pt x="8225872" y="0"/>
                </a:moveTo>
                <a:lnTo>
                  <a:pt x="7261860" y="0"/>
                </a:lnTo>
                <a:lnTo>
                  <a:pt x="7085427" y="8889"/>
                </a:lnTo>
                <a:lnTo>
                  <a:pt x="8174658" y="8889"/>
                </a:lnTo>
                <a:lnTo>
                  <a:pt x="8225872" y="0"/>
                </a:lnTo>
                <a:close/>
              </a:path>
            </a:pathLst>
          </a:custGeom>
          <a:solidFill>
            <a:srgbClr val="00ADD0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bk object 80"/>
          <p:cNvSpPr/>
          <p:nvPr/>
        </p:nvSpPr>
        <p:spPr>
          <a:xfrm>
            <a:off x="0" y="567690"/>
            <a:ext cx="8174990" cy="8890"/>
          </a:xfrm>
          <a:custGeom>
            <a:avLst/>
            <a:gdLst/>
            <a:ahLst/>
            <a:cxnLst/>
            <a:rect l="l" t="t" r="r" b="b"/>
            <a:pathLst>
              <a:path w="8174990" h="8890">
                <a:moveTo>
                  <a:pt x="912177" y="0"/>
                </a:moveTo>
                <a:lnTo>
                  <a:pt x="0" y="0"/>
                </a:lnTo>
                <a:lnTo>
                  <a:pt x="0" y="8889"/>
                </a:lnTo>
                <a:lnTo>
                  <a:pt x="886546" y="8889"/>
                </a:lnTo>
                <a:lnTo>
                  <a:pt x="892810" y="6350"/>
                </a:lnTo>
                <a:lnTo>
                  <a:pt x="912177" y="0"/>
                </a:lnTo>
                <a:close/>
              </a:path>
              <a:path w="8174990" h="8890">
                <a:moveTo>
                  <a:pt x="6789927" y="0"/>
                </a:moveTo>
                <a:lnTo>
                  <a:pt x="5332934" y="0"/>
                </a:lnTo>
                <a:lnTo>
                  <a:pt x="5411429" y="8889"/>
                </a:lnTo>
                <a:lnTo>
                  <a:pt x="8123444" y="8889"/>
                </a:lnTo>
                <a:lnTo>
                  <a:pt x="8130760" y="7620"/>
                </a:lnTo>
                <a:lnTo>
                  <a:pt x="6934200" y="7620"/>
                </a:lnTo>
                <a:lnTo>
                  <a:pt x="6789927" y="0"/>
                </a:lnTo>
                <a:close/>
              </a:path>
              <a:path w="8174990" h="8890">
                <a:moveTo>
                  <a:pt x="8174658" y="0"/>
                </a:moveTo>
                <a:lnTo>
                  <a:pt x="7085427" y="0"/>
                </a:lnTo>
                <a:lnTo>
                  <a:pt x="6934200" y="7620"/>
                </a:lnTo>
                <a:lnTo>
                  <a:pt x="8130760" y="7620"/>
                </a:lnTo>
                <a:lnTo>
                  <a:pt x="8174658" y="0"/>
                </a:lnTo>
                <a:close/>
              </a:path>
            </a:pathLst>
          </a:custGeom>
          <a:solidFill>
            <a:srgbClr val="00ACD0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bk object 81"/>
          <p:cNvSpPr/>
          <p:nvPr/>
        </p:nvSpPr>
        <p:spPr>
          <a:xfrm>
            <a:off x="0" y="576580"/>
            <a:ext cx="8123555" cy="10160"/>
          </a:xfrm>
          <a:custGeom>
            <a:avLst/>
            <a:gdLst/>
            <a:ahLst/>
            <a:cxnLst/>
            <a:rect l="l" t="t" r="r" b="b"/>
            <a:pathLst>
              <a:path w="8123555" h="10159">
                <a:moveTo>
                  <a:pt x="886546" y="0"/>
                </a:moveTo>
                <a:lnTo>
                  <a:pt x="0" y="0"/>
                </a:lnTo>
                <a:lnTo>
                  <a:pt x="0" y="10160"/>
                </a:lnTo>
                <a:lnTo>
                  <a:pt x="861492" y="10160"/>
                </a:lnTo>
                <a:lnTo>
                  <a:pt x="886546" y="0"/>
                </a:lnTo>
                <a:close/>
              </a:path>
              <a:path w="8123555" h="10159">
                <a:moveTo>
                  <a:pt x="8123444" y="0"/>
                </a:moveTo>
                <a:lnTo>
                  <a:pt x="5411429" y="0"/>
                </a:lnTo>
                <a:lnTo>
                  <a:pt x="5501136" y="10160"/>
                </a:lnTo>
                <a:lnTo>
                  <a:pt x="8064914" y="10160"/>
                </a:lnTo>
                <a:lnTo>
                  <a:pt x="8123444" y="0"/>
                </a:lnTo>
                <a:close/>
              </a:path>
            </a:pathLst>
          </a:custGeom>
          <a:solidFill>
            <a:srgbClr val="00ABCF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bk object 82"/>
          <p:cNvSpPr/>
          <p:nvPr/>
        </p:nvSpPr>
        <p:spPr>
          <a:xfrm>
            <a:off x="0" y="585469"/>
            <a:ext cx="8072755" cy="10160"/>
          </a:xfrm>
          <a:custGeom>
            <a:avLst/>
            <a:gdLst/>
            <a:ahLst/>
            <a:cxnLst/>
            <a:rect l="l" t="t" r="r" b="b"/>
            <a:pathLst>
              <a:path w="8072755" h="10159">
                <a:moveTo>
                  <a:pt x="864624" y="0"/>
                </a:moveTo>
                <a:lnTo>
                  <a:pt x="0" y="0"/>
                </a:lnTo>
                <a:lnTo>
                  <a:pt x="0" y="10159"/>
                </a:lnTo>
                <a:lnTo>
                  <a:pt x="839571" y="10159"/>
                </a:lnTo>
                <a:lnTo>
                  <a:pt x="864624" y="0"/>
                </a:lnTo>
                <a:close/>
              </a:path>
              <a:path w="8072755" h="10159">
                <a:moveTo>
                  <a:pt x="8072230" y="0"/>
                </a:moveTo>
                <a:lnTo>
                  <a:pt x="5489923" y="0"/>
                </a:lnTo>
                <a:lnTo>
                  <a:pt x="5579630" y="10159"/>
                </a:lnTo>
                <a:lnTo>
                  <a:pt x="8013700" y="10159"/>
                </a:lnTo>
                <a:lnTo>
                  <a:pt x="8072230" y="0"/>
                </a:lnTo>
                <a:close/>
              </a:path>
            </a:pathLst>
          </a:custGeom>
          <a:solidFill>
            <a:srgbClr val="00AACE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bk object 83"/>
          <p:cNvSpPr/>
          <p:nvPr/>
        </p:nvSpPr>
        <p:spPr>
          <a:xfrm>
            <a:off x="0" y="594359"/>
            <a:ext cx="8021320" cy="10160"/>
          </a:xfrm>
          <a:custGeom>
            <a:avLst/>
            <a:gdLst/>
            <a:ahLst/>
            <a:cxnLst/>
            <a:rect l="l" t="t" r="r" b="b"/>
            <a:pathLst>
              <a:path w="8021320" h="10159">
                <a:moveTo>
                  <a:pt x="842702" y="0"/>
                </a:moveTo>
                <a:lnTo>
                  <a:pt x="0" y="0"/>
                </a:lnTo>
                <a:lnTo>
                  <a:pt x="0" y="10160"/>
                </a:lnTo>
                <a:lnTo>
                  <a:pt x="817649" y="10160"/>
                </a:lnTo>
                <a:lnTo>
                  <a:pt x="842702" y="0"/>
                </a:lnTo>
                <a:close/>
              </a:path>
              <a:path w="8021320" h="10159">
                <a:moveTo>
                  <a:pt x="8021016" y="0"/>
                </a:moveTo>
                <a:lnTo>
                  <a:pt x="5568417" y="0"/>
                </a:lnTo>
                <a:lnTo>
                  <a:pt x="5658125" y="10160"/>
                </a:lnTo>
                <a:lnTo>
                  <a:pt x="7944685" y="10160"/>
                </a:lnTo>
                <a:lnTo>
                  <a:pt x="8013700" y="1269"/>
                </a:lnTo>
                <a:lnTo>
                  <a:pt x="8021016" y="0"/>
                </a:lnTo>
                <a:close/>
              </a:path>
            </a:pathLst>
          </a:custGeom>
          <a:solidFill>
            <a:srgbClr val="00A9CE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bk object 84"/>
          <p:cNvSpPr/>
          <p:nvPr/>
        </p:nvSpPr>
        <p:spPr>
          <a:xfrm>
            <a:off x="0" y="604519"/>
            <a:ext cx="7945120" cy="8890"/>
          </a:xfrm>
          <a:custGeom>
            <a:avLst/>
            <a:gdLst/>
            <a:ahLst/>
            <a:cxnLst/>
            <a:rect l="l" t="t" r="r" b="b"/>
            <a:pathLst>
              <a:path w="7945120" h="8890">
                <a:moveTo>
                  <a:pt x="817649" y="0"/>
                </a:moveTo>
                <a:lnTo>
                  <a:pt x="0" y="0"/>
                </a:lnTo>
                <a:lnTo>
                  <a:pt x="0" y="8889"/>
                </a:lnTo>
                <a:lnTo>
                  <a:pt x="795727" y="8889"/>
                </a:lnTo>
                <a:lnTo>
                  <a:pt x="817649" y="0"/>
                </a:lnTo>
                <a:close/>
              </a:path>
              <a:path w="7945120" h="8890">
                <a:moveTo>
                  <a:pt x="7944685" y="0"/>
                </a:moveTo>
                <a:lnTo>
                  <a:pt x="5658125" y="0"/>
                </a:lnTo>
                <a:lnTo>
                  <a:pt x="5736619" y="8889"/>
                </a:lnTo>
                <a:lnTo>
                  <a:pt x="7875671" y="8889"/>
                </a:lnTo>
                <a:lnTo>
                  <a:pt x="7944685" y="0"/>
                </a:lnTo>
                <a:close/>
              </a:path>
            </a:pathLst>
          </a:custGeom>
          <a:solidFill>
            <a:srgbClr val="00A8CD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bk object 85"/>
          <p:cNvSpPr/>
          <p:nvPr/>
        </p:nvSpPr>
        <p:spPr>
          <a:xfrm>
            <a:off x="0" y="613409"/>
            <a:ext cx="7875905" cy="10160"/>
          </a:xfrm>
          <a:custGeom>
            <a:avLst/>
            <a:gdLst/>
            <a:ahLst/>
            <a:cxnLst/>
            <a:rect l="l" t="t" r="r" b="b"/>
            <a:pathLst>
              <a:path w="7875905" h="10159">
                <a:moveTo>
                  <a:pt x="795727" y="0"/>
                </a:moveTo>
                <a:lnTo>
                  <a:pt x="0" y="0"/>
                </a:lnTo>
                <a:lnTo>
                  <a:pt x="0" y="10160"/>
                </a:lnTo>
                <a:lnTo>
                  <a:pt x="770673" y="10160"/>
                </a:lnTo>
                <a:lnTo>
                  <a:pt x="795727" y="0"/>
                </a:lnTo>
                <a:close/>
              </a:path>
              <a:path w="7875905" h="10159">
                <a:moveTo>
                  <a:pt x="7875671" y="0"/>
                </a:moveTo>
                <a:lnTo>
                  <a:pt x="5736619" y="0"/>
                </a:lnTo>
                <a:lnTo>
                  <a:pt x="5803900" y="7619"/>
                </a:lnTo>
                <a:lnTo>
                  <a:pt x="5832642" y="10160"/>
                </a:lnTo>
                <a:lnTo>
                  <a:pt x="7796797" y="10160"/>
                </a:lnTo>
                <a:lnTo>
                  <a:pt x="7875671" y="0"/>
                </a:lnTo>
                <a:close/>
              </a:path>
            </a:pathLst>
          </a:custGeom>
          <a:solidFill>
            <a:srgbClr val="00A7CC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bk object 86"/>
          <p:cNvSpPr/>
          <p:nvPr/>
        </p:nvSpPr>
        <p:spPr>
          <a:xfrm>
            <a:off x="0" y="622300"/>
            <a:ext cx="7806690" cy="10160"/>
          </a:xfrm>
          <a:custGeom>
            <a:avLst/>
            <a:gdLst/>
            <a:ahLst/>
            <a:cxnLst/>
            <a:rect l="l" t="t" r="r" b="b"/>
            <a:pathLst>
              <a:path w="7806690" h="10159">
                <a:moveTo>
                  <a:pt x="773805" y="0"/>
                </a:moveTo>
                <a:lnTo>
                  <a:pt x="0" y="0"/>
                </a:lnTo>
                <a:lnTo>
                  <a:pt x="0" y="10160"/>
                </a:lnTo>
                <a:lnTo>
                  <a:pt x="748751" y="10160"/>
                </a:lnTo>
                <a:lnTo>
                  <a:pt x="773805" y="0"/>
                </a:lnTo>
                <a:close/>
              </a:path>
              <a:path w="7806690" h="10159">
                <a:moveTo>
                  <a:pt x="7806656" y="0"/>
                </a:moveTo>
                <a:lnTo>
                  <a:pt x="5818271" y="0"/>
                </a:lnTo>
                <a:lnTo>
                  <a:pt x="5933239" y="10160"/>
                </a:lnTo>
                <a:lnTo>
                  <a:pt x="7727782" y="10160"/>
                </a:lnTo>
                <a:lnTo>
                  <a:pt x="7806656" y="0"/>
                </a:lnTo>
                <a:close/>
              </a:path>
            </a:pathLst>
          </a:custGeom>
          <a:solidFill>
            <a:srgbClr val="00A6CC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bk object 87"/>
          <p:cNvSpPr/>
          <p:nvPr/>
        </p:nvSpPr>
        <p:spPr>
          <a:xfrm>
            <a:off x="0" y="631190"/>
            <a:ext cx="7738109" cy="10160"/>
          </a:xfrm>
          <a:custGeom>
            <a:avLst/>
            <a:gdLst/>
            <a:ahLst/>
            <a:cxnLst/>
            <a:rect l="l" t="t" r="r" b="b"/>
            <a:pathLst>
              <a:path w="7738109" h="10159">
                <a:moveTo>
                  <a:pt x="751883" y="0"/>
                </a:moveTo>
                <a:lnTo>
                  <a:pt x="0" y="0"/>
                </a:lnTo>
                <a:lnTo>
                  <a:pt x="0" y="10160"/>
                </a:lnTo>
                <a:lnTo>
                  <a:pt x="726829" y="10160"/>
                </a:lnTo>
                <a:lnTo>
                  <a:pt x="751883" y="0"/>
                </a:lnTo>
                <a:close/>
              </a:path>
              <a:path w="7738109" h="10159">
                <a:moveTo>
                  <a:pt x="7737642" y="0"/>
                </a:moveTo>
                <a:lnTo>
                  <a:pt x="5918868" y="0"/>
                </a:lnTo>
                <a:lnTo>
                  <a:pt x="6033836" y="10160"/>
                </a:lnTo>
                <a:lnTo>
                  <a:pt x="7658768" y="10160"/>
                </a:lnTo>
                <a:lnTo>
                  <a:pt x="7737642" y="0"/>
                </a:lnTo>
                <a:close/>
              </a:path>
            </a:pathLst>
          </a:custGeom>
          <a:solidFill>
            <a:srgbClr val="00A5CC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bk object 88"/>
          <p:cNvSpPr/>
          <p:nvPr/>
        </p:nvSpPr>
        <p:spPr>
          <a:xfrm>
            <a:off x="0" y="640080"/>
            <a:ext cx="7668895" cy="10160"/>
          </a:xfrm>
          <a:custGeom>
            <a:avLst/>
            <a:gdLst/>
            <a:ahLst/>
            <a:cxnLst/>
            <a:rect l="l" t="t" r="r" b="b"/>
            <a:pathLst>
              <a:path w="7668895" h="10159">
                <a:moveTo>
                  <a:pt x="729961" y="0"/>
                </a:moveTo>
                <a:lnTo>
                  <a:pt x="0" y="0"/>
                </a:lnTo>
                <a:lnTo>
                  <a:pt x="0" y="10160"/>
                </a:lnTo>
                <a:lnTo>
                  <a:pt x="704907" y="10160"/>
                </a:lnTo>
                <a:lnTo>
                  <a:pt x="729961" y="0"/>
                </a:lnTo>
                <a:close/>
              </a:path>
              <a:path w="7668895" h="10159">
                <a:moveTo>
                  <a:pt x="7668627" y="0"/>
                </a:moveTo>
                <a:lnTo>
                  <a:pt x="6019465" y="0"/>
                </a:lnTo>
                <a:lnTo>
                  <a:pt x="6134434" y="10160"/>
                </a:lnTo>
                <a:lnTo>
                  <a:pt x="7564966" y="10160"/>
                </a:lnTo>
                <a:lnTo>
                  <a:pt x="7639050" y="3810"/>
                </a:lnTo>
                <a:lnTo>
                  <a:pt x="7668627" y="0"/>
                </a:lnTo>
                <a:close/>
              </a:path>
            </a:pathLst>
          </a:custGeom>
          <a:solidFill>
            <a:srgbClr val="00A4CA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bk object 89"/>
          <p:cNvSpPr/>
          <p:nvPr/>
        </p:nvSpPr>
        <p:spPr>
          <a:xfrm>
            <a:off x="0" y="650240"/>
            <a:ext cx="7565390" cy="8890"/>
          </a:xfrm>
          <a:custGeom>
            <a:avLst/>
            <a:gdLst/>
            <a:ahLst/>
            <a:cxnLst/>
            <a:rect l="l" t="t" r="r" b="b"/>
            <a:pathLst>
              <a:path w="7565390" h="8890">
                <a:moveTo>
                  <a:pt x="704907" y="0"/>
                </a:moveTo>
                <a:lnTo>
                  <a:pt x="0" y="0"/>
                </a:lnTo>
                <a:lnTo>
                  <a:pt x="0" y="8889"/>
                </a:lnTo>
                <a:lnTo>
                  <a:pt x="682985" y="8889"/>
                </a:lnTo>
                <a:lnTo>
                  <a:pt x="704907" y="0"/>
                </a:lnTo>
                <a:close/>
              </a:path>
              <a:path w="7565390" h="8890">
                <a:moveTo>
                  <a:pt x="7564966" y="0"/>
                </a:moveTo>
                <a:lnTo>
                  <a:pt x="6134434" y="0"/>
                </a:lnTo>
                <a:lnTo>
                  <a:pt x="6235031" y="8889"/>
                </a:lnTo>
                <a:lnTo>
                  <a:pt x="7461250" y="8889"/>
                </a:lnTo>
                <a:lnTo>
                  <a:pt x="7564966" y="0"/>
                </a:lnTo>
                <a:close/>
              </a:path>
            </a:pathLst>
          </a:custGeom>
          <a:solidFill>
            <a:srgbClr val="00A3CA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bk object 90"/>
          <p:cNvSpPr/>
          <p:nvPr/>
        </p:nvSpPr>
        <p:spPr>
          <a:xfrm>
            <a:off x="0" y="659130"/>
            <a:ext cx="7461250" cy="10160"/>
          </a:xfrm>
          <a:custGeom>
            <a:avLst/>
            <a:gdLst/>
            <a:ahLst/>
            <a:cxnLst/>
            <a:rect l="l" t="t" r="r" b="b"/>
            <a:pathLst>
              <a:path w="7461250" h="10159">
                <a:moveTo>
                  <a:pt x="682985" y="0"/>
                </a:moveTo>
                <a:lnTo>
                  <a:pt x="0" y="0"/>
                </a:lnTo>
                <a:lnTo>
                  <a:pt x="0" y="10160"/>
                </a:lnTo>
                <a:lnTo>
                  <a:pt x="657932" y="10160"/>
                </a:lnTo>
                <a:lnTo>
                  <a:pt x="682985" y="0"/>
                </a:lnTo>
                <a:close/>
              </a:path>
              <a:path w="7461250" h="10159">
                <a:moveTo>
                  <a:pt x="7461250" y="0"/>
                </a:moveTo>
                <a:lnTo>
                  <a:pt x="6235031" y="0"/>
                </a:lnTo>
                <a:lnTo>
                  <a:pt x="6350000" y="10160"/>
                </a:lnTo>
                <a:lnTo>
                  <a:pt x="7342716" y="10160"/>
                </a:lnTo>
                <a:lnTo>
                  <a:pt x="7461250" y="0"/>
                </a:lnTo>
                <a:close/>
              </a:path>
            </a:pathLst>
          </a:custGeom>
          <a:solidFill>
            <a:srgbClr val="00A2C9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bk object 91"/>
          <p:cNvSpPr/>
          <p:nvPr/>
        </p:nvSpPr>
        <p:spPr>
          <a:xfrm>
            <a:off x="0" y="668019"/>
            <a:ext cx="7357745" cy="10160"/>
          </a:xfrm>
          <a:custGeom>
            <a:avLst/>
            <a:gdLst/>
            <a:ahLst/>
            <a:cxnLst/>
            <a:rect l="l" t="t" r="r" b="b"/>
            <a:pathLst>
              <a:path w="7357745" h="10159">
                <a:moveTo>
                  <a:pt x="661063" y="0"/>
                </a:moveTo>
                <a:lnTo>
                  <a:pt x="0" y="0"/>
                </a:lnTo>
                <a:lnTo>
                  <a:pt x="0" y="10159"/>
                </a:lnTo>
                <a:lnTo>
                  <a:pt x="636010" y="10159"/>
                </a:lnTo>
                <a:lnTo>
                  <a:pt x="661063" y="0"/>
                </a:lnTo>
                <a:close/>
              </a:path>
              <a:path w="7357745" h="10159">
                <a:moveTo>
                  <a:pt x="7357533" y="0"/>
                </a:moveTo>
                <a:lnTo>
                  <a:pt x="6335628" y="0"/>
                </a:lnTo>
                <a:lnTo>
                  <a:pt x="6350000" y="1269"/>
                </a:lnTo>
                <a:lnTo>
                  <a:pt x="6555581" y="10159"/>
                </a:lnTo>
                <a:lnTo>
                  <a:pt x="7239000" y="10159"/>
                </a:lnTo>
                <a:lnTo>
                  <a:pt x="7357533" y="0"/>
                </a:lnTo>
                <a:close/>
              </a:path>
            </a:pathLst>
          </a:custGeom>
          <a:solidFill>
            <a:srgbClr val="00A1C9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bk object 92"/>
          <p:cNvSpPr/>
          <p:nvPr/>
        </p:nvSpPr>
        <p:spPr>
          <a:xfrm>
            <a:off x="0" y="676909"/>
            <a:ext cx="7254240" cy="10160"/>
          </a:xfrm>
          <a:custGeom>
            <a:avLst/>
            <a:gdLst/>
            <a:ahLst/>
            <a:cxnLst/>
            <a:rect l="l" t="t" r="r" b="b"/>
            <a:pathLst>
              <a:path w="7254240" h="10159">
                <a:moveTo>
                  <a:pt x="639141" y="0"/>
                </a:moveTo>
                <a:lnTo>
                  <a:pt x="0" y="0"/>
                </a:lnTo>
                <a:lnTo>
                  <a:pt x="0" y="10160"/>
                </a:lnTo>
                <a:lnTo>
                  <a:pt x="614666" y="10160"/>
                </a:lnTo>
                <a:lnTo>
                  <a:pt x="617220" y="8889"/>
                </a:lnTo>
                <a:lnTo>
                  <a:pt x="639141" y="0"/>
                </a:lnTo>
                <a:close/>
              </a:path>
              <a:path w="7254240" h="10159">
                <a:moveTo>
                  <a:pt x="7253816" y="0"/>
                </a:moveTo>
                <a:lnTo>
                  <a:pt x="6526212" y="0"/>
                </a:lnTo>
                <a:lnTo>
                  <a:pt x="6761162" y="10160"/>
                </a:lnTo>
                <a:lnTo>
                  <a:pt x="6913033" y="10160"/>
                </a:lnTo>
                <a:lnTo>
                  <a:pt x="7239000" y="1269"/>
                </a:lnTo>
                <a:lnTo>
                  <a:pt x="7253816" y="0"/>
                </a:lnTo>
                <a:close/>
              </a:path>
            </a:pathLst>
          </a:custGeom>
          <a:solidFill>
            <a:srgbClr val="00A0C8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bk object 93"/>
          <p:cNvSpPr/>
          <p:nvPr/>
        </p:nvSpPr>
        <p:spPr>
          <a:xfrm>
            <a:off x="0" y="687069"/>
            <a:ext cx="6913245" cy="8890"/>
          </a:xfrm>
          <a:custGeom>
            <a:avLst/>
            <a:gdLst/>
            <a:ahLst/>
            <a:cxnLst/>
            <a:rect l="l" t="t" r="r" b="b"/>
            <a:pathLst>
              <a:path w="6913245" h="8890">
                <a:moveTo>
                  <a:pt x="614666" y="0"/>
                </a:moveTo>
                <a:lnTo>
                  <a:pt x="0" y="0"/>
                </a:lnTo>
                <a:lnTo>
                  <a:pt x="0" y="8889"/>
                </a:lnTo>
                <a:lnTo>
                  <a:pt x="596793" y="8889"/>
                </a:lnTo>
                <a:lnTo>
                  <a:pt x="614666" y="0"/>
                </a:lnTo>
                <a:close/>
              </a:path>
              <a:path w="6913245" h="8890">
                <a:moveTo>
                  <a:pt x="6913033" y="0"/>
                </a:moveTo>
                <a:lnTo>
                  <a:pt x="6761162" y="0"/>
                </a:lnTo>
                <a:lnTo>
                  <a:pt x="6819900" y="2539"/>
                </a:lnTo>
                <a:lnTo>
                  <a:pt x="6913033" y="0"/>
                </a:lnTo>
                <a:close/>
              </a:path>
            </a:pathLst>
          </a:custGeom>
          <a:solidFill>
            <a:srgbClr val="009FC7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bk object 94"/>
          <p:cNvSpPr/>
          <p:nvPr/>
        </p:nvSpPr>
        <p:spPr>
          <a:xfrm>
            <a:off x="0" y="700405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 h="0">
                <a:moveTo>
                  <a:pt x="0" y="0"/>
                </a:moveTo>
                <a:lnTo>
                  <a:pt x="596793" y="0"/>
                </a:lnTo>
              </a:path>
            </a:pathLst>
          </a:custGeom>
          <a:ln w="8889">
            <a:solidFill>
              <a:srgbClr val="009E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bk object 95"/>
          <p:cNvSpPr/>
          <p:nvPr/>
        </p:nvSpPr>
        <p:spPr>
          <a:xfrm>
            <a:off x="0" y="709930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 h="0">
                <a:moveTo>
                  <a:pt x="0" y="0"/>
                </a:moveTo>
                <a:lnTo>
                  <a:pt x="578919" y="0"/>
                </a:lnTo>
              </a:path>
            </a:pathLst>
          </a:custGeom>
          <a:ln w="10160">
            <a:solidFill>
              <a:srgbClr val="009D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bk object 96"/>
          <p:cNvSpPr/>
          <p:nvPr/>
        </p:nvSpPr>
        <p:spPr>
          <a:xfrm>
            <a:off x="0" y="718819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 h="0">
                <a:moveTo>
                  <a:pt x="0" y="0"/>
                </a:moveTo>
                <a:lnTo>
                  <a:pt x="561045" y="0"/>
                </a:lnTo>
              </a:path>
            </a:pathLst>
          </a:custGeom>
          <a:ln w="10160">
            <a:solidFill>
              <a:srgbClr val="009C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bk object 97"/>
          <p:cNvSpPr/>
          <p:nvPr/>
        </p:nvSpPr>
        <p:spPr>
          <a:xfrm>
            <a:off x="0" y="727709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 h="0">
                <a:moveTo>
                  <a:pt x="0" y="0"/>
                </a:moveTo>
                <a:lnTo>
                  <a:pt x="543172" y="0"/>
                </a:lnTo>
              </a:path>
            </a:pathLst>
          </a:custGeom>
          <a:ln w="10160">
            <a:solidFill>
              <a:srgbClr val="009B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bk object 98"/>
          <p:cNvSpPr/>
          <p:nvPr/>
        </p:nvSpPr>
        <p:spPr>
          <a:xfrm>
            <a:off x="0" y="737234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 h="0">
                <a:moveTo>
                  <a:pt x="0" y="0"/>
                </a:moveTo>
                <a:lnTo>
                  <a:pt x="522745" y="0"/>
                </a:lnTo>
              </a:path>
            </a:pathLst>
          </a:custGeom>
          <a:ln w="8889">
            <a:solidFill>
              <a:srgbClr val="009A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bk object 99"/>
          <p:cNvSpPr/>
          <p:nvPr/>
        </p:nvSpPr>
        <p:spPr>
          <a:xfrm>
            <a:off x="0" y="746125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 h="0">
                <a:moveTo>
                  <a:pt x="0" y="0"/>
                </a:moveTo>
                <a:lnTo>
                  <a:pt x="504871" y="0"/>
                </a:lnTo>
              </a:path>
            </a:pathLst>
          </a:custGeom>
          <a:ln w="8890">
            <a:solidFill>
              <a:srgbClr val="009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bk object 100"/>
          <p:cNvSpPr/>
          <p:nvPr/>
        </p:nvSpPr>
        <p:spPr>
          <a:xfrm>
            <a:off x="0" y="755650"/>
            <a:ext cx="487045" cy="0"/>
          </a:xfrm>
          <a:custGeom>
            <a:avLst/>
            <a:gdLst/>
            <a:ahLst/>
            <a:cxnLst/>
            <a:rect l="l" t="t" r="r" b="b"/>
            <a:pathLst>
              <a:path w="487045" h="0">
                <a:moveTo>
                  <a:pt x="0" y="0"/>
                </a:moveTo>
                <a:lnTo>
                  <a:pt x="486998" y="0"/>
                </a:lnTo>
              </a:path>
            </a:pathLst>
          </a:custGeom>
          <a:ln w="10159">
            <a:solidFill>
              <a:srgbClr val="009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bk object 101"/>
          <p:cNvSpPr/>
          <p:nvPr/>
        </p:nvSpPr>
        <p:spPr>
          <a:xfrm>
            <a:off x="0" y="76454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9124" y="0"/>
                </a:lnTo>
              </a:path>
            </a:pathLst>
          </a:custGeom>
          <a:ln w="10160">
            <a:solidFill>
              <a:srgbClr val="0097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bk object 102"/>
          <p:cNvSpPr/>
          <p:nvPr/>
        </p:nvSpPr>
        <p:spPr>
          <a:xfrm>
            <a:off x="0" y="77343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 h="0">
                <a:moveTo>
                  <a:pt x="0" y="0"/>
                </a:moveTo>
                <a:lnTo>
                  <a:pt x="451251" y="0"/>
                </a:lnTo>
              </a:path>
            </a:pathLst>
          </a:custGeom>
          <a:ln w="10160">
            <a:solidFill>
              <a:srgbClr val="0096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bk object 103"/>
          <p:cNvSpPr/>
          <p:nvPr/>
        </p:nvSpPr>
        <p:spPr>
          <a:xfrm>
            <a:off x="0" y="78295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 h="0">
                <a:moveTo>
                  <a:pt x="0" y="0"/>
                </a:moveTo>
                <a:lnTo>
                  <a:pt x="430824" y="0"/>
                </a:lnTo>
              </a:path>
            </a:pathLst>
          </a:custGeom>
          <a:ln w="8889">
            <a:solidFill>
              <a:srgbClr val="0095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bk object 104"/>
          <p:cNvSpPr/>
          <p:nvPr/>
        </p:nvSpPr>
        <p:spPr>
          <a:xfrm>
            <a:off x="0" y="79248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 h="0">
                <a:moveTo>
                  <a:pt x="0" y="0"/>
                </a:moveTo>
                <a:lnTo>
                  <a:pt x="412950" y="0"/>
                </a:lnTo>
              </a:path>
            </a:pathLst>
          </a:custGeom>
          <a:ln w="10160">
            <a:solidFill>
              <a:srgbClr val="0094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bk object 105"/>
          <p:cNvSpPr/>
          <p:nvPr/>
        </p:nvSpPr>
        <p:spPr>
          <a:xfrm>
            <a:off x="0" y="80136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 h="0">
                <a:moveTo>
                  <a:pt x="0" y="0"/>
                </a:moveTo>
                <a:lnTo>
                  <a:pt x="395076" y="0"/>
                </a:lnTo>
              </a:path>
            </a:pathLst>
          </a:custGeom>
          <a:ln w="10160">
            <a:solidFill>
              <a:srgbClr val="0093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bk object 106"/>
          <p:cNvSpPr/>
          <p:nvPr/>
        </p:nvSpPr>
        <p:spPr>
          <a:xfrm>
            <a:off x="0" y="810259"/>
            <a:ext cx="377825" cy="0"/>
          </a:xfrm>
          <a:custGeom>
            <a:avLst/>
            <a:gdLst/>
            <a:ahLst/>
            <a:cxnLst/>
            <a:rect l="l" t="t" r="r" b="b"/>
            <a:pathLst>
              <a:path w="377825" h="0">
                <a:moveTo>
                  <a:pt x="0" y="0"/>
                </a:moveTo>
                <a:lnTo>
                  <a:pt x="377203" y="0"/>
                </a:lnTo>
              </a:path>
            </a:pathLst>
          </a:custGeom>
          <a:ln w="10160">
            <a:solidFill>
              <a:srgbClr val="0092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bk object 107"/>
          <p:cNvSpPr/>
          <p:nvPr/>
        </p:nvSpPr>
        <p:spPr>
          <a:xfrm>
            <a:off x="0" y="8191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 h="0">
                <a:moveTo>
                  <a:pt x="0" y="0"/>
                </a:moveTo>
                <a:lnTo>
                  <a:pt x="361212" y="0"/>
                </a:lnTo>
              </a:path>
            </a:pathLst>
          </a:custGeom>
          <a:ln w="10159">
            <a:solidFill>
              <a:srgbClr val="0091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bk object 108"/>
          <p:cNvSpPr/>
          <p:nvPr/>
        </p:nvSpPr>
        <p:spPr>
          <a:xfrm>
            <a:off x="0" y="82867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 h="0">
                <a:moveTo>
                  <a:pt x="0" y="0"/>
                </a:moveTo>
                <a:lnTo>
                  <a:pt x="343296" y="0"/>
                </a:lnTo>
              </a:path>
            </a:pathLst>
          </a:custGeom>
          <a:ln w="8890">
            <a:solidFill>
              <a:srgbClr val="0090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bk object 109"/>
          <p:cNvSpPr/>
          <p:nvPr/>
        </p:nvSpPr>
        <p:spPr>
          <a:xfrm>
            <a:off x="0" y="83820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 h="0">
                <a:moveTo>
                  <a:pt x="0" y="0"/>
                </a:moveTo>
                <a:lnTo>
                  <a:pt x="327619" y="0"/>
                </a:lnTo>
              </a:path>
            </a:pathLst>
          </a:custGeom>
          <a:ln w="10159">
            <a:solidFill>
              <a:srgbClr val="008F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bk object 110"/>
          <p:cNvSpPr/>
          <p:nvPr/>
        </p:nvSpPr>
        <p:spPr>
          <a:xfrm>
            <a:off x="0" y="847089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 h="0">
                <a:moveTo>
                  <a:pt x="0" y="0"/>
                </a:moveTo>
                <a:lnTo>
                  <a:pt x="311942" y="0"/>
                </a:lnTo>
              </a:path>
            </a:pathLst>
          </a:custGeom>
          <a:ln w="10160">
            <a:solidFill>
              <a:srgbClr val="008E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bk object 111"/>
          <p:cNvSpPr/>
          <p:nvPr/>
        </p:nvSpPr>
        <p:spPr>
          <a:xfrm>
            <a:off x="0" y="85598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 h="0">
                <a:moveTo>
                  <a:pt x="0" y="0"/>
                </a:moveTo>
                <a:lnTo>
                  <a:pt x="296265" y="0"/>
                </a:lnTo>
              </a:path>
            </a:pathLst>
          </a:custGeom>
          <a:ln w="10160">
            <a:solidFill>
              <a:srgbClr val="008D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bk object 112"/>
          <p:cNvSpPr/>
          <p:nvPr/>
        </p:nvSpPr>
        <p:spPr>
          <a:xfrm>
            <a:off x="0" y="86486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 h="0">
                <a:moveTo>
                  <a:pt x="0" y="0"/>
                </a:moveTo>
                <a:lnTo>
                  <a:pt x="280588" y="0"/>
                </a:lnTo>
              </a:path>
            </a:pathLst>
          </a:custGeom>
          <a:ln w="10160">
            <a:solidFill>
              <a:srgbClr val="008C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bk object 113"/>
          <p:cNvSpPr/>
          <p:nvPr/>
        </p:nvSpPr>
        <p:spPr>
          <a:xfrm>
            <a:off x="0" y="87439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 h="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8889">
            <a:solidFill>
              <a:srgbClr val="008B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bk object 114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5" name="bk object 115"/>
          <p:cNvSpPr/>
          <p:nvPr/>
        </p:nvSpPr>
        <p:spPr>
          <a:xfrm>
            <a:off x="4403320" y="2540"/>
            <a:ext cx="4740910" cy="0"/>
          </a:xfrm>
          <a:custGeom>
            <a:avLst/>
            <a:gdLst/>
            <a:ahLst/>
            <a:cxnLst/>
            <a:rect l="l" t="t" r="r" b="b"/>
            <a:pathLst>
              <a:path w="4740909" h="0">
                <a:moveTo>
                  <a:pt x="0" y="0"/>
                </a:moveTo>
                <a:lnTo>
                  <a:pt x="4740679" y="0"/>
                </a:lnTo>
              </a:path>
            </a:pathLst>
          </a:custGeom>
          <a:ln w="5079">
            <a:solidFill>
              <a:srgbClr val="009A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bk object 116"/>
          <p:cNvSpPr/>
          <p:nvPr/>
        </p:nvSpPr>
        <p:spPr>
          <a:xfrm>
            <a:off x="4414231" y="10795"/>
            <a:ext cx="4730115" cy="0"/>
          </a:xfrm>
          <a:custGeom>
            <a:avLst/>
            <a:gdLst/>
            <a:ahLst/>
            <a:cxnLst/>
            <a:rect l="l" t="t" r="r" b="b"/>
            <a:pathLst>
              <a:path w="4730115" h="0">
                <a:moveTo>
                  <a:pt x="0" y="0"/>
                </a:moveTo>
                <a:lnTo>
                  <a:pt x="4729768" y="0"/>
                </a:lnTo>
              </a:path>
            </a:pathLst>
          </a:custGeom>
          <a:ln w="13970">
            <a:solidFill>
              <a:srgbClr val="009A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bk object 117"/>
          <p:cNvSpPr/>
          <p:nvPr/>
        </p:nvSpPr>
        <p:spPr>
          <a:xfrm>
            <a:off x="4450599" y="23495"/>
            <a:ext cx="4693920" cy="0"/>
          </a:xfrm>
          <a:custGeom>
            <a:avLst/>
            <a:gdLst/>
            <a:ahLst/>
            <a:cxnLst/>
            <a:rect l="l" t="t" r="r" b="b"/>
            <a:pathLst>
              <a:path w="4693920" h="0">
                <a:moveTo>
                  <a:pt x="0" y="0"/>
                </a:moveTo>
                <a:lnTo>
                  <a:pt x="4693400" y="0"/>
                </a:lnTo>
              </a:path>
            </a:pathLst>
          </a:custGeom>
          <a:ln w="13970">
            <a:solidFill>
              <a:srgbClr val="009A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bk object 118"/>
          <p:cNvSpPr/>
          <p:nvPr/>
        </p:nvSpPr>
        <p:spPr>
          <a:xfrm>
            <a:off x="4490604" y="37465"/>
            <a:ext cx="4653915" cy="0"/>
          </a:xfrm>
          <a:custGeom>
            <a:avLst/>
            <a:gdLst/>
            <a:ahLst/>
            <a:cxnLst/>
            <a:rect l="l" t="t" r="r" b="b"/>
            <a:pathLst>
              <a:path w="4653915" h="0">
                <a:moveTo>
                  <a:pt x="0" y="0"/>
                </a:moveTo>
                <a:lnTo>
                  <a:pt x="4653395" y="0"/>
                </a:lnTo>
              </a:path>
            </a:pathLst>
          </a:custGeom>
          <a:ln w="13970">
            <a:solidFill>
              <a:srgbClr val="009B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bk object 119"/>
          <p:cNvSpPr/>
          <p:nvPr/>
        </p:nvSpPr>
        <p:spPr>
          <a:xfrm>
            <a:off x="4526972" y="5016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4" h="0">
                <a:moveTo>
                  <a:pt x="0" y="0"/>
                </a:moveTo>
                <a:lnTo>
                  <a:pt x="4617027" y="0"/>
                </a:lnTo>
              </a:path>
            </a:pathLst>
          </a:custGeom>
          <a:ln w="13970">
            <a:solidFill>
              <a:srgbClr val="009B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bk object 120"/>
          <p:cNvSpPr/>
          <p:nvPr/>
        </p:nvSpPr>
        <p:spPr>
          <a:xfrm>
            <a:off x="4566592" y="62864"/>
            <a:ext cx="4577715" cy="0"/>
          </a:xfrm>
          <a:custGeom>
            <a:avLst/>
            <a:gdLst/>
            <a:ahLst/>
            <a:cxnLst/>
            <a:rect l="l" t="t" r="r" b="b"/>
            <a:pathLst>
              <a:path w="4577715" h="0">
                <a:moveTo>
                  <a:pt x="0" y="0"/>
                </a:moveTo>
                <a:lnTo>
                  <a:pt x="4577407" y="0"/>
                </a:lnTo>
              </a:path>
            </a:pathLst>
          </a:custGeom>
          <a:ln w="13970">
            <a:solidFill>
              <a:srgbClr val="009B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bk object 121"/>
          <p:cNvSpPr/>
          <p:nvPr/>
        </p:nvSpPr>
        <p:spPr>
          <a:xfrm>
            <a:off x="4608379" y="75564"/>
            <a:ext cx="4535805" cy="0"/>
          </a:xfrm>
          <a:custGeom>
            <a:avLst/>
            <a:gdLst/>
            <a:ahLst/>
            <a:cxnLst/>
            <a:rect l="l" t="t" r="r" b="b"/>
            <a:pathLst>
              <a:path w="4535805" h="0">
                <a:moveTo>
                  <a:pt x="0" y="0"/>
                </a:moveTo>
                <a:lnTo>
                  <a:pt x="4535620" y="0"/>
                </a:lnTo>
              </a:path>
            </a:pathLst>
          </a:custGeom>
          <a:ln w="13970">
            <a:solidFill>
              <a:srgbClr val="009C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bk object 122"/>
          <p:cNvSpPr/>
          <p:nvPr/>
        </p:nvSpPr>
        <p:spPr>
          <a:xfrm>
            <a:off x="4650166" y="88264"/>
            <a:ext cx="4493895" cy="0"/>
          </a:xfrm>
          <a:custGeom>
            <a:avLst/>
            <a:gdLst/>
            <a:ahLst/>
            <a:cxnLst/>
            <a:rect l="l" t="t" r="r" b="b"/>
            <a:pathLst>
              <a:path w="4493895" h="0">
                <a:moveTo>
                  <a:pt x="0" y="0"/>
                </a:moveTo>
                <a:lnTo>
                  <a:pt x="4493833" y="0"/>
                </a:lnTo>
              </a:path>
            </a:pathLst>
          </a:custGeom>
          <a:ln w="13970">
            <a:solidFill>
              <a:srgbClr val="009C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bk object 123"/>
          <p:cNvSpPr/>
          <p:nvPr/>
        </p:nvSpPr>
        <p:spPr>
          <a:xfrm>
            <a:off x="4696132" y="102235"/>
            <a:ext cx="4448175" cy="0"/>
          </a:xfrm>
          <a:custGeom>
            <a:avLst/>
            <a:gdLst/>
            <a:ahLst/>
            <a:cxnLst/>
            <a:rect l="l" t="t" r="r" b="b"/>
            <a:pathLst>
              <a:path w="4448175" h="0">
                <a:moveTo>
                  <a:pt x="0" y="0"/>
                </a:moveTo>
                <a:lnTo>
                  <a:pt x="4447867" y="0"/>
                </a:lnTo>
              </a:path>
            </a:pathLst>
          </a:custGeom>
          <a:ln w="13970">
            <a:solidFill>
              <a:srgbClr val="009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bk object 124"/>
          <p:cNvSpPr/>
          <p:nvPr/>
        </p:nvSpPr>
        <p:spPr>
          <a:xfrm>
            <a:off x="4737919" y="114935"/>
            <a:ext cx="4406265" cy="0"/>
          </a:xfrm>
          <a:custGeom>
            <a:avLst/>
            <a:gdLst/>
            <a:ahLst/>
            <a:cxnLst/>
            <a:rect l="l" t="t" r="r" b="b"/>
            <a:pathLst>
              <a:path w="4406265" h="0">
                <a:moveTo>
                  <a:pt x="0" y="0"/>
                </a:moveTo>
                <a:lnTo>
                  <a:pt x="4406080" y="0"/>
                </a:lnTo>
              </a:path>
            </a:pathLst>
          </a:custGeom>
          <a:ln w="13970">
            <a:solidFill>
              <a:srgbClr val="009D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bk object 125"/>
          <p:cNvSpPr/>
          <p:nvPr/>
        </p:nvSpPr>
        <p:spPr>
          <a:xfrm>
            <a:off x="4779706" y="127635"/>
            <a:ext cx="4364355" cy="0"/>
          </a:xfrm>
          <a:custGeom>
            <a:avLst/>
            <a:gdLst/>
            <a:ahLst/>
            <a:cxnLst/>
            <a:rect l="l" t="t" r="r" b="b"/>
            <a:pathLst>
              <a:path w="4364355" h="0">
                <a:moveTo>
                  <a:pt x="0" y="0"/>
                </a:moveTo>
                <a:lnTo>
                  <a:pt x="4364293" y="0"/>
                </a:lnTo>
              </a:path>
            </a:pathLst>
          </a:custGeom>
          <a:ln w="13970">
            <a:solidFill>
              <a:srgbClr val="009D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bk object 126"/>
          <p:cNvSpPr/>
          <p:nvPr/>
        </p:nvSpPr>
        <p:spPr>
          <a:xfrm>
            <a:off x="4823542" y="14033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 h="0">
                <a:moveTo>
                  <a:pt x="0" y="0"/>
                </a:moveTo>
                <a:lnTo>
                  <a:pt x="4320458" y="0"/>
                </a:lnTo>
              </a:path>
            </a:pathLst>
          </a:custGeom>
          <a:ln w="13970">
            <a:solidFill>
              <a:srgbClr val="009E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bk object 127"/>
          <p:cNvSpPr/>
          <p:nvPr/>
        </p:nvSpPr>
        <p:spPr>
          <a:xfrm>
            <a:off x="4869425" y="15303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 h="0">
                <a:moveTo>
                  <a:pt x="0" y="0"/>
                </a:moveTo>
                <a:lnTo>
                  <a:pt x="4274574" y="0"/>
                </a:lnTo>
              </a:path>
            </a:pathLst>
          </a:custGeom>
          <a:ln w="13970">
            <a:solidFill>
              <a:srgbClr val="009E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bk object 128"/>
          <p:cNvSpPr/>
          <p:nvPr/>
        </p:nvSpPr>
        <p:spPr>
          <a:xfrm>
            <a:off x="4919898" y="167004"/>
            <a:ext cx="4224655" cy="0"/>
          </a:xfrm>
          <a:custGeom>
            <a:avLst/>
            <a:gdLst/>
            <a:ahLst/>
            <a:cxnLst/>
            <a:rect l="l" t="t" r="r" b="b"/>
            <a:pathLst>
              <a:path w="4224655" h="0">
                <a:moveTo>
                  <a:pt x="0" y="0"/>
                </a:moveTo>
                <a:lnTo>
                  <a:pt x="4224101" y="0"/>
                </a:lnTo>
              </a:path>
            </a:pathLst>
          </a:custGeom>
          <a:ln w="13970">
            <a:solidFill>
              <a:srgbClr val="009E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bk object 129"/>
          <p:cNvSpPr/>
          <p:nvPr/>
        </p:nvSpPr>
        <p:spPr>
          <a:xfrm>
            <a:off x="4965781" y="17970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 h="0">
                <a:moveTo>
                  <a:pt x="0" y="0"/>
                </a:moveTo>
                <a:lnTo>
                  <a:pt x="4178218" y="0"/>
                </a:lnTo>
              </a:path>
            </a:pathLst>
          </a:custGeom>
          <a:ln w="13970">
            <a:solidFill>
              <a:srgbClr val="009F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bk object 130"/>
          <p:cNvSpPr/>
          <p:nvPr/>
        </p:nvSpPr>
        <p:spPr>
          <a:xfrm>
            <a:off x="5011665" y="192404"/>
            <a:ext cx="4132579" cy="0"/>
          </a:xfrm>
          <a:custGeom>
            <a:avLst/>
            <a:gdLst/>
            <a:ahLst/>
            <a:cxnLst/>
            <a:rect l="l" t="t" r="r" b="b"/>
            <a:pathLst>
              <a:path w="4132579" h="0">
                <a:moveTo>
                  <a:pt x="0" y="0"/>
                </a:moveTo>
                <a:lnTo>
                  <a:pt x="4132334" y="0"/>
                </a:lnTo>
              </a:path>
            </a:pathLst>
          </a:custGeom>
          <a:ln w="13970">
            <a:solidFill>
              <a:srgbClr val="009F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bk object 131"/>
          <p:cNvSpPr/>
          <p:nvPr/>
        </p:nvSpPr>
        <p:spPr>
          <a:xfrm>
            <a:off x="5057549" y="205104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 h="0">
                <a:moveTo>
                  <a:pt x="0" y="0"/>
                </a:moveTo>
                <a:lnTo>
                  <a:pt x="4059666" y="0"/>
                </a:lnTo>
              </a:path>
            </a:pathLst>
          </a:custGeom>
          <a:ln w="13970">
            <a:solidFill>
              <a:srgbClr val="00A0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bk object 132"/>
          <p:cNvSpPr/>
          <p:nvPr/>
        </p:nvSpPr>
        <p:spPr>
          <a:xfrm>
            <a:off x="5103433" y="217804"/>
            <a:ext cx="3969385" cy="0"/>
          </a:xfrm>
          <a:custGeom>
            <a:avLst/>
            <a:gdLst/>
            <a:ahLst/>
            <a:cxnLst/>
            <a:rect l="l" t="t" r="r" b="b"/>
            <a:pathLst>
              <a:path w="3969384" h="0">
                <a:moveTo>
                  <a:pt x="0" y="0"/>
                </a:moveTo>
                <a:lnTo>
                  <a:pt x="3969141" y="0"/>
                </a:lnTo>
              </a:path>
            </a:pathLst>
          </a:custGeom>
          <a:ln w="13970">
            <a:solidFill>
              <a:srgbClr val="00A0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bk object 133"/>
          <p:cNvSpPr/>
          <p:nvPr/>
        </p:nvSpPr>
        <p:spPr>
          <a:xfrm>
            <a:off x="5153905" y="231775"/>
            <a:ext cx="3869690" cy="0"/>
          </a:xfrm>
          <a:custGeom>
            <a:avLst/>
            <a:gdLst/>
            <a:ahLst/>
            <a:cxnLst/>
            <a:rect l="l" t="t" r="r" b="b"/>
            <a:pathLst>
              <a:path w="3869690" h="0">
                <a:moveTo>
                  <a:pt x="0" y="0"/>
                </a:moveTo>
                <a:lnTo>
                  <a:pt x="3869564" y="0"/>
                </a:lnTo>
              </a:path>
            </a:pathLst>
          </a:custGeom>
          <a:ln w="13969">
            <a:solidFill>
              <a:srgbClr val="00A0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bk object 134"/>
          <p:cNvSpPr/>
          <p:nvPr/>
        </p:nvSpPr>
        <p:spPr>
          <a:xfrm>
            <a:off x="5199789" y="244475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 h="0">
                <a:moveTo>
                  <a:pt x="0" y="0"/>
                </a:moveTo>
                <a:lnTo>
                  <a:pt x="3779040" y="0"/>
                </a:lnTo>
              </a:path>
            </a:pathLst>
          </a:custGeom>
          <a:ln w="13969">
            <a:solidFill>
              <a:srgbClr val="00A1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bk object 135"/>
          <p:cNvSpPr/>
          <p:nvPr/>
        </p:nvSpPr>
        <p:spPr>
          <a:xfrm>
            <a:off x="5245673" y="257175"/>
            <a:ext cx="3688715" cy="0"/>
          </a:xfrm>
          <a:custGeom>
            <a:avLst/>
            <a:gdLst/>
            <a:ahLst/>
            <a:cxnLst/>
            <a:rect l="l" t="t" r="r" b="b"/>
            <a:pathLst>
              <a:path w="3688715" h="0">
                <a:moveTo>
                  <a:pt x="0" y="0"/>
                </a:moveTo>
                <a:lnTo>
                  <a:pt x="3688516" y="0"/>
                </a:lnTo>
              </a:path>
            </a:pathLst>
          </a:custGeom>
          <a:ln w="13969">
            <a:solidFill>
              <a:srgbClr val="00A1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bk object 136"/>
          <p:cNvSpPr/>
          <p:nvPr/>
        </p:nvSpPr>
        <p:spPr>
          <a:xfrm>
            <a:off x="5291557" y="269875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 h="0">
                <a:moveTo>
                  <a:pt x="0" y="0"/>
                </a:moveTo>
                <a:lnTo>
                  <a:pt x="3597991" y="0"/>
                </a:lnTo>
              </a:path>
            </a:pathLst>
          </a:custGeom>
          <a:ln w="13969">
            <a:solidFill>
              <a:srgbClr val="00A1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bk object 137"/>
          <p:cNvSpPr/>
          <p:nvPr/>
        </p:nvSpPr>
        <p:spPr>
          <a:xfrm>
            <a:off x="5337441" y="282575"/>
            <a:ext cx="3507740" cy="0"/>
          </a:xfrm>
          <a:custGeom>
            <a:avLst/>
            <a:gdLst/>
            <a:ahLst/>
            <a:cxnLst/>
            <a:rect l="l" t="t" r="r" b="b"/>
            <a:pathLst>
              <a:path w="3507740" h="0">
                <a:moveTo>
                  <a:pt x="0" y="0"/>
                </a:moveTo>
                <a:lnTo>
                  <a:pt x="3507467" y="0"/>
                </a:lnTo>
              </a:path>
            </a:pathLst>
          </a:custGeom>
          <a:ln w="13969">
            <a:solidFill>
              <a:srgbClr val="00A2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bk object 138"/>
          <p:cNvSpPr/>
          <p:nvPr/>
        </p:nvSpPr>
        <p:spPr>
          <a:xfrm>
            <a:off x="5387913" y="296545"/>
            <a:ext cx="3408045" cy="0"/>
          </a:xfrm>
          <a:custGeom>
            <a:avLst/>
            <a:gdLst/>
            <a:ahLst/>
            <a:cxnLst/>
            <a:rect l="l" t="t" r="r" b="b"/>
            <a:pathLst>
              <a:path w="3408045" h="0">
                <a:moveTo>
                  <a:pt x="0" y="0"/>
                </a:moveTo>
                <a:lnTo>
                  <a:pt x="3407890" y="0"/>
                </a:lnTo>
              </a:path>
            </a:pathLst>
          </a:custGeom>
          <a:ln w="13970">
            <a:solidFill>
              <a:srgbClr val="00A2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bk object 139"/>
          <p:cNvSpPr/>
          <p:nvPr/>
        </p:nvSpPr>
        <p:spPr>
          <a:xfrm>
            <a:off x="5433797" y="309245"/>
            <a:ext cx="3317875" cy="0"/>
          </a:xfrm>
          <a:custGeom>
            <a:avLst/>
            <a:gdLst/>
            <a:ahLst/>
            <a:cxnLst/>
            <a:rect l="l" t="t" r="r" b="b"/>
            <a:pathLst>
              <a:path w="3317875" h="0">
                <a:moveTo>
                  <a:pt x="0" y="0"/>
                </a:moveTo>
                <a:lnTo>
                  <a:pt x="3317366" y="0"/>
                </a:lnTo>
              </a:path>
            </a:pathLst>
          </a:custGeom>
          <a:ln w="13970">
            <a:solidFill>
              <a:srgbClr val="00A3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bk object 140"/>
          <p:cNvSpPr/>
          <p:nvPr/>
        </p:nvSpPr>
        <p:spPr>
          <a:xfrm>
            <a:off x="5479681" y="321945"/>
            <a:ext cx="3227070" cy="0"/>
          </a:xfrm>
          <a:custGeom>
            <a:avLst/>
            <a:gdLst/>
            <a:ahLst/>
            <a:cxnLst/>
            <a:rect l="l" t="t" r="r" b="b"/>
            <a:pathLst>
              <a:path w="3227070" h="0">
                <a:moveTo>
                  <a:pt x="0" y="0"/>
                </a:moveTo>
                <a:lnTo>
                  <a:pt x="3226841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bk object 141"/>
          <p:cNvSpPr/>
          <p:nvPr/>
        </p:nvSpPr>
        <p:spPr>
          <a:xfrm>
            <a:off x="5528837" y="334645"/>
            <a:ext cx="3133090" cy="0"/>
          </a:xfrm>
          <a:custGeom>
            <a:avLst/>
            <a:gdLst/>
            <a:ahLst/>
            <a:cxnLst/>
            <a:rect l="l" t="t" r="r" b="b"/>
            <a:pathLst>
              <a:path w="3133090" h="0">
                <a:moveTo>
                  <a:pt x="0" y="0"/>
                </a:moveTo>
                <a:lnTo>
                  <a:pt x="3133044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bk object 142"/>
          <p:cNvSpPr/>
          <p:nvPr/>
        </p:nvSpPr>
        <p:spPr>
          <a:xfrm>
            <a:off x="5585629" y="347345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 h="0">
                <a:moveTo>
                  <a:pt x="0" y="0"/>
                </a:moveTo>
                <a:lnTo>
                  <a:pt x="3031612" y="0"/>
                </a:lnTo>
              </a:path>
            </a:pathLst>
          </a:custGeom>
          <a:ln w="13970">
            <a:solidFill>
              <a:srgbClr val="00A4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bk object 143"/>
          <p:cNvSpPr/>
          <p:nvPr/>
        </p:nvSpPr>
        <p:spPr>
          <a:xfrm>
            <a:off x="5648101" y="361315"/>
            <a:ext cx="2920365" cy="0"/>
          </a:xfrm>
          <a:custGeom>
            <a:avLst/>
            <a:gdLst/>
            <a:ahLst/>
            <a:cxnLst/>
            <a:rect l="l" t="t" r="r" b="b"/>
            <a:pathLst>
              <a:path w="2920365" h="0">
                <a:moveTo>
                  <a:pt x="0" y="0"/>
                </a:moveTo>
                <a:lnTo>
                  <a:pt x="2920036" y="0"/>
                </a:lnTo>
              </a:path>
            </a:pathLst>
          </a:custGeom>
          <a:ln w="13970">
            <a:solidFill>
              <a:srgbClr val="00A4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bk object 144"/>
          <p:cNvSpPr/>
          <p:nvPr/>
        </p:nvSpPr>
        <p:spPr>
          <a:xfrm>
            <a:off x="5704893" y="374015"/>
            <a:ext cx="2818765" cy="0"/>
          </a:xfrm>
          <a:custGeom>
            <a:avLst/>
            <a:gdLst/>
            <a:ahLst/>
            <a:cxnLst/>
            <a:rect l="l" t="t" r="r" b="b"/>
            <a:pathLst>
              <a:path w="2818765" h="0">
                <a:moveTo>
                  <a:pt x="0" y="0"/>
                </a:moveTo>
                <a:lnTo>
                  <a:pt x="2818603" y="0"/>
                </a:lnTo>
              </a:path>
            </a:pathLst>
          </a:custGeom>
          <a:ln w="13970">
            <a:solidFill>
              <a:srgbClr val="00A4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bk object 145"/>
          <p:cNvSpPr/>
          <p:nvPr/>
        </p:nvSpPr>
        <p:spPr>
          <a:xfrm>
            <a:off x="5761685" y="386715"/>
            <a:ext cx="2717165" cy="0"/>
          </a:xfrm>
          <a:custGeom>
            <a:avLst/>
            <a:gdLst/>
            <a:ahLst/>
            <a:cxnLst/>
            <a:rect l="l" t="t" r="r" b="b"/>
            <a:pathLst>
              <a:path w="2717165" h="0">
                <a:moveTo>
                  <a:pt x="0" y="0"/>
                </a:moveTo>
                <a:lnTo>
                  <a:pt x="2717170" y="0"/>
                </a:lnTo>
              </a:path>
            </a:pathLst>
          </a:custGeom>
          <a:ln w="13970">
            <a:solidFill>
              <a:srgbClr val="00A5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bk object 146"/>
          <p:cNvSpPr/>
          <p:nvPr/>
        </p:nvSpPr>
        <p:spPr>
          <a:xfrm>
            <a:off x="5818478" y="39941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 h="0">
                <a:moveTo>
                  <a:pt x="0" y="0"/>
                </a:moveTo>
                <a:lnTo>
                  <a:pt x="2615737" y="0"/>
                </a:lnTo>
              </a:path>
            </a:pathLst>
          </a:custGeom>
          <a:ln w="13970">
            <a:solidFill>
              <a:srgbClr val="00A5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bk object 147"/>
          <p:cNvSpPr/>
          <p:nvPr/>
        </p:nvSpPr>
        <p:spPr>
          <a:xfrm>
            <a:off x="5875270" y="41275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 h="0">
                <a:moveTo>
                  <a:pt x="0" y="0"/>
                </a:moveTo>
                <a:lnTo>
                  <a:pt x="2514305" y="0"/>
                </a:lnTo>
              </a:path>
            </a:pathLst>
          </a:custGeom>
          <a:ln w="15240">
            <a:solidFill>
              <a:srgbClr val="00A6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bk object 148"/>
          <p:cNvSpPr/>
          <p:nvPr/>
        </p:nvSpPr>
        <p:spPr>
          <a:xfrm>
            <a:off x="5937741" y="426084"/>
            <a:ext cx="2402840" cy="0"/>
          </a:xfrm>
          <a:custGeom>
            <a:avLst/>
            <a:gdLst/>
            <a:ahLst/>
            <a:cxnLst/>
            <a:rect l="l" t="t" r="r" b="b"/>
            <a:pathLst>
              <a:path w="2402840" h="0">
                <a:moveTo>
                  <a:pt x="0" y="0"/>
                </a:moveTo>
                <a:lnTo>
                  <a:pt x="2402729" y="0"/>
                </a:lnTo>
              </a:path>
            </a:pathLst>
          </a:custGeom>
          <a:ln w="13970">
            <a:solidFill>
              <a:srgbClr val="00A6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bk object 149"/>
          <p:cNvSpPr/>
          <p:nvPr/>
        </p:nvSpPr>
        <p:spPr>
          <a:xfrm>
            <a:off x="5994534" y="438784"/>
            <a:ext cx="2301875" cy="0"/>
          </a:xfrm>
          <a:custGeom>
            <a:avLst/>
            <a:gdLst/>
            <a:ahLst/>
            <a:cxnLst/>
            <a:rect l="l" t="t" r="r" b="b"/>
            <a:pathLst>
              <a:path w="2301875" h="0">
                <a:moveTo>
                  <a:pt x="0" y="0"/>
                </a:moveTo>
                <a:lnTo>
                  <a:pt x="2301296" y="0"/>
                </a:lnTo>
              </a:path>
            </a:pathLst>
          </a:custGeom>
          <a:ln w="13970">
            <a:solidFill>
              <a:srgbClr val="00A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bk object 150"/>
          <p:cNvSpPr/>
          <p:nvPr/>
        </p:nvSpPr>
        <p:spPr>
          <a:xfrm>
            <a:off x="6051326" y="451484"/>
            <a:ext cx="2200275" cy="0"/>
          </a:xfrm>
          <a:custGeom>
            <a:avLst/>
            <a:gdLst/>
            <a:ahLst/>
            <a:cxnLst/>
            <a:rect l="l" t="t" r="r" b="b"/>
            <a:pathLst>
              <a:path w="2200275" h="0">
                <a:moveTo>
                  <a:pt x="0" y="0"/>
                </a:moveTo>
                <a:lnTo>
                  <a:pt x="2199863" y="0"/>
                </a:lnTo>
              </a:path>
            </a:pathLst>
          </a:custGeom>
          <a:ln w="13970">
            <a:solidFill>
              <a:srgbClr val="00A7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bk object 151"/>
          <p:cNvSpPr/>
          <p:nvPr/>
        </p:nvSpPr>
        <p:spPr>
          <a:xfrm>
            <a:off x="6108118" y="464184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 h="0">
                <a:moveTo>
                  <a:pt x="0" y="0"/>
                </a:moveTo>
                <a:lnTo>
                  <a:pt x="2085677" y="0"/>
                </a:lnTo>
              </a:path>
            </a:pathLst>
          </a:custGeom>
          <a:ln w="13970">
            <a:solidFill>
              <a:srgbClr val="00A7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bk object 152"/>
          <p:cNvSpPr/>
          <p:nvPr/>
        </p:nvSpPr>
        <p:spPr>
          <a:xfrm>
            <a:off x="6164910" y="477519"/>
            <a:ext cx="1971675" cy="0"/>
          </a:xfrm>
          <a:custGeom>
            <a:avLst/>
            <a:gdLst/>
            <a:ahLst/>
            <a:cxnLst/>
            <a:rect l="l" t="t" r="r" b="b"/>
            <a:pathLst>
              <a:path w="1971675" h="0">
                <a:moveTo>
                  <a:pt x="0" y="0"/>
                </a:moveTo>
                <a:lnTo>
                  <a:pt x="1971490" y="0"/>
                </a:lnTo>
              </a:path>
            </a:pathLst>
          </a:custGeom>
          <a:ln w="15239">
            <a:solidFill>
              <a:srgbClr val="00A7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bk object 153"/>
          <p:cNvSpPr/>
          <p:nvPr/>
        </p:nvSpPr>
        <p:spPr>
          <a:xfrm>
            <a:off x="6227382" y="490855"/>
            <a:ext cx="1845945" cy="0"/>
          </a:xfrm>
          <a:custGeom>
            <a:avLst/>
            <a:gdLst/>
            <a:ahLst/>
            <a:cxnLst/>
            <a:rect l="l" t="t" r="r" b="b"/>
            <a:pathLst>
              <a:path w="1845945" h="0">
                <a:moveTo>
                  <a:pt x="0" y="0"/>
                </a:moveTo>
                <a:lnTo>
                  <a:pt x="1845885" y="0"/>
                </a:lnTo>
              </a:path>
            </a:pathLst>
          </a:custGeom>
          <a:ln w="13969">
            <a:solidFill>
              <a:srgbClr val="00A8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bk object 154"/>
          <p:cNvSpPr/>
          <p:nvPr/>
        </p:nvSpPr>
        <p:spPr>
          <a:xfrm>
            <a:off x="6284174" y="503555"/>
            <a:ext cx="1732280" cy="0"/>
          </a:xfrm>
          <a:custGeom>
            <a:avLst/>
            <a:gdLst/>
            <a:ahLst/>
            <a:cxnLst/>
            <a:rect l="l" t="t" r="r" b="b"/>
            <a:pathLst>
              <a:path w="1732279" h="0">
                <a:moveTo>
                  <a:pt x="0" y="0"/>
                </a:moveTo>
                <a:lnTo>
                  <a:pt x="1731699" y="0"/>
                </a:lnTo>
              </a:path>
            </a:pathLst>
          </a:custGeom>
          <a:ln w="13969">
            <a:solidFill>
              <a:srgbClr val="00A8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bk object 155"/>
          <p:cNvSpPr/>
          <p:nvPr/>
        </p:nvSpPr>
        <p:spPr>
          <a:xfrm>
            <a:off x="6349248" y="516255"/>
            <a:ext cx="1609725" cy="0"/>
          </a:xfrm>
          <a:custGeom>
            <a:avLst/>
            <a:gdLst/>
            <a:ahLst/>
            <a:cxnLst/>
            <a:rect l="l" t="t" r="r" b="b"/>
            <a:pathLst>
              <a:path w="1609725" h="0">
                <a:moveTo>
                  <a:pt x="0" y="0"/>
                </a:moveTo>
                <a:lnTo>
                  <a:pt x="1609231" y="0"/>
                </a:lnTo>
              </a:path>
            </a:pathLst>
          </a:custGeom>
          <a:ln w="13969">
            <a:solidFill>
              <a:srgbClr val="00A9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bk object 156"/>
          <p:cNvSpPr/>
          <p:nvPr/>
        </p:nvSpPr>
        <p:spPr>
          <a:xfrm>
            <a:off x="6426744" y="528955"/>
            <a:ext cx="1458595" cy="0"/>
          </a:xfrm>
          <a:custGeom>
            <a:avLst/>
            <a:gdLst/>
            <a:ahLst/>
            <a:cxnLst/>
            <a:rect l="l" t="t" r="r" b="b"/>
            <a:pathLst>
              <a:path w="1458595" h="0">
                <a:moveTo>
                  <a:pt x="0" y="0"/>
                </a:moveTo>
                <a:lnTo>
                  <a:pt x="1458530" y="0"/>
                </a:lnTo>
              </a:path>
            </a:pathLst>
          </a:custGeom>
          <a:ln w="13969">
            <a:solidFill>
              <a:srgbClr val="00A9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bk object 157"/>
          <p:cNvSpPr/>
          <p:nvPr/>
        </p:nvSpPr>
        <p:spPr>
          <a:xfrm>
            <a:off x="6511990" y="542925"/>
            <a:ext cx="1290955" cy="0"/>
          </a:xfrm>
          <a:custGeom>
            <a:avLst/>
            <a:gdLst/>
            <a:ahLst/>
            <a:cxnLst/>
            <a:rect l="l" t="t" r="r" b="b"/>
            <a:pathLst>
              <a:path w="1290954" h="0">
                <a:moveTo>
                  <a:pt x="0" y="0"/>
                </a:moveTo>
                <a:lnTo>
                  <a:pt x="1290828" y="0"/>
                </a:lnTo>
              </a:path>
            </a:pathLst>
          </a:custGeom>
          <a:ln w="13970">
            <a:solidFill>
              <a:srgbClr val="00A9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bk object 158"/>
          <p:cNvSpPr/>
          <p:nvPr/>
        </p:nvSpPr>
        <p:spPr>
          <a:xfrm>
            <a:off x="6589485" y="555625"/>
            <a:ext cx="1138555" cy="0"/>
          </a:xfrm>
          <a:custGeom>
            <a:avLst/>
            <a:gdLst/>
            <a:ahLst/>
            <a:cxnLst/>
            <a:rect l="l" t="t" r="r" b="b"/>
            <a:pathLst>
              <a:path w="1138554" h="0">
                <a:moveTo>
                  <a:pt x="0" y="0"/>
                </a:moveTo>
                <a:lnTo>
                  <a:pt x="1138371" y="0"/>
                </a:lnTo>
              </a:path>
            </a:pathLst>
          </a:custGeom>
          <a:ln w="13970">
            <a:solidFill>
              <a:srgbClr val="00AA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bk object 159"/>
          <p:cNvSpPr/>
          <p:nvPr/>
        </p:nvSpPr>
        <p:spPr>
          <a:xfrm>
            <a:off x="6666981" y="568325"/>
            <a:ext cx="986155" cy="0"/>
          </a:xfrm>
          <a:custGeom>
            <a:avLst/>
            <a:gdLst/>
            <a:ahLst/>
            <a:cxnLst/>
            <a:rect l="l" t="t" r="r" b="b"/>
            <a:pathLst>
              <a:path w="986154" h="0">
                <a:moveTo>
                  <a:pt x="0" y="0"/>
                </a:moveTo>
                <a:lnTo>
                  <a:pt x="985914" y="0"/>
                </a:lnTo>
              </a:path>
            </a:pathLst>
          </a:custGeom>
          <a:ln w="13970">
            <a:solidFill>
              <a:srgbClr val="00AA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bk object 160"/>
          <p:cNvSpPr/>
          <p:nvPr/>
        </p:nvSpPr>
        <p:spPr>
          <a:xfrm>
            <a:off x="6780530" y="581025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 h="0">
                <a:moveTo>
                  <a:pt x="0" y="0"/>
                </a:moveTo>
                <a:lnTo>
                  <a:pt x="752398" y="0"/>
                </a:lnTo>
              </a:path>
            </a:pathLst>
          </a:custGeom>
          <a:ln w="13970">
            <a:solidFill>
              <a:srgbClr val="00AA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bk object 161"/>
          <p:cNvSpPr/>
          <p:nvPr/>
        </p:nvSpPr>
        <p:spPr>
          <a:xfrm>
            <a:off x="6918113" y="593090"/>
            <a:ext cx="490220" cy="0"/>
          </a:xfrm>
          <a:custGeom>
            <a:avLst/>
            <a:gdLst/>
            <a:ahLst/>
            <a:cxnLst/>
            <a:rect l="l" t="t" r="r" b="b"/>
            <a:pathLst>
              <a:path w="490220" h="0">
                <a:moveTo>
                  <a:pt x="0" y="0"/>
                </a:moveTo>
                <a:lnTo>
                  <a:pt x="489847" y="0"/>
                </a:lnTo>
              </a:path>
            </a:pathLst>
          </a:custGeom>
          <a:ln w="12700">
            <a:solidFill>
              <a:srgbClr val="00AB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bk object 162"/>
          <p:cNvSpPr/>
          <p:nvPr/>
        </p:nvSpPr>
        <p:spPr>
          <a:xfrm>
            <a:off x="3810" y="203200"/>
            <a:ext cx="9133840" cy="647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3" name="bk object 163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3607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35B74"/>
                </a:solidFill>
                <a:latin typeface="Times New Roman"/>
                <a:cs typeface="Times New Roman"/>
              </a:defRPr>
            </a:lvl1pPr>
          </a:lstStyle>
          <a:p>
            <a:pPr marL="39370">
              <a:lnSpc>
                <a:spcPts val="1240"/>
              </a:lnSpc>
            </a:pPr>
            <a:r>
              <a:rPr dirty="0" spc="-95"/>
              <a:t>6-</a:t>
            </a:r>
            <a:fld id="{81D60167-4931-47E6-BA6A-407CBD079E47}" type="slidenum">
              <a:rPr dirty="0" spc="-9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635"/>
            <a:ext cx="4046854" cy="0"/>
          </a:xfrm>
          <a:custGeom>
            <a:avLst/>
            <a:gdLst/>
            <a:ahLst/>
            <a:cxnLst/>
            <a:rect l="l" t="t" r="r" b="b"/>
            <a:pathLst>
              <a:path w="4046854" h="0">
                <a:moveTo>
                  <a:pt x="0" y="0"/>
                </a:moveTo>
                <a:lnTo>
                  <a:pt x="4046415" y="0"/>
                </a:lnTo>
              </a:path>
            </a:pathLst>
          </a:custGeom>
          <a:ln w="3175">
            <a:solidFill>
              <a:srgbClr val="00EA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5080"/>
            <a:ext cx="4067175" cy="0"/>
          </a:xfrm>
          <a:custGeom>
            <a:avLst/>
            <a:gdLst/>
            <a:ahLst/>
            <a:cxnLst/>
            <a:rect l="l" t="t" r="r" b="b"/>
            <a:pathLst>
              <a:path w="4067175" h="0">
                <a:moveTo>
                  <a:pt x="0" y="0"/>
                </a:moveTo>
                <a:lnTo>
                  <a:pt x="4066930" y="0"/>
                </a:lnTo>
              </a:path>
            </a:pathLst>
          </a:custGeom>
          <a:ln w="10159">
            <a:solidFill>
              <a:srgbClr val="00EA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13970"/>
            <a:ext cx="4087495" cy="0"/>
          </a:xfrm>
          <a:custGeom>
            <a:avLst/>
            <a:gdLst/>
            <a:ahLst/>
            <a:cxnLst/>
            <a:rect l="l" t="t" r="r" b="b"/>
            <a:pathLst>
              <a:path w="4087495" h="0">
                <a:moveTo>
                  <a:pt x="0" y="0"/>
                </a:moveTo>
                <a:lnTo>
                  <a:pt x="4087446" y="0"/>
                </a:lnTo>
              </a:path>
            </a:pathLst>
          </a:custGeom>
          <a:ln w="10159">
            <a:solidFill>
              <a:srgbClr val="00E9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0" y="22859"/>
            <a:ext cx="4109720" cy="0"/>
          </a:xfrm>
          <a:custGeom>
            <a:avLst/>
            <a:gdLst/>
            <a:ahLst/>
            <a:cxnLst/>
            <a:rect l="l" t="t" r="r" b="b"/>
            <a:pathLst>
              <a:path w="4109720" h="0">
                <a:moveTo>
                  <a:pt x="0" y="0"/>
                </a:moveTo>
                <a:lnTo>
                  <a:pt x="4109127" y="0"/>
                </a:lnTo>
              </a:path>
            </a:pathLst>
          </a:custGeom>
          <a:ln w="10160">
            <a:solidFill>
              <a:srgbClr val="00E8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0" y="32384"/>
            <a:ext cx="4133850" cy="0"/>
          </a:xfrm>
          <a:custGeom>
            <a:avLst/>
            <a:gdLst/>
            <a:ahLst/>
            <a:cxnLst/>
            <a:rect l="l" t="t" r="r" b="b"/>
            <a:pathLst>
              <a:path w="4133850" h="0">
                <a:moveTo>
                  <a:pt x="0" y="0"/>
                </a:moveTo>
                <a:lnTo>
                  <a:pt x="4133722" y="0"/>
                </a:lnTo>
              </a:path>
            </a:pathLst>
          </a:custGeom>
          <a:ln w="8889">
            <a:solidFill>
              <a:srgbClr val="00E7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0" y="41909"/>
            <a:ext cx="4162425" cy="0"/>
          </a:xfrm>
          <a:custGeom>
            <a:avLst/>
            <a:gdLst/>
            <a:ahLst/>
            <a:cxnLst/>
            <a:rect l="l" t="t" r="r" b="b"/>
            <a:pathLst>
              <a:path w="4162425" h="0">
                <a:moveTo>
                  <a:pt x="0" y="0"/>
                </a:moveTo>
                <a:lnTo>
                  <a:pt x="4161832" y="0"/>
                </a:lnTo>
              </a:path>
            </a:pathLst>
          </a:custGeom>
          <a:ln w="10160">
            <a:solidFill>
              <a:srgbClr val="00E6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0" y="50800"/>
            <a:ext cx="4186554" cy="0"/>
          </a:xfrm>
          <a:custGeom>
            <a:avLst/>
            <a:gdLst/>
            <a:ahLst/>
            <a:cxnLst/>
            <a:rect l="l" t="t" r="r" b="b"/>
            <a:pathLst>
              <a:path w="4186554" h="0">
                <a:moveTo>
                  <a:pt x="0" y="0"/>
                </a:moveTo>
                <a:lnTo>
                  <a:pt x="4186428" y="0"/>
                </a:lnTo>
              </a:path>
            </a:pathLst>
          </a:custGeom>
          <a:ln w="10159">
            <a:solidFill>
              <a:srgbClr val="00E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0" y="59689"/>
            <a:ext cx="4211955" cy="0"/>
          </a:xfrm>
          <a:custGeom>
            <a:avLst/>
            <a:gdLst/>
            <a:ahLst/>
            <a:cxnLst/>
            <a:rect l="l" t="t" r="r" b="b"/>
            <a:pathLst>
              <a:path w="4211955" h="0">
                <a:moveTo>
                  <a:pt x="0" y="0"/>
                </a:moveTo>
                <a:lnTo>
                  <a:pt x="4211688" y="0"/>
                </a:lnTo>
              </a:path>
            </a:pathLst>
          </a:custGeom>
          <a:ln w="10160">
            <a:solidFill>
              <a:srgbClr val="00E4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0" y="68580"/>
            <a:ext cx="4241165" cy="0"/>
          </a:xfrm>
          <a:custGeom>
            <a:avLst/>
            <a:gdLst/>
            <a:ahLst/>
            <a:cxnLst/>
            <a:rect l="l" t="t" r="r" b="b"/>
            <a:pathLst>
              <a:path w="4241165" h="0">
                <a:moveTo>
                  <a:pt x="0" y="0"/>
                </a:moveTo>
                <a:lnTo>
                  <a:pt x="4240934" y="0"/>
                </a:lnTo>
              </a:path>
            </a:pathLst>
          </a:custGeom>
          <a:ln w="10159">
            <a:solidFill>
              <a:srgbClr val="00E3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0" y="73660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90">
                <a:moveTo>
                  <a:pt x="4240934" y="0"/>
                </a:moveTo>
                <a:lnTo>
                  <a:pt x="0" y="0"/>
                </a:lnTo>
                <a:lnTo>
                  <a:pt x="0" y="8890"/>
                </a:lnTo>
                <a:lnTo>
                  <a:pt x="4270181" y="8890"/>
                </a:lnTo>
                <a:lnTo>
                  <a:pt x="4240934" y="0"/>
                </a:lnTo>
                <a:close/>
              </a:path>
              <a:path w="9144000" h="8890">
                <a:moveTo>
                  <a:pt x="9144000" y="6350"/>
                </a:moveTo>
                <a:lnTo>
                  <a:pt x="9137128" y="8890"/>
                </a:lnTo>
                <a:lnTo>
                  <a:pt x="9144000" y="8890"/>
                </a:lnTo>
                <a:lnTo>
                  <a:pt x="9144000" y="6350"/>
                </a:lnTo>
                <a:close/>
              </a:path>
            </a:pathLst>
          </a:custGeom>
          <a:solidFill>
            <a:srgbClr val="00E2F2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0" y="8255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59">
                <a:moveTo>
                  <a:pt x="4270181" y="0"/>
                </a:moveTo>
                <a:lnTo>
                  <a:pt x="0" y="0"/>
                </a:lnTo>
                <a:lnTo>
                  <a:pt x="0" y="10159"/>
                </a:lnTo>
                <a:lnTo>
                  <a:pt x="4303606" y="10159"/>
                </a:lnTo>
                <a:lnTo>
                  <a:pt x="4270181" y="0"/>
                </a:lnTo>
                <a:close/>
              </a:path>
              <a:path w="9144000" h="10159">
                <a:moveTo>
                  <a:pt x="9144000" y="0"/>
                </a:moveTo>
                <a:lnTo>
                  <a:pt x="9137128" y="0"/>
                </a:lnTo>
                <a:lnTo>
                  <a:pt x="9109641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E1F1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0" y="9143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59">
                <a:moveTo>
                  <a:pt x="4299428" y="0"/>
                </a:moveTo>
                <a:lnTo>
                  <a:pt x="0" y="0"/>
                </a:lnTo>
                <a:lnTo>
                  <a:pt x="0" y="10159"/>
                </a:lnTo>
                <a:lnTo>
                  <a:pt x="4332853" y="10159"/>
                </a:lnTo>
                <a:lnTo>
                  <a:pt x="4299428" y="0"/>
                </a:lnTo>
                <a:close/>
              </a:path>
              <a:path w="9144000" h="10159">
                <a:moveTo>
                  <a:pt x="9144000" y="0"/>
                </a:moveTo>
                <a:lnTo>
                  <a:pt x="9113077" y="0"/>
                </a:lnTo>
                <a:lnTo>
                  <a:pt x="9085591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E0F1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0" y="10033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328675" y="0"/>
                </a:moveTo>
                <a:lnTo>
                  <a:pt x="0" y="0"/>
                </a:lnTo>
                <a:lnTo>
                  <a:pt x="0" y="10160"/>
                </a:lnTo>
                <a:lnTo>
                  <a:pt x="4362100" y="10160"/>
                </a:lnTo>
                <a:lnTo>
                  <a:pt x="4328675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89027" y="0"/>
                </a:lnTo>
                <a:lnTo>
                  <a:pt x="906154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FF0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0" y="10922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357922" y="0"/>
                </a:moveTo>
                <a:lnTo>
                  <a:pt x="0" y="0"/>
                </a:lnTo>
                <a:lnTo>
                  <a:pt x="0" y="10159"/>
                </a:lnTo>
                <a:lnTo>
                  <a:pt x="4391347" y="10159"/>
                </a:lnTo>
                <a:lnTo>
                  <a:pt x="4357922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64976" y="0"/>
                </a:lnTo>
                <a:lnTo>
                  <a:pt x="9037490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EEF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0" y="11937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391347" y="0"/>
                </a:moveTo>
                <a:lnTo>
                  <a:pt x="0" y="0"/>
                </a:lnTo>
                <a:lnTo>
                  <a:pt x="0" y="8890"/>
                </a:lnTo>
                <a:lnTo>
                  <a:pt x="4420593" y="8890"/>
                </a:lnTo>
                <a:lnTo>
                  <a:pt x="4391347" y="0"/>
                </a:lnTo>
                <a:close/>
              </a:path>
              <a:path w="9144000" h="8889">
                <a:moveTo>
                  <a:pt x="9144000" y="0"/>
                </a:moveTo>
                <a:lnTo>
                  <a:pt x="9037490" y="0"/>
                </a:lnTo>
                <a:lnTo>
                  <a:pt x="9013439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DEF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0" y="12827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420593" y="0"/>
                </a:moveTo>
                <a:lnTo>
                  <a:pt x="0" y="0"/>
                </a:lnTo>
                <a:lnTo>
                  <a:pt x="0" y="10159"/>
                </a:lnTo>
                <a:lnTo>
                  <a:pt x="4454018" y="10159"/>
                </a:lnTo>
                <a:lnTo>
                  <a:pt x="4420593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13439" y="0"/>
                </a:lnTo>
                <a:lnTo>
                  <a:pt x="8985953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CEE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0" y="13716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449840" y="0"/>
                </a:moveTo>
                <a:lnTo>
                  <a:pt x="0" y="0"/>
                </a:lnTo>
                <a:lnTo>
                  <a:pt x="0" y="10160"/>
                </a:lnTo>
                <a:lnTo>
                  <a:pt x="4483265" y="10160"/>
                </a:lnTo>
                <a:lnTo>
                  <a:pt x="4449840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89388" y="0"/>
                </a:lnTo>
                <a:lnTo>
                  <a:pt x="8961902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BED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0" y="14605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479087" y="0"/>
                </a:moveTo>
                <a:lnTo>
                  <a:pt x="0" y="0"/>
                </a:lnTo>
                <a:lnTo>
                  <a:pt x="0" y="10159"/>
                </a:lnTo>
                <a:lnTo>
                  <a:pt x="4516456" y="10159"/>
                </a:lnTo>
                <a:lnTo>
                  <a:pt x="4495800" y="5079"/>
                </a:lnTo>
                <a:lnTo>
                  <a:pt x="4479087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65338" y="0"/>
                </a:lnTo>
                <a:lnTo>
                  <a:pt x="8937851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AED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0" y="15493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511292" y="0"/>
                </a:moveTo>
                <a:lnTo>
                  <a:pt x="0" y="0"/>
                </a:lnTo>
                <a:lnTo>
                  <a:pt x="0" y="10159"/>
                </a:lnTo>
                <a:lnTo>
                  <a:pt x="4552605" y="10159"/>
                </a:lnTo>
                <a:lnTo>
                  <a:pt x="4511292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41287" y="0"/>
                </a:lnTo>
                <a:lnTo>
                  <a:pt x="8913801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9EC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0" y="165100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552605" y="0"/>
                </a:moveTo>
                <a:lnTo>
                  <a:pt x="0" y="0"/>
                </a:lnTo>
                <a:lnTo>
                  <a:pt x="0" y="8890"/>
                </a:lnTo>
                <a:lnTo>
                  <a:pt x="4588753" y="8890"/>
                </a:lnTo>
                <a:lnTo>
                  <a:pt x="4552605" y="0"/>
                </a:lnTo>
                <a:close/>
              </a:path>
              <a:path w="9144000" h="8889">
                <a:moveTo>
                  <a:pt x="9144000" y="0"/>
                </a:moveTo>
                <a:lnTo>
                  <a:pt x="8913801" y="0"/>
                </a:lnTo>
                <a:lnTo>
                  <a:pt x="8889750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8EB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0" y="17398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588753" y="0"/>
                </a:moveTo>
                <a:lnTo>
                  <a:pt x="0" y="0"/>
                </a:lnTo>
                <a:lnTo>
                  <a:pt x="0" y="10159"/>
                </a:lnTo>
                <a:lnTo>
                  <a:pt x="4630066" y="10159"/>
                </a:lnTo>
                <a:lnTo>
                  <a:pt x="4588753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89750" y="0"/>
                </a:lnTo>
                <a:lnTo>
                  <a:pt x="8862264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7EB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0" y="18287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624902" y="0"/>
                </a:moveTo>
                <a:lnTo>
                  <a:pt x="0" y="0"/>
                </a:lnTo>
                <a:lnTo>
                  <a:pt x="0" y="10160"/>
                </a:lnTo>
                <a:lnTo>
                  <a:pt x="4666215" y="10160"/>
                </a:lnTo>
                <a:lnTo>
                  <a:pt x="4624902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65699" y="0"/>
                </a:lnTo>
                <a:lnTo>
                  <a:pt x="8838213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6EA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0" y="19177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661051" y="0"/>
                </a:moveTo>
                <a:lnTo>
                  <a:pt x="0" y="0"/>
                </a:lnTo>
                <a:lnTo>
                  <a:pt x="0" y="10159"/>
                </a:lnTo>
                <a:lnTo>
                  <a:pt x="4702364" y="10159"/>
                </a:lnTo>
                <a:lnTo>
                  <a:pt x="4661051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41649" y="0"/>
                </a:lnTo>
                <a:lnTo>
                  <a:pt x="8814162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5EA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0" y="20066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697200" y="0"/>
                </a:moveTo>
                <a:lnTo>
                  <a:pt x="0" y="0"/>
                </a:lnTo>
                <a:lnTo>
                  <a:pt x="0" y="10160"/>
                </a:lnTo>
                <a:lnTo>
                  <a:pt x="4738512" y="10160"/>
                </a:lnTo>
                <a:lnTo>
                  <a:pt x="4697200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17598" y="0"/>
                </a:lnTo>
                <a:lnTo>
                  <a:pt x="8790112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4E9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0" y="210820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738512" y="0"/>
                </a:moveTo>
                <a:lnTo>
                  <a:pt x="0" y="0"/>
                </a:lnTo>
                <a:lnTo>
                  <a:pt x="0" y="8889"/>
                </a:lnTo>
                <a:lnTo>
                  <a:pt x="4774661" y="8889"/>
                </a:lnTo>
                <a:lnTo>
                  <a:pt x="4738512" y="0"/>
                </a:lnTo>
                <a:close/>
              </a:path>
              <a:path w="9144000" h="8889">
                <a:moveTo>
                  <a:pt x="9144000" y="0"/>
                </a:moveTo>
                <a:lnTo>
                  <a:pt x="8790112" y="0"/>
                </a:lnTo>
                <a:lnTo>
                  <a:pt x="8766061" y="8889"/>
                </a:lnTo>
                <a:lnTo>
                  <a:pt x="9144000" y="888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3E8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0" y="21970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774661" y="0"/>
                </a:moveTo>
                <a:lnTo>
                  <a:pt x="0" y="0"/>
                </a:lnTo>
                <a:lnTo>
                  <a:pt x="0" y="10160"/>
                </a:lnTo>
                <a:lnTo>
                  <a:pt x="4815974" y="10160"/>
                </a:lnTo>
                <a:lnTo>
                  <a:pt x="4774661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766061" y="0"/>
                </a:lnTo>
                <a:lnTo>
                  <a:pt x="8759190" y="2540"/>
                </a:lnTo>
                <a:lnTo>
                  <a:pt x="8735377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2E8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0" y="22860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10810" y="0"/>
                </a:moveTo>
                <a:lnTo>
                  <a:pt x="0" y="0"/>
                </a:lnTo>
                <a:lnTo>
                  <a:pt x="0" y="10159"/>
                </a:lnTo>
                <a:lnTo>
                  <a:pt x="4852123" y="10159"/>
                </a:lnTo>
                <a:lnTo>
                  <a:pt x="4810810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739346" y="0"/>
                </a:lnTo>
                <a:lnTo>
                  <a:pt x="8707596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1E7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0" y="23749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46959" y="0"/>
                </a:moveTo>
                <a:lnTo>
                  <a:pt x="0" y="0"/>
                </a:lnTo>
                <a:lnTo>
                  <a:pt x="0" y="10159"/>
                </a:lnTo>
                <a:lnTo>
                  <a:pt x="4888272" y="10159"/>
                </a:lnTo>
                <a:lnTo>
                  <a:pt x="4846959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711564" y="0"/>
                </a:lnTo>
                <a:lnTo>
                  <a:pt x="8679815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0E6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0" y="24637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83107" y="0"/>
                </a:moveTo>
                <a:lnTo>
                  <a:pt x="0" y="0"/>
                </a:lnTo>
                <a:lnTo>
                  <a:pt x="0" y="10160"/>
                </a:lnTo>
                <a:lnTo>
                  <a:pt x="4924420" y="10160"/>
                </a:lnTo>
                <a:lnTo>
                  <a:pt x="4883107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683783" y="0"/>
                </a:lnTo>
                <a:lnTo>
                  <a:pt x="8652033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FE6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0" y="256540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924420" y="0"/>
                </a:moveTo>
                <a:lnTo>
                  <a:pt x="0" y="0"/>
                </a:lnTo>
                <a:lnTo>
                  <a:pt x="0" y="8889"/>
                </a:lnTo>
                <a:lnTo>
                  <a:pt x="4960569" y="8889"/>
                </a:lnTo>
                <a:lnTo>
                  <a:pt x="4924420" y="0"/>
                </a:lnTo>
                <a:close/>
              </a:path>
              <a:path w="9144000" h="8889">
                <a:moveTo>
                  <a:pt x="9144000" y="0"/>
                </a:moveTo>
                <a:lnTo>
                  <a:pt x="8652033" y="0"/>
                </a:lnTo>
                <a:lnTo>
                  <a:pt x="8624252" y="8889"/>
                </a:lnTo>
                <a:lnTo>
                  <a:pt x="9144000" y="888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EE5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0" y="26542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960569" y="0"/>
                </a:moveTo>
                <a:lnTo>
                  <a:pt x="0" y="0"/>
                </a:lnTo>
                <a:lnTo>
                  <a:pt x="0" y="10160"/>
                </a:lnTo>
                <a:lnTo>
                  <a:pt x="5001882" y="10160"/>
                </a:lnTo>
                <a:lnTo>
                  <a:pt x="4960569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624252" y="0"/>
                </a:lnTo>
                <a:lnTo>
                  <a:pt x="8592502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DE4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k object 48"/>
          <p:cNvSpPr/>
          <p:nvPr/>
        </p:nvSpPr>
        <p:spPr>
          <a:xfrm>
            <a:off x="0" y="27432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996718" y="0"/>
                </a:moveTo>
                <a:lnTo>
                  <a:pt x="0" y="0"/>
                </a:lnTo>
                <a:lnTo>
                  <a:pt x="0" y="10159"/>
                </a:lnTo>
                <a:lnTo>
                  <a:pt x="5038031" y="10159"/>
                </a:lnTo>
                <a:lnTo>
                  <a:pt x="4996718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96471" y="0"/>
                </a:lnTo>
                <a:lnTo>
                  <a:pt x="8564721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CE4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k object 49"/>
          <p:cNvSpPr/>
          <p:nvPr/>
        </p:nvSpPr>
        <p:spPr>
          <a:xfrm>
            <a:off x="0" y="28320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5032867" y="0"/>
                </a:moveTo>
                <a:lnTo>
                  <a:pt x="0" y="0"/>
                </a:lnTo>
                <a:lnTo>
                  <a:pt x="0" y="10160"/>
                </a:lnTo>
                <a:lnTo>
                  <a:pt x="5074179" y="10160"/>
                </a:lnTo>
                <a:lnTo>
                  <a:pt x="5032867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68690" y="0"/>
                </a:lnTo>
                <a:lnTo>
                  <a:pt x="853694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CE3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k object 50"/>
          <p:cNvSpPr/>
          <p:nvPr/>
        </p:nvSpPr>
        <p:spPr>
          <a:xfrm>
            <a:off x="0" y="29210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5069015" y="0"/>
                </a:moveTo>
                <a:lnTo>
                  <a:pt x="0" y="0"/>
                </a:lnTo>
                <a:lnTo>
                  <a:pt x="0" y="10159"/>
                </a:lnTo>
                <a:lnTo>
                  <a:pt x="5110328" y="10159"/>
                </a:lnTo>
                <a:lnTo>
                  <a:pt x="5069015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40908" y="0"/>
                </a:lnTo>
                <a:lnTo>
                  <a:pt x="8509158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AE3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k object 51"/>
          <p:cNvSpPr/>
          <p:nvPr/>
        </p:nvSpPr>
        <p:spPr>
          <a:xfrm>
            <a:off x="0" y="30225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5110328" y="0"/>
                </a:moveTo>
                <a:lnTo>
                  <a:pt x="0" y="0"/>
                </a:lnTo>
                <a:lnTo>
                  <a:pt x="0" y="8890"/>
                </a:lnTo>
                <a:lnTo>
                  <a:pt x="5146477" y="8890"/>
                </a:lnTo>
                <a:lnTo>
                  <a:pt x="5110328" y="0"/>
                </a:lnTo>
                <a:close/>
              </a:path>
              <a:path w="9144000" h="8889">
                <a:moveTo>
                  <a:pt x="9144000" y="0"/>
                </a:moveTo>
                <a:lnTo>
                  <a:pt x="8509158" y="0"/>
                </a:lnTo>
                <a:lnTo>
                  <a:pt x="8505190" y="1270"/>
                </a:lnTo>
                <a:lnTo>
                  <a:pt x="8478519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9E2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k object 52"/>
          <p:cNvSpPr/>
          <p:nvPr/>
        </p:nvSpPr>
        <p:spPr>
          <a:xfrm>
            <a:off x="0" y="31115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2352040" y="0"/>
                </a:moveTo>
                <a:lnTo>
                  <a:pt x="0" y="0"/>
                </a:lnTo>
                <a:lnTo>
                  <a:pt x="0" y="10159"/>
                </a:lnTo>
                <a:lnTo>
                  <a:pt x="2175042" y="10159"/>
                </a:lnTo>
                <a:lnTo>
                  <a:pt x="2352040" y="0"/>
                </a:lnTo>
                <a:close/>
              </a:path>
              <a:path w="9144000" h="10160">
                <a:moveTo>
                  <a:pt x="5146477" y="0"/>
                </a:moveTo>
                <a:lnTo>
                  <a:pt x="2824480" y="0"/>
                </a:lnTo>
                <a:lnTo>
                  <a:pt x="2986287" y="10159"/>
                </a:lnTo>
                <a:lnTo>
                  <a:pt x="5187790" y="10159"/>
                </a:lnTo>
                <a:lnTo>
                  <a:pt x="5146477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478519" y="0"/>
                </a:lnTo>
                <a:lnTo>
                  <a:pt x="8442960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8E1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k object 53"/>
          <p:cNvSpPr/>
          <p:nvPr/>
        </p:nvSpPr>
        <p:spPr>
          <a:xfrm>
            <a:off x="0" y="32004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2197166" y="0"/>
                </a:moveTo>
                <a:lnTo>
                  <a:pt x="0" y="0"/>
                </a:lnTo>
                <a:lnTo>
                  <a:pt x="0" y="10159"/>
                </a:lnTo>
                <a:lnTo>
                  <a:pt x="2020168" y="10159"/>
                </a:lnTo>
                <a:lnTo>
                  <a:pt x="2197166" y="0"/>
                </a:lnTo>
                <a:close/>
              </a:path>
              <a:path w="9144000" h="10160">
                <a:moveTo>
                  <a:pt x="5182626" y="0"/>
                </a:moveTo>
                <a:lnTo>
                  <a:pt x="2966061" y="0"/>
                </a:lnTo>
                <a:lnTo>
                  <a:pt x="3127868" y="10159"/>
                </a:lnTo>
                <a:lnTo>
                  <a:pt x="5223938" y="10159"/>
                </a:lnTo>
                <a:lnTo>
                  <a:pt x="5182626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447404" y="0"/>
                </a:lnTo>
                <a:lnTo>
                  <a:pt x="8411845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7E1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k object 54"/>
          <p:cNvSpPr/>
          <p:nvPr/>
        </p:nvSpPr>
        <p:spPr>
          <a:xfrm>
            <a:off x="0" y="32892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2042293" y="0"/>
                </a:moveTo>
                <a:lnTo>
                  <a:pt x="0" y="0"/>
                </a:lnTo>
                <a:lnTo>
                  <a:pt x="0" y="10160"/>
                </a:lnTo>
                <a:lnTo>
                  <a:pt x="1905606" y="10160"/>
                </a:lnTo>
                <a:lnTo>
                  <a:pt x="1931670" y="6350"/>
                </a:lnTo>
                <a:lnTo>
                  <a:pt x="2042293" y="0"/>
                </a:lnTo>
                <a:close/>
              </a:path>
              <a:path w="9144000" h="10160">
                <a:moveTo>
                  <a:pt x="5218774" y="0"/>
                </a:moveTo>
                <a:lnTo>
                  <a:pt x="3107642" y="0"/>
                </a:lnTo>
                <a:lnTo>
                  <a:pt x="3269450" y="10160"/>
                </a:lnTo>
                <a:lnTo>
                  <a:pt x="5260087" y="10160"/>
                </a:lnTo>
                <a:lnTo>
                  <a:pt x="5218774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416290" y="0"/>
                </a:lnTo>
                <a:lnTo>
                  <a:pt x="8380729" y="10160"/>
                </a:lnTo>
                <a:lnTo>
                  <a:pt x="9127807" y="10160"/>
                </a:lnTo>
                <a:lnTo>
                  <a:pt x="9144000" y="442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6E0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k object 55"/>
          <p:cNvSpPr/>
          <p:nvPr/>
        </p:nvSpPr>
        <p:spPr>
          <a:xfrm>
            <a:off x="0" y="339090"/>
            <a:ext cx="9128125" cy="8890"/>
          </a:xfrm>
          <a:custGeom>
            <a:avLst/>
            <a:gdLst/>
            <a:ahLst/>
            <a:cxnLst/>
            <a:rect l="l" t="t" r="r" b="b"/>
            <a:pathLst>
              <a:path w="9128125" h="8889">
                <a:moveTo>
                  <a:pt x="1905606" y="0"/>
                </a:moveTo>
                <a:lnTo>
                  <a:pt x="0" y="0"/>
                </a:lnTo>
                <a:lnTo>
                  <a:pt x="0" y="8889"/>
                </a:lnTo>
                <a:lnTo>
                  <a:pt x="1844790" y="8889"/>
                </a:lnTo>
                <a:lnTo>
                  <a:pt x="1905606" y="0"/>
                </a:lnTo>
                <a:close/>
              </a:path>
              <a:path w="9128125" h="8889">
                <a:moveTo>
                  <a:pt x="5260087" y="0"/>
                </a:moveTo>
                <a:lnTo>
                  <a:pt x="3269450" y="0"/>
                </a:lnTo>
                <a:lnTo>
                  <a:pt x="3370579" y="6350"/>
                </a:lnTo>
                <a:lnTo>
                  <a:pt x="3393006" y="8889"/>
                </a:lnTo>
                <a:lnTo>
                  <a:pt x="5300834" y="8889"/>
                </a:lnTo>
                <a:lnTo>
                  <a:pt x="5275580" y="3809"/>
                </a:lnTo>
                <a:lnTo>
                  <a:pt x="5260087" y="0"/>
                </a:lnTo>
                <a:close/>
              </a:path>
              <a:path w="9128125" h="8889">
                <a:moveTo>
                  <a:pt x="9127807" y="0"/>
                </a:moveTo>
                <a:lnTo>
                  <a:pt x="8380729" y="0"/>
                </a:lnTo>
                <a:lnTo>
                  <a:pt x="8349615" y="8889"/>
                </a:lnTo>
                <a:lnTo>
                  <a:pt x="9102725" y="8889"/>
                </a:lnTo>
                <a:lnTo>
                  <a:pt x="9127807" y="0"/>
                </a:lnTo>
                <a:close/>
              </a:path>
            </a:pathLst>
          </a:custGeom>
          <a:solidFill>
            <a:srgbClr val="00C5DF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k object 56"/>
          <p:cNvSpPr/>
          <p:nvPr/>
        </p:nvSpPr>
        <p:spPr>
          <a:xfrm>
            <a:off x="0" y="347979"/>
            <a:ext cx="9102725" cy="8890"/>
          </a:xfrm>
          <a:custGeom>
            <a:avLst/>
            <a:gdLst/>
            <a:ahLst/>
            <a:cxnLst/>
            <a:rect l="l" t="t" r="r" b="b"/>
            <a:pathLst>
              <a:path w="9102725" h="8889">
                <a:moveTo>
                  <a:pt x="1844790" y="0"/>
                </a:moveTo>
                <a:lnTo>
                  <a:pt x="0" y="0"/>
                </a:lnTo>
                <a:lnTo>
                  <a:pt x="0" y="8890"/>
                </a:lnTo>
                <a:lnTo>
                  <a:pt x="1783974" y="8890"/>
                </a:lnTo>
                <a:lnTo>
                  <a:pt x="1844790" y="0"/>
                </a:lnTo>
                <a:close/>
              </a:path>
              <a:path w="9102725" h="8889">
                <a:moveTo>
                  <a:pt x="5300834" y="0"/>
                </a:moveTo>
                <a:lnTo>
                  <a:pt x="3393006" y="0"/>
                </a:lnTo>
                <a:lnTo>
                  <a:pt x="3471501" y="8890"/>
                </a:lnTo>
                <a:lnTo>
                  <a:pt x="5345030" y="8890"/>
                </a:lnTo>
                <a:lnTo>
                  <a:pt x="5300834" y="0"/>
                </a:lnTo>
                <a:close/>
              </a:path>
              <a:path w="9102725" h="8889">
                <a:moveTo>
                  <a:pt x="9102725" y="0"/>
                </a:moveTo>
                <a:lnTo>
                  <a:pt x="8349614" y="0"/>
                </a:lnTo>
                <a:lnTo>
                  <a:pt x="8318499" y="8890"/>
                </a:lnTo>
                <a:lnTo>
                  <a:pt x="9077642" y="8890"/>
                </a:lnTo>
                <a:lnTo>
                  <a:pt x="9102725" y="0"/>
                </a:lnTo>
                <a:close/>
              </a:path>
            </a:pathLst>
          </a:custGeom>
          <a:solidFill>
            <a:srgbClr val="00C4DF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k object 57"/>
          <p:cNvSpPr/>
          <p:nvPr/>
        </p:nvSpPr>
        <p:spPr>
          <a:xfrm>
            <a:off x="0" y="356870"/>
            <a:ext cx="9077960" cy="10160"/>
          </a:xfrm>
          <a:custGeom>
            <a:avLst/>
            <a:gdLst/>
            <a:ahLst/>
            <a:cxnLst/>
            <a:rect l="l" t="t" r="r" b="b"/>
            <a:pathLst>
              <a:path w="9077960" h="10160">
                <a:moveTo>
                  <a:pt x="1783974" y="0"/>
                </a:moveTo>
                <a:lnTo>
                  <a:pt x="0" y="0"/>
                </a:lnTo>
                <a:lnTo>
                  <a:pt x="0" y="10159"/>
                </a:lnTo>
                <a:lnTo>
                  <a:pt x="1714471" y="10159"/>
                </a:lnTo>
                <a:lnTo>
                  <a:pt x="1783974" y="0"/>
                </a:lnTo>
                <a:close/>
              </a:path>
              <a:path w="9077960" h="10160">
                <a:moveTo>
                  <a:pt x="5345030" y="0"/>
                </a:moveTo>
                <a:lnTo>
                  <a:pt x="3471501" y="0"/>
                </a:lnTo>
                <a:lnTo>
                  <a:pt x="3561208" y="10159"/>
                </a:lnTo>
                <a:lnTo>
                  <a:pt x="5395540" y="10159"/>
                </a:lnTo>
                <a:lnTo>
                  <a:pt x="5345030" y="0"/>
                </a:lnTo>
                <a:close/>
              </a:path>
              <a:path w="9077960" h="10160">
                <a:moveTo>
                  <a:pt x="9077642" y="0"/>
                </a:moveTo>
                <a:lnTo>
                  <a:pt x="8318499" y="0"/>
                </a:lnTo>
                <a:lnTo>
                  <a:pt x="8282940" y="10159"/>
                </a:lnTo>
                <a:lnTo>
                  <a:pt x="9048242" y="10159"/>
                </a:lnTo>
                <a:lnTo>
                  <a:pt x="9052560" y="8889"/>
                </a:lnTo>
                <a:lnTo>
                  <a:pt x="9077642" y="0"/>
                </a:lnTo>
                <a:close/>
              </a:path>
            </a:pathLst>
          </a:custGeom>
          <a:solidFill>
            <a:srgbClr val="00C3DE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k object 58"/>
          <p:cNvSpPr/>
          <p:nvPr/>
        </p:nvSpPr>
        <p:spPr>
          <a:xfrm>
            <a:off x="0" y="365759"/>
            <a:ext cx="9052560" cy="10160"/>
          </a:xfrm>
          <a:custGeom>
            <a:avLst/>
            <a:gdLst/>
            <a:ahLst/>
            <a:cxnLst/>
            <a:rect l="l" t="t" r="r" b="b"/>
            <a:pathLst>
              <a:path w="9052560" h="10160">
                <a:moveTo>
                  <a:pt x="1723159" y="0"/>
                </a:moveTo>
                <a:lnTo>
                  <a:pt x="0" y="0"/>
                </a:lnTo>
                <a:lnTo>
                  <a:pt x="0" y="10160"/>
                </a:lnTo>
                <a:lnTo>
                  <a:pt x="1653655" y="10160"/>
                </a:lnTo>
                <a:lnTo>
                  <a:pt x="1723159" y="0"/>
                </a:lnTo>
                <a:close/>
              </a:path>
              <a:path w="9052560" h="10160">
                <a:moveTo>
                  <a:pt x="5389226" y="0"/>
                </a:moveTo>
                <a:lnTo>
                  <a:pt x="3549995" y="0"/>
                </a:lnTo>
                <a:lnTo>
                  <a:pt x="3639702" y="10160"/>
                </a:lnTo>
                <a:lnTo>
                  <a:pt x="5439736" y="10160"/>
                </a:lnTo>
                <a:lnTo>
                  <a:pt x="5389226" y="0"/>
                </a:lnTo>
                <a:close/>
              </a:path>
              <a:path w="9052560" h="10160">
                <a:moveTo>
                  <a:pt x="9052560" y="0"/>
                </a:moveTo>
                <a:lnTo>
                  <a:pt x="8287384" y="0"/>
                </a:lnTo>
                <a:lnTo>
                  <a:pt x="8251824" y="10160"/>
                </a:lnTo>
                <a:lnTo>
                  <a:pt x="9018016" y="10160"/>
                </a:lnTo>
                <a:lnTo>
                  <a:pt x="9052560" y="0"/>
                </a:lnTo>
                <a:close/>
              </a:path>
            </a:pathLst>
          </a:custGeom>
          <a:solidFill>
            <a:srgbClr val="00C2DD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k object 59"/>
          <p:cNvSpPr/>
          <p:nvPr/>
        </p:nvSpPr>
        <p:spPr>
          <a:xfrm>
            <a:off x="0" y="374650"/>
            <a:ext cx="9022715" cy="10160"/>
          </a:xfrm>
          <a:custGeom>
            <a:avLst/>
            <a:gdLst/>
            <a:ahLst/>
            <a:cxnLst/>
            <a:rect l="l" t="t" r="r" b="b"/>
            <a:pathLst>
              <a:path w="9022715" h="10160">
                <a:moveTo>
                  <a:pt x="1662343" y="0"/>
                </a:moveTo>
                <a:lnTo>
                  <a:pt x="0" y="0"/>
                </a:lnTo>
                <a:lnTo>
                  <a:pt x="0" y="10160"/>
                </a:lnTo>
                <a:lnTo>
                  <a:pt x="1592839" y="10160"/>
                </a:lnTo>
                <a:lnTo>
                  <a:pt x="1662343" y="0"/>
                </a:lnTo>
                <a:close/>
              </a:path>
              <a:path w="9022715" h="10160">
                <a:moveTo>
                  <a:pt x="5433422" y="0"/>
                </a:moveTo>
                <a:lnTo>
                  <a:pt x="3628489" y="0"/>
                </a:lnTo>
                <a:lnTo>
                  <a:pt x="3718197" y="10160"/>
                </a:lnTo>
                <a:lnTo>
                  <a:pt x="5483932" y="10160"/>
                </a:lnTo>
                <a:lnTo>
                  <a:pt x="5433422" y="0"/>
                </a:lnTo>
                <a:close/>
              </a:path>
              <a:path w="9022715" h="10160">
                <a:moveTo>
                  <a:pt x="9022334" y="0"/>
                </a:moveTo>
                <a:lnTo>
                  <a:pt x="8256269" y="0"/>
                </a:lnTo>
                <a:lnTo>
                  <a:pt x="8220709" y="10160"/>
                </a:lnTo>
                <a:lnTo>
                  <a:pt x="8987790" y="10160"/>
                </a:lnTo>
                <a:lnTo>
                  <a:pt x="9022334" y="0"/>
                </a:lnTo>
                <a:close/>
              </a:path>
            </a:pathLst>
          </a:custGeom>
          <a:solidFill>
            <a:srgbClr val="00C1DD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k object 60"/>
          <p:cNvSpPr/>
          <p:nvPr/>
        </p:nvSpPr>
        <p:spPr>
          <a:xfrm>
            <a:off x="0" y="384809"/>
            <a:ext cx="8987790" cy="8890"/>
          </a:xfrm>
          <a:custGeom>
            <a:avLst/>
            <a:gdLst/>
            <a:ahLst/>
            <a:cxnLst/>
            <a:rect l="l" t="t" r="r" b="b"/>
            <a:pathLst>
              <a:path w="8987790" h="8889">
                <a:moveTo>
                  <a:pt x="1592839" y="0"/>
                </a:moveTo>
                <a:lnTo>
                  <a:pt x="0" y="0"/>
                </a:lnTo>
                <a:lnTo>
                  <a:pt x="0" y="8889"/>
                </a:lnTo>
                <a:lnTo>
                  <a:pt x="1538565" y="8889"/>
                </a:lnTo>
                <a:lnTo>
                  <a:pt x="1549400" y="6350"/>
                </a:lnTo>
                <a:lnTo>
                  <a:pt x="1592839" y="0"/>
                </a:lnTo>
                <a:close/>
              </a:path>
              <a:path w="8987790" h="8889">
                <a:moveTo>
                  <a:pt x="5483932" y="0"/>
                </a:moveTo>
                <a:lnTo>
                  <a:pt x="3718197" y="0"/>
                </a:lnTo>
                <a:lnTo>
                  <a:pt x="3796691" y="8889"/>
                </a:lnTo>
                <a:lnTo>
                  <a:pt x="5528128" y="8889"/>
                </a:lnTo>
                <a:lnTo>
                  <a:pt x="5483932" y="0"/>
                </a:lnTo>
                <a:close/>
              </a:path>
              <a:path w="8987790" h="8889">
                <a:moveTo>
                  <a:pt x="8987790" y="0"/>
                </a:moveTo>
                <a:lnTo>
                  <a:pt x="8220709" y="0"/>
                </a:lnTo>
                <a:lnTo>
                  <a:pt x="8182966" y="8889"/>
                </a:lnTo>
                <a:lnTo>
                  <a:pt x="8957564" y="8889"/>
                </a:lnTo>
                <a:lnTo>
                  <a:pt x="8987790" y="0"/>
                </a:lnTo>
                <a:close/>
              </a:path>
            </a:pathLst>
          </a:custGeom>
          <a:solidFill>
            <a:srgbClr val="00C0DC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k object 61"/>
          <p:cNvSpPr/>
          <p:nvPr/>
        </p:nvSpPr>
        <p:spPr>
          <a:xfrm>
            <a:off x="0" y="393700"/>
            <a:ext cx="8957945" cy="8890"/>
          </a:xfrm>
          <a:custGeom>
            <a:avLst/>
            <a:gdLst/>
            <a:ahLst/>
            <a:cxnLst/>
            <a:rect l="l" t="t" r="r" b="b"/>
            <a:pathLst>
              <a:path w="8957945" h="8889">
                <a:moveTo>
                  <a:pt x="1538565" y="0"/>
                </a:moveTo>
                <a:lnTo>
                  <a:pt x="0" y="0"/>
                </a:lnTo>
                <a:lnTo>
                  <a:pt x="0" y="8889"/>
                </a:lnTo>
                <a:lnTo>
                  <a:pt x="1500643" y="8889"/>
                </a:lnTo>
                <a:lnTo>
                  <a:pt x="1538565" y="0"/>
                </a:lnTo>
                <a:close/>
              </a:path>
              <a:path w="8957945" h="8889">
                <a:moveTo>
                  <a:pt x="5528128" y="0"/>
                </a:moveTo>
                <a:lnTo>
                  <a:pt x="3796691" y="0"/>
                </a:lnTo>
                <a:lnTo>
                  <a:pt x="3875185" y="8889"/>
                </a:lnTo>
                <a:lnTo>
                  <a:pt x="5572324" y="8889"/>
                </a:lnTo>
                <a:lnTo>
                  <a:pt x="5528128" y="0"/>
                </a:lnTo>
                <a:close/>
              </a:path>
              <a:path w="8957945" h="8889">
                <a:moveTo>
                  <a:pt x="8957564" y="0"/>
                </a:moveTo>
                <a:lnTo>
                  <a:pt x="8182966" y="0"/>
                </a:lnTo>
                <a:lnTo>
                  <a:pt x="8145222" y="8889"/>
                </a:lnTo>
                <a:lnTo>
                  <a:pt x="8927338" y="8889"/>
                </a:lnTo>
                <a:lnTo>
                  <a:pt x="8957564" y="0"/>
                </a:lnTo>
                <a:close/>
              </a:path>
            </a:pathLst>
          </a:custGeom>
          <a:solidFill>
            <a:srgbClr val="00BFDC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k object 62"/>
          <p:cNvSpPr/>
          <p:nvPr/>
        </p:nvSpPr>
        <p:spPr>
          <a:xfrm>
            <a:off x="0" y="402590"/>
            <a:ext cx="8927465" cy="10160"/>
          </a:xfrm>
          <a:custGeom>
            <a:avLst/>
            <a:gdLst/>
            <a:ahLst/>
            <a:cxnLst/>
            <a:rect l="l" t="t" r="r" b="b"/>
            <a:pathLst>
              <a:path w="8927465" h="10159">
                <a:moveTo>
                  <a:pt x="1500643" y="0"/>
                </a:moveTo>
                <a:lnTo>
                  <a:pt x="0" y="0"/>
                </a:lnTo>
                <a:lnTo>
                  <a:pt x="0" y="10160"/>
                </a:lnTo>
                <a:lnTo>
                  <a:pt x="1457305" y="10160"/>
                </a:lnTo>
                <a:lnTo>
                  <a:pt x="1500643" y="0"/>
                </a:lnTo>
                <a:close/>
              </a:path>
              <a:path w="8927465" h="10159">
                <a:moveTo>
                  <a:pt x="5572324" y="0"/>
                </a:moveTo>
                <a:lnTo>
                  <a:pt x="3875185" y="0"/>
                </a:lnTo>
                <a:lnTo>
                  <a:pt x="3964893" y="10160"/>
                </a:lnTo>
                <a:lnTo>
                  <a:pt x="5622834" y="10160"/>
                </a:lnTo>
                <a:lnTo>
                  <a:pt x="5572324" y="0"/>
                </a:lnTo>
                <a:close/>
              </a:path>
              <a:path w="8927465" h="10159">
                <a:moveTo>
                  <a:pt x="8927338" y="0"/>
                </a:moveTo>
                <a:lnTo>
                  <a:pt x="8145222" y="0"/>
                </a:lnTo>
                <a:lnTo>
                  <a:pt x="8102087" y="10160"/>
                </a:lnTo>
                <a:lnTo>
                  <a:pt x="8892794" y="10160"/>
                </a:lnTo>
                <a:lnTo>
                  <a:pt x="8927338" y="0"/>
                </a:lnTo>
                <a:close/>
              </a:path>
            </a:pathLst>
          </a:custGeom>
          <a:solidFill>
            <a:srgbClr val="00BEDB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k object 63"/>
          <p:cNvSpPr/>
          <p:nvPr/>
        </p:nvSpPr>
        <p:spPr>
          <a:xfrm>
            <a:off x="0" y="411480"/>
            <a:ext cx="8897620" cy="10160"/>
          </a:xfrm>
          <a:custGeom>
            <a:avLst/>
            <a:gdLst/>
            <a:ahLst/>
            <a:cxnLst/>
            <a:rect l="l" t="t" r="r" b="b"/>
            <a:pathLst>
              <a:path w="8897620" h="10159">
                <a:moveTo>
                  <a:pt x="1462722" y="0"/>
                </a:moveTo>
                <a:lnTo>
                  <a:pt x="0" y="0"/>
                </a:lnTo>
                <a:lnTo>
                  <a:pt x="0" y="10160"/>
                </a:lnTo>
                <a:lnTo>
                  <a:pt x="1419383" y="10160"/>
                </a:lnTo>
                <a:lnTo>
                  <a:pt x="1462722" y="0"/>
                </a:lnTo>
                <a:close/>
              </a:path>
              <a:path w="8897620" h="10159">
                <a:moveTo>
                  <a:pt x="5616520" y="0"/>
                </a:moveTo>
                <a:lnTo>
                  <a:pt x="3953679" y="0"/>
                </a:lnTo>
                <a:lnTo>
                  <a:pt x="4043387" y="10160"/>
                </a:lnTo>
                <a:lnTo>
                  <a:pt x="5667030" y="10160"/>
                </a:lnTo>
                <a:lnTo>
                  <a:pt x="5616520" y="0"/>
                </a:lnTo>
                <a:close/>
              </a:path>
              <a:path w="8897620" h="10159">
                <a:moveTo>
                  <a:pt x="8897112" y="0"/>
                </a:moveTo>
                <a:lnTo>
                  <a:pt x="8107479" y="0"/>
                </a:lnTo>
                <a:lnTo>
                  <a:pt x="8064344" y="10160"/>
                </a:lnTo>
                <a:lnTo>
                  <a:pt x="8859188" y="10160"/>
                </a:lnTo>
                <a:lnTo>
                  <a:pt x="8879840" y="5080"/>
                </a:lnTo>
                <a:lnTo>
                  <a:pt x="8897112" y="0"/>
                </a:lnTo>
                <a:close/>
              </a:path>
            </a:pathLst>
          </a:custGeom>
          <a:solidFill>
            <a:srgbClr val="00BDDA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k object 64"/>
          <p:cNvSpPr/>
          <p:nvPr/>
        </p:nvSpPr>
        <p:spPr>
          <a:xfrm>
            <a:off x="0" y="420369"/>
            <a:ext cx="8864600" cy="10160"/>
          </a:xfrm>
          <a:custGeom>
            <a:avLst/>
            <a:gdLst/>
            <a:ahLst/>
            <a:cxnLst/>
            <a:rect l="l" t="t" r="r" b="b"/>
            <a:pathLst>
              <a:path w="8864600" h="10159">
                <a:moveTo>
                  <a:pt x="1424801" y="0"/>
                </a:moveTo>
                <a:lnTo>
                  <a:pt x="0" y="0"/>
                </a:lnTo>
                <a:lnTo>
                  <a:pt x="0" y="10159"/>
                </a:lnTo>
                <a:lnTo>
                  <a:pt x="1381462" y="10159"/>
                </a:lnTo>
                <a:lnTo>
                  <a:pt x="1424801" y="0"/>
                </a:lnTo>
                <a:close/>
              </a:path>
              <a:path w="8864600" h="10159">
                <a:moveTo>
                  <a:pt x="5660716" y="0"/>
                </a:moveTo>
                <a:lnTo>
                  <a:pt x="4032173" y="0"/>
                </a:lnTo>
                <a:lnTo>
                  <a:pt x="4121881" y="10159"/>
                </a:lnTo>
                <a:lnTo>
                  <a:pt x="5711226" y="10159"/>
                </a:lnTo>
                <a:lnTo>
                  <a:pt x="5660716" y="0"/>
                </a:lnTo>
                <a:close/>
              </a:path>
              <a:path w="8864600" h="10159">
                <a:moveTo>
                  <a:pt x="8864351" y="0"/>
                </a:moveTo>
                <a:lnTo>
                  <a:pt x="8069735" y="0"/>
                </a:lnTo>
                <a:lnTo>
                  <a:pt x="8026600" y="10159"/>
                </a:lnTo>
                <a:lnTo>
                  <a:pt x="8823048" y="10159"/>
                </a:lnTo>
                <a:lnTo>
                  <a:pt x="8864351" y="0"/>
                </a:lnTo>
                <a:close/>
              </a:path>
            </a:pathLst>
          </a:custGeom>
          <a:solidFill>
            <a:srgbClr val="00BCDA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k object 65"/>
          <p:cNvSpPr/>
          <p:nvPr/>
        </p:nvSpPr>
        <p:spPr>
          <a:xfrm>
            <a:off x="0" y="430530"/>
            <a:ext cx="8823325" cy="8890"/>
          </a:xfrm>
          <a:custGeom>
            <a:avLst/>
            <a:gdLst/>
            <a:ahLst/>
            <a:cxnLst/>
            <a:rect l="l" t="t" r="r" b="b"/>
            <a:pathLst>
              <a:path w="8823325" h="8890">
                <a:moveTo>
                  <a:pt x="1381462" y="0"/>
                </a:moveTo>
                <a:lnTo>
                  <a:pt x="0" y="0"/>
                </a:lnTo>
                <a:lnTo>
                  <a:pt x="0" y="8890"/>
                </a:lnTo>
                <a:lnTo>
                  <a:pt x="1343540" y="8890"/>
                </a:lnTo>
                <a:lnTo>
                  <a:pt x="1381462" y="0"/>
                </a:lnTo>
                <a:close/>
              </a:path>
              <a:path w="8823325" h="8890">
                <a:moveTo>
                  <a:pt x="5711226" y="0"/>
                </a:moveTo>
                <a:lnTo>
                  <a:pt x="4121881" y="0"/>
                </a:lnTo>
                <a:lnTo>
                  <a:pt x="4200375" y="8890"/>
                </a:lnTo>
                <a:lnTo>
                  <a:pt x="5762485" y="8890"/>
                </a:lnTo>
                <a:lnTo>
                  <a:pt x="5717540" y="1270"/>
                </a:lnTo>
                <a:lnTo>
                  <a:pt x="5711226" y="0"/>
                </a:lnTo>
                <a:close/>
              </a:path>
              <a:path w="8823325" h="8890">
                <a:moveTo>
                  <a:pt x="8823048" y="0"/>
                </a:moveTo>
                <a:lnTo>
                  <a:pt x="8026600" y="0"/>
                </a:lnTo>
                <a:lnTo>
                  <a:pt x="7988857" y="8890"/>
                </a:lnTo>
                <a:lnTo>
                  <a:pt x="8786909" y="8890"/>
                </a:lnTo>
                <a:lnTo>
                  <a:pt x="8823048" y="0"/>
                </a:lnTo>
                <a:close/>
              </a:path>
            </a:pathLst>
          </a:custGeom>
          <a:solidFill>
            <a:srgbClr val="00BBD9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k object 66"/>
          <p:cNvSpPr/>
          <p:nvPr/>
        </p:nvSpPr>
        <p:spPr>
          <a:xfrm>
            <a:off x="0" y="439419"/>
            <a:ext cx="8787130" cy="10160"/>
          </a:xfrm>
          <a:custGeom>
            <a:avLst/>
            <a:gdLst/>
            <a:ahLst/>
            <a:cxnLst/>
            <a:rect l="l" t="t" r="r" b="b"/>
            <a:pathLst>
              <a:path w="8787130" h="10159">
                <a:moveTo>
                  <a:pt x="1343540" y="0"/>
                </a:moveTo>
                <a:lnTo>
                  <a:pt x="0" y="0"/>
                </a:lnTo>
                <a:lnTo>
                  <a:pt x="0" y="10159"/>
                </a:lnTo>
                <a:lnTo>
                  <a:pt x="1300202" y="10159"/>
                </a:lnTo>
                <a:lnTo>
                  <a:pt x="1343540" y="0"/>
                </a:lnTo>
                <a:close/>
              </a:path>
              <a:path w="8787130" h="10159">
                <a:moveTo>
                  <a:pt x="5762485" y="0"/>
                </a:moveTo>
                <a:lnTo>
                  <a:pt x="4200375" y="0"/>
                </a:lnTo>
                <a:lnTo>
                  <a:pt x="4290083" y="10159"/>
                </a:lnTo>
                <a:lnTo>
                  <a:pt x="5822411" y="10159"/>
                </a:lnTo>
                <a:lnTo>
                  <a:pt x="5762485" y="0"/>
                </a:lnTo>
                <a:close/>
              </a:path>
              <a:path w="8787130" h="10159">
                <a:moveTo>
                  <a:pt x="8786909" y="0"/>
                </a:moveTo>
                <a:lnTo>
                  <a:pt x="7988857" y="0"/>
                </a:lnTo>
                <a:lnTo>
                  <a:pt x="7945721" y="10159"/>
                </a:lnTo>
                <a:lnTo>
                  <a:pt x="8745606" y="10159"/>
                </a:lnTo>
                <a:lnTo>
                  <a:pt x="8786909" y="0"/>
                </a:lnTo>
                <a:close/>
              </a:path>
            </a:pathLst>
          </a:custGeom>
          <a:solidFill>
            <a:srgbClr val="00BAD8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k object 67"/>
          <p:cNvSpPr/>
          <p:nvPr/>
        </p:nvSpPr>
        <p:spPr>
          <a:xfrm>
            <a:off x="0" y="448309"/>
            <a:ext cx="8750935" cy="10160"/>
          </a:xfrm>
          <a:custGeom>
            <a:avLst/>
            <a:gdLst/>
            <a:ahLst/>
            <a:cxnLst/>
            <a:rect l="l" t="t" r="r" b="b"/>
            <a:pathLst>
              <a:path w="8750935" h="10159">
                <a:moveTo>
                  <a:pt x="1305619" y="0"/>
                </a:moveTo>
                <a:lnTo>
                  <a:pt x="0" y="0"/>
                </a:lnTo>
                <a:lnTo>
                  <a:pt x="0" y="10160"/>
                </a:lnTo>
                <a:lnTo>
                  <a:pt x="1262280" y="10160"/>
                </a:lnTo>
                <a:lnTo>
                  <a:pt x="1305619" y="0"/>
                </a:lnTo>
                <a:close/>
              </a:path>
              <a:path w="8750935" h="10159">
                <a:moveTo>
                  <a:pt x="5814921" y="0"/>
                </a:moveTo>
                <a:lnTo>
                  <a:pt x="4278869" y="0"/>
                </a:lnTo>
                <a:lnTo>
                  <a:pt x="4368577" y="10160"/>
                </a:lnTo>
                <a:lnTo>
                  <a:pt x="5874847" y="10160"/>
                </a:lnTo>
                <a:lnTo>
                  <a:pt x="5814921" y="0"/>
                </a:lnTo>
                <a:close/>
              </a:path>
              <a:path w="8750935" h="10159">
                <a:moveTo>
                  <a:pt x="8750769" y="0"/>
                </a:moveTo>
                <a:lnTo>
                  <a:pt x="7951113" y="0"/>
                </a:lnTo>
                <a:lnTo>
                  <a:pt x="7913370" y="8889"/>
                </a:lnTo>
                <a:lnTo>
                  <a:pt x="7906786" y="10160"/>
                </a:lnTo>
                <a:lnTo>
                  <a:pt x="8709466" y="10160"/>
                </a:lnTo>
                <a:lnTo>
                  <a:pt x="8750769" y="0"/>
                </a:lnTo>
                <a:close/>
              </a:path>
            </a:pathLst>
          </a:custGeom>
          <a:solidFill>
            <a:srgbClr val="00B9D8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bk object 68"/>
          <p:cNvSpPr/>
          <p:nvPr/>
        </p:nvSpPr>
        <p:spPr>
          <a:xfrm>
            <a:off x="0" y="457200"/>
            <a:ext cx="8714740" cy="10160"/>
          </a:xfrm>
          <a:custGeom>
            <a:avLst/>
            <a:gdLst/>
            <a:ahLst/>
            <a:cxnLst/>
            <a:rect l="l" t="t" r="r" b="b"/>
            <a:pathLst>
              <a:path w="8714740" h="10159">
                <a:moveTo>
                  <a:pt x="1267698" y="0"/>
                </a:moveTo>
                <a:lnTo>
                  <a:pt x="0" y="0"/>
                </a:lnTo>
                <a:lnTo>
                  <a:pt x="0" y="10160"/>
                </a:lnTo>
                <a:lnTo>
                  <a:pt x="1224359" y="10160"/>
                </a:lnTo>
                <a:lnTo>
                  <a:pt x="1267698" y="0"/>
                </a:lnTo>
                <a:close/>
              </a:path>
              <a:path w="8714740" h="10159">
                <a:moveTo>
                  <a:pt x="5867356" y="0"/>
                </a:moveTo>
                <a:lnTo>
                  <a:pt x="4357364" y="0"/>
                </a:lnTo>
                <a:lnTo>
                  <a:pt x="4447071" y="10160"/>
                </a:lnTo>
                <a:lnTo>
                  <a:pt x="5927283" y="10160"/>
                </a:lnTo>
                <a:lnTo>
                  <a:pt x="5867356" y="0"/>
                </a:lnTo>
                <a:close/>
              </a:path>
              <a:path w="8714740" h="10159">
                <a:moveTo>
                  <a:pt x="8714629" y="0"/>
                </a:moveTo>
                <a:lnTo>
                  <a:pt x="7913370" y="0"/>
                </a:lnTo>
                <a:lnTo>
                  <a:pt x="7860703" y="10160"/>
                </a:lnTo>
                <a:lnTo>
                  <a:pt x="8673326" y="10160"/>
                </a:lnTo>
                <a:lnTo>
                  <a:pt x="8714629" y="0"/>
                </a:lnTo>
                <a:close/>
              </a:path>
            </a:pathLst>
          </a:custGeom>
          <a:solidFill>
            <a:srgbClr val="00B8D7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k object 69"/>
          <p:cNvSpPr/>
          <p:nvPr/>
        </p:nvSpPr>
        <p:spPr>
          <a:xfrm>
            <a:off x="0" y="466090"/>
            <a:ext cx="8678545" cy="10160"/>
          </a:xfrm>
          <a:custGeom>
            <a:avLst/>
            <a:gdLst/>
            <a:ahLst/>
            <a:cxnLst/>
            <a:rect l="l" t="t" r="r" b="b"/>
            <a:pathLst>
              <a:path w="8678545" h="10159">
                <a:moveTo>
                  <a:pt x="1229776" y="0"/>
                </a:moveTo>
                <a:lnTo>
                  <a:pt x="0" y="0"/>
                </a:lnTo>
                <a:lnTo>
                  <a:pt x="0" y="10160"/>
                </a:lnTo>
                <a:lnTo>
                  <a:pt x="1191069" y="10160"/>
                </a:lnTo>
                <a:lnTo>
                  <a:pt x="1202690" y="6350"/>
                </a:lnTo>
                <a:lnTo>
                  <a:pt x="1229776" y="0"/>
                </a:lnTo>
                <a:close/>
              </a:path>
              <a:path w="8678545" h="10159">
                <a:moveTo>
                  <a:pt x="5919792" y="0"/>
                </a:moveTo>
                <a:lnTo>
                  <a:pt x="4435858" y="0"/>
                </a:lnTo>
                <a:lnTo>
                  <a:pt x="4525565" y="10160"/>
                </a:lnTo>
                <a:lnTo>
                  <a:pt x="5979719" y="10160"/>
                </a:lnTo>
                <a:lnTo>
                  <a:pt x="5919792" y="0"/>
                </a:lnTo>
                <a:close/>
              </a:path>
              <a:path w="8678545" h="10159">
                <a:moveTo>
                  <a:pt x="8678489" y="0"/>
                </a:moveTo>
                <a:lnTo>
                  <a:pt x="7867287" y="0"/>
                </a:lnTo>
                <a:lnTo>
                  <a:pt x="7814621" y="10160"/>
                </a:lnTo>
                <a:lnTo>
                  <a:pt x="8636388" y="10160"/>
                </a:lnTo>
                <a:lnTo>
                  <a:pt x="8642350" y="8889"/>
                </a:lnTo>
                <a:lnTo>
                  <a:pt x="8678489" y="0"/>
                </a:lnTo>
                <a:close/>
              </a:path>
            </a:pathLst>
          </a:custGeom>
          <a:solidFill>
            <a:srgbClr val="00B7D6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bk object 70"/>
          <p:cNvSpPr/>
          <p:nvPr/>
        </p:nvSpPr>
        <p:spPr>
          <a:xfrm>
            <a:off x="0" y="476250"/>
            <a:ext cx="8636635" cy="8890"/>
          </a:xfrm>
          <a:custGeom>
            <a:avLst/>
            <a:gdLst/>
            <a:ahLst/>
            <a:cxnLst/>
            <a:rect l="l" t="t" r="r" b="b"/>
            <a:pathLst>
              <a:path w="8636635" h="8890">
                <a:moveTo>
                  <a:pt x="1191069" y="0"/>
                </a:moveTo>
                <a:lnTo>
                  <a:pt x="0" y="0"/>
                </a:lnTo>
                <a:lnTo>
                  <a:pt x="0" y="8889"/>
                </a:lnTo>
                <a:lnTo>
                  <a:pt x="1163954" y="8889"/>
                </a:lnTo>
                <a:lnTo>
                  <a:pt x="1191069" y="0"/>
                </a:lnTo>
                <a:close/>
              </a:path>
              <a:path w="8636635" h="8890">
                <a:moveTo>
                  <a:pt x="5979719" y="0"/>
                </a:moveTo>
                <a:lnTo>
                  <a:pt x="4525565" y="0"/>
                </a:lnTo>
                <a:lnTo>
                  <a:pt x="4604060" y="8889"/>
                </a:lnTo>
                <a:lnTo>
                  <a:pt x="6032155" y="8889"/>
                </a:lnTo>
                <a:lnTo>
                  <a:pt x="5979719" y="0"/>
                </a:lnTo>
                <a:close/>
              </a:path>
              <a:path w="8636635" h="8890">
                <a:moveTo>
                  <a:pt x="8636388" y="0"/>
                </a:moveTo>
                <a:lnTo>
                  <a:pt x="7814621" y="0"/>
                </a:lnTo>
                <a:lnTo>
                  <a:pt x="7768538" y="8889"/>
                </a:lnTo>
                <a:lnTo>
                  <a:pt x="8594660" y="8889"/>
                </a:lnTo>
                <a:lnTo>
                  <a:pt x="8636388" y="0"/>
                </a:lnTo>
                <a:close/>
              </a:path>
            </a:pathLst>
          </a:custGeom>
          <a:solidFill>
            <a:srgbClr val="00B6D6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bk object 71"/>
          <p:cNvSpPr/>
          <p:nvPr/>
        </p:nvSpPr>
        <p:spPr>
          <a:xfrm>
            <a:off x="0" y="485140"/>
            <a:ext cx="8594725" cy="10160"/>
          </a:xfrm>
          <a:custGeom>
            <a:avLst/>
            <a:gdLst/>
            <a:ahLst/>
            <a:cxnLst/>
            <a:rect l="l" t="t" r="r" b="b"/>
            <a:pathLst>
              <a:path w="8594725" h="10159">
                <a:moveTo>
                  <a:pt x="1163955" y="0"/>
                </a:moveTo>
                <a:lnTo>
                  <a:pt x="0" y="0"/>
                </a:lnTo>
                <a:lnTo>
                  <a:pt x="0" y="10160"/>
                </a:lnTo>
                <a:lnTo>
                  <a:pt x="1132966" y="10160"/>
                </a:lnTo>
                <a:lnTo>
                  <a:pt x="1163955" y="0"/>
                </a:lnTo>
                <a:close/>
              </a:path>
              <a:path w="8594725" h="10159">
                <a:moveTo>
                  <a:pt x="6032155" y="0"/>
                </a:moveTo>
                <a:lnTo>
                  <a:pt x="4604060" y="0"/>
                </a:lnTo>
                <a:lnTo>
                  <a:pt x="4693767" y="10160"/>
                </a:lnTo>
                <a:lnTo>
                  <a:pt x="6092082" y="10160"/>
                </a:lnTo>
                <a:lnTo>
                  <a:pt x="6032155" y="0"/>
                </a:lnTo>
                <a:close/>
              </a:path>
              <a:path w="8594725" h="10159">
                <a:moveTo>
                  <a:pt x="8594660" y="0"/>
                </a:moveTo>
                <a:lnTo>
                  <a:pt x="7768538" y="0"/>
                </a:lnTo>
                <a:lnTo>
                  <a:pt x="7715872" y="10160"/>
                </a:lnTo>
                <a:lnTo>
                  <a:pt x="8546970" y="10160"/>
                </a:lnTo>
                <a:lnTo>
                  <a:pt x="8594660" y="0"/>
                </a:lnTo>
                <a:close/>
              </a:path>
            </a:pathLst>
          </a:custGeom>
          <a:solidFill>
            <a:srgbClr val="00B5D5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bk object 72"/>
          <p:cNvSpPr/>
          <p:nvPr/>
        </p:nvSpPr>
        <p:spPr>
          <a:xfrm>
            <a:off x="0" y="494030"/>
            <a:ext cx="8553450" cy="10160"/>
          </a:xfrm>
          <a:custGeom>
            <a:avLst/>
            <a:gdLst/>
            <a:ahLst/>
            <a:cxnLst/>
            <a:rect l="l" t="t" r="r" b="b"/>
            <a:pathLst>
              <a:path w="8553450" h="10159">
                <a:moveTo>
                  <a:pt x="1136840" y="0"/>
                </a:moveTo>
                <a:lnTo>
                  <a:pt x="0" y="0"/>
                </a:lnTo>
                <a:lnTo>
                  <a:pt x="0" y="10160"/>
                </a:lnTo>
                <a:lnTo>
                  <a:pt x="1105852" y="10160"/>
                </a:lnTo>
                <a:lnTo>
                  <a:pt x="1136840" y="0"/>
                </a:lnTo>
                <a:close/>
              </a:path>
              <a:path w="8553450" h="10159">
                <a:moveTo>
                  <a:pt x="6084591" y="0"/>
                </a:moveTo>
                <a:lnTo>
                  <a:pt x="4682554" y="0"/>
                </a:lnTo>
                <a:lnTo>
                  <a:pt x="4772262" y="10160"/>
                </a:lnTo>
                <a:lnTo>
                  <a:pt x="6144518" y="10160"/>
                </a:lnTo>
                <a:lnTo>
                  <a:pt x="6084591" y="0"/>
                </a:lnTo>
                <a:close/>
              </a:path>
              <a:path w="8553450" h="10159">
                <a:moveTo>
                  <a:pt x="8552931" y="0"/>
                </a:moveTo>
                <a:lnTo>
                  <a:pt x="7722455" y="0"/>
                </a:lnTo>
                <a:lnTo>
                  <a:pt x="7669789" y="10160"/>
                </a:lnTo>
                <a:lnTo>
                  <a:pt x="8505241" y="10160"/>
                </a:lnTo>
                <a:lnTo>
                  <a:pt x="8552931" y="0"/>
                </a:lnTo>
                <a:close/>
              </a:path>
            </a:pathLst>
          </a:custGeom>
          <a:solidFill>
            <a:srgbClr val="00B4D5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k object 73"/>
          <p:cNvSpPr/>
          <p:nvPr/>
        </p:nvSpPr>
        <p:spPr>
          <a:xfrm>
            <a:off x="0" y="502919"/>
            <a:ext cx="8511540" cy="10160"/>
          </a:xfrm>
          <a:custGeom>
            <a:avLst/>
            <a:gdLst/>
            <a:ahLst/>
            <a:cxnLst/>
            <a:rect l="l" t="t" r="r" b="b"/>
            <a:pathLst>
              <a:path w="8511540" h="10159">
                <a:moveTo>
                  <a:pt x="1109725" y="0"/>
                </a:moveTo>
                <a:lnTo>
                  <a:pt x="0" y="0"/>
                </a:lnTo>
                <a:lnTo>
                  <a:pt x="0" y="10159"/>
                </a:lnTo>
                <a:lnTo>
                  <a:pt x="1078737" y="10159"/>
                </a:lnTo>
                <a:lnTo>
                  <a:pt x="1109725" y="0"/>
                </a:lnTo>
                <a:close/>
              </a:path>
              <a:path w="8511540" h="10159">
                <a:moveTo>
                  <a:pt x="6137027" y="0"/>
                </a:moveTo>
                <a:lnTo>
                  <a:pt x="4761048" y="0"/>
                </a:lnTo>
                <a:lnTo>
                  <a:pt x="4850756" y="10159"/>
                </a:lnTo>
                <a:lnTo>
                  <a:pt x="6212579" y="10159"/>
                </a:lnTo>
                <a:lnTo>
                  <a:pt x="6159500" y="3809"/>
                </a:lnTo>
                <a:lnTo>
                  <a:pt x="6137027" y="0"/>
                </a:lnTo>
                <a:close/>
              </a:path>
              <a:path w="8511540" h="10159">
                <a:moveTo>
                  <a:pt x="8511203" y="0"/>
                </a:moveTo>
                <a:lnTo>
                  <a:pt x="7676372" y="0"/>
                </a:lnTo>
                <a:lnTo>
                  <a:pt x="7623706" y="10159"/>
                </a:lnTo>
                <a:lnTo>
                  <a:pt x="8463513" y="10159"/>
                </a:lnTo>
                <a:lnTo>
                  <a:pt x="8511203" y="0"/>
                </a:lnTo>
                <a:close/>
              </a:path>
            </a:pathLst>
          </a:custGeom>
          <a:solidFill>
            <a:srgbClr val="00B3D4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bk object 74"/>
          <p:cNvSpPr/>
          <p:nvPr/>
        </p:nvSpPr>
        <p:spPr>
          <a:xfrm>
            <a:off x="0" y="513080"/>
            <a:ext cx="8463915" cy="8890"/>
          </a:xfrm>
          <a:custGeom>
            <a:avLst/>
            <a:gdLst/>
            <a:ahLst/>
            <a:cxnLst/>
            <a:rect l="l" t="t" r="r" b="b"/>
            <a:pathLst>
              <a:path w="8463915" h="8890">
                <a:moveTo>
                  <a:pt x="1078738" y="0"/>
                </a:moveTo>
                <a:lnTo>
                  <a:pt x="0" y="0"/>
                </a:lnTo>
                <a:lnTo>
                  <a:pt x="0" y="8890"/>
                </a:lnTo>
                <a:lnTo>
                  <a:pt x="1051623" y="8890"/>
                </a:lnTo>
                <a:lnTo>
                  <a:pt x="1078738" y="0"/>
                </a:lnTo>
                <a:close/>
              </a:path>
              <a:path w="8463915" h="8890">
                <a:moveTo>
                  <a:pt x="6212579" y="0"/>
                </a:moveTo>
                <a:lnTo>
                  <a:pt x="4850756" y="0"/>
                </a:lnTo>
                <a:lnTo>
                  <a:pt x="4929250" y="8890"/>
                </a:lnTo>
                <a:lnTo>
                  <a:pt x="6286890" y="8890"/>
                </a:lnTo>
                <a:lnTo>
                  <a:pt x="6212579" y="0"/>
                </a:lnTo>
                <a:close/>
              </a:path>
              <a:path w="8463915" h="8890">
                <a:moveTo>
                  <a:pt x="8463513" y="0"/>
                </a:moveTo>
                <a:lnTo>
                  <a:pt x="7623706" y="0"/>
                </a:lnTo>
                <a:lnTo>
                  <a:pt x="7590790" y="6350"/>
                </a:lnTo>
                <a:lnTo>
                  <a:pt x="7569568" y="8890"/>
                </a:lnTo>
                <a:lnTo>
                  <a:pt x="8421784" y="8890"/>
                </a:lnTo>
                <a:lnTo>
                  <a:pt x="8463513" y="0"/>
                </a:lnTo>
                <a:close/>
              </a:path>
            </a:pathLst>
          </a:custGeom>
          <a:solidFill>
            <a:srgbClr val="00B2D3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bk object 75"/>
          <p:cNvSpPr/>
          <p:nvPr/>
        </p:nvSpPr>
        <p:spPr>
          <a:xfrm>
            <a:off x="0" y="521969"/>
            <a:ext cx="8422005" cy="8890"/>
          </a:xfrm>
          <a:custGeom>
            <a:avLst/>
            <a:gdLst/>
            <a:ahLst/>
            <a:cxnLst/>
            <a:rect l="l" t="t" r="r" b="b"/>
            <a:pathLst>
              <a:path w="8422005" h="8890">
                <a:moveTo>
                  <a:pt x="1051623" y="0"/>
                </a:moveTo>
                <a:lnTo>
                  <a:pt x="0" y="0"/>
                </a:lnTo>
                <a:lnTo>
                  <a:pt x="0" y="8889"/>
                </a:lnTo>
                <a:lnTo>
                  <a:pt x="1024508" y="8889"/>
                </a:lnTo>
                <a:lnTo>
                  <a:pt x="1051623" y="0"/>
                </a:lnTo>
                <a:close/>
              </a:path>
              <a:path w="8422005" h="8890">
                <a:moveTo>
                  <a:pt x="6286890" y="0"/>
                </a:moveTo>
                <a:lnTo>
                  <a:pt x="4929250" y="0"/>
                </a:lnTo>
                <a:lnTo>
                  <a:pt x="5007744" y="8889"/>
                </a:lnTo>
                <a:lnTo>
                  <a:pt x="6361202" y="8889"/>
                </a:lnTo>
                <a:lnTo>
                  <a:pt x="6286890" y="0"/>
                </a:lnTo>
                <a:close/>
              </a:path>
              <a:path w="8422005" h="8890">
                <a:moveTo>
                  <a:pt x="8421784" y="0"/>
                </a:moveTo>
                <a:lnTo>
                  <a:pt x="7569568" y="0"/>
                </a:lnTo>
                <a:lnTo>
                  <a:pt x="7495294" y="8889"/>
                </a:lnTo>
                <a:lnTo>
                  <a:pt x="8380056" y="8889"/>
                </a:lnTo>
                <a:lnTo>
                  <a:pt x="8421784" y="0"/>
                </a:lnTo>
                <a:close/>
              </a:path>
            </a:pathLst>
          </a:custGeom>
          <a:solidFill>
            <a:srgbClr val="00B1D3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bk object 76"/>
          <p:cNvSpPr/>
          <p:nvPr/>
        </p:nvSpPr>
        <p:spPr>
          <a:xfrm>
            <a:off x="0" y="530859"/>
            <a:ext cx="8380095" cy="10160"/>
          </a:xfrm>
          <a:custGeom>
            <a:avLst/>
            <a:gdLst/>
            <a:ahLst/>
            <a:cxnLst/>
            <a:rect l="l" t="t" r="r" b="b"/>
            <a:pathLst>
              <a:path w="8380095" h="10159">
                <a:moveTo>
                  <a:pt x="1024508" y="0"/>
                </a:moveTo>
                <a:lnTo>
                  <a:pt x="0" y="0"/>
                </a:lnTo>
                <a:lnTo>
                  <a:pt x="0" y="10160"/>
                </a:lnTo>
                <a:lnTo>
                  <a:pt x="993520" y="10160"/>
                </a:lnTo>
                <a:lnTo>
                  <a:pt x="1024508" y="0"/>
                </a:lnTo>
                <a:close/>
              </a:path>
              <a:path w="8380095" h="10159">
                <a:moveTo>
                  <a:pt x="6361202" y="0"/>
                </a:moveTo>
                <a:lnTo>
                  <a:pt x="5007744" y="0"/>
                </a:lnTo>
                <a:lnTo>
                  <a:pt x="5097452" y="10160"/>
                </a:lnTo>
                <a:lnTo>
                  <a:pt x="6446129" y="10160"/>
                </a:lnTo>
                <a:lnTo>
                  <a:pt x="6361202" y="0"/>
                </a:lnTo>
                <a:close/>
              </a:path>
              <a:path w="8380095" h="10159">
                <a:moveTo>
                  <a:pt x="8380056" y="0"/>
                </a:moveTo>
                <a:lnTo>
                  <a:pt x="7495294" y="0"/>
                </a:lnTo>
                <a:lnTo>
                  <a:pt x="7410409" y="10160"/>
                </a:lnTo>
                <a:lnTo>
                  <a:pt x="8328301" y="10160"/>
                </a:lnTo>
                <a:lnTo>
                  <a:pt x="8350250" y="6350"/>
                </a:lnTo>
                <a:lnTo>
                  <a:pt x="8380056" y="0"/>
                </a:lnTo>
                <a:close/>
              </a:path>
            </a:pathLst>
          </a:custGeom>
          <a:solidFill>
            <a:srgbClr val="00B0D2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k object 77"/>
          <p:cNvSpPr/>
          <p:nvPr/>
        </p:nvSpPr>
        <p:spPr>
          <a:xfrm>
            <a:off x="0" y="539750"/>
            <a:ext cx="8335645" cy="10160"/>
          </a:xfrm>
          <a:custGeom>
            <a:avLst/>
            <a:gdLst/>
            <a:ahLst/>
            <a:cxnLst/>
            <a:rect l="l" t="t" r="r" b="b"/>
            <a:pathLst>
              <a:path w="8335645" h="10159">
                <a:moveTo>
                  <a:pt x="997394" y="0"/>
                </a:moveTo>
                <a:lnTo>
                  <a:pt x="0" y="0"/>
                </a:lnTo>
                <a:lnTo>
                  <a:pt x="0" y="10160"/>
                </a:lnTo>
                <a:lnTo>
                  <a:pt x="966406" y="10160"/>
                </a:lnTo>
                <a:lnTo>
                  <a:pt x="997394" y="0"/>
                </a:lnTo>
                <a:close/>
              </a:path>
              <a:path w="8335645" h="10159">
                <a:moveTo>
                  <a:pt x="6435513" y="0"/>
                </a:moveTo>
                <a:lnTo>
                  <a:pt x="5086238" y="0"/>
                </a:lnTo>
                <a:lnTo>
                  <a:pt x="5175946" y="10160"/>
                </a:lnTo>
                <a:lnTo>
                  <a:pt x="6520440" y="10160"/>
                </a:lnTo>
                <a:lnTo>
                  <a:pt x="6435513" y="0"/>
                </a:lnTo>
                <a:close/>
              </a:path>
              <a:path w="8335645" h="10159">
                <a:moveTo>
                  <a:pt x="8335617" y="0"/>
                </a:moveTo>
                <a:lnTo>
                  <a:pt x="7421019" y="0"/>
                </a:lnTo>
                <a:lnTo>
                  <a:pt x="7336134" y="10160"/>
                </a:lnTo>
                <a:lnTo>
                  <a:pt x="8277086" y="10160"/>
                </a:lnTo>
                <a:lnTo>
                  <a:pt x="8335617" y="0"/>
                </a:lnTo>
                <a:close/>
              </a:path>
            </a:pathLst>
          </a:custGeom>
          <a:solidFill>
            <a:srgbClr val="00AFD1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k object 78"/>
          <p:cNvSpPr/>
          <p:nvPr/>
        </p:nvSpPr>
        <p:spPr>
          <a:xfrm>
            <a:off x="0" y="548640"/>
            <a:ext cx="8284845" cy="10160"/>
          </a:xfrm>
          <a:custGeom>
            <a:avLst/>
            <a:gdLst/>
            <a:ahLst/>
            <a:cxnLst/>
            <a:rect l="l" t="t" r="r" b="b"/>
            <a:pathLst>
              <a:path w="8284845" h="10159">
                <a:moveTo>
                  <a:pt x="970279" y="0"/>
                </a:moveTo>
                <a:lnTo>
                  <a:pt x="0" y="0"/>
                </a:lnTo>
                <a:lnTo>
                  <a:pt x="0" y="10160"/>
                </a:lnTo>
                <a:lnTo>
                  <a:pt x="939291" y="10160"/>
                </a:lnTo>
                <a:lnTo>
                  <a:pt x="970279" y="0"/>
                </a:lnTo>
                <a:close/>
              </a:path>
              <a:path w="8284845" h="10159">
                <a:moveTo>
                  <a:pt x="6509824" y="0"/>
                </a:moveTo>
                <a:lnTo>
                  <a:pt x="5164732" y="0"/>
                </a:lnTo>
                <a:lnTo>
                  <a:pt x="5254440" y="10160"/>
                </a:lnTo>
                <a:lnTo>
                  <a:pt x="6621610" y="10160"/>
                </a:lnTo>
                <a:lnTo>
                  <a:pt x="6573520" y="7620"/>
                </a:lnTo>
                <a:lnTo>
                  <a:pt x="6509824" y="0"/>
                </a:lnTo>
                <a:close/>
              </a:path>
              <a:path w="8284845" h="10159">
                <a:moveTo>
                  <a:pt x="8284403" y="0"/>
                </a:moveTo>
                <a:lnTo>
                  <a:pt x="7346745" y="0"/>
                </a:lnTo>
                <a:lnTo>
                  <a:pt x="7261859" y="10160"/>
                </a:lnTo>
                <a:lnTo>
                  <a:pt x="8225872" y="10160"/>
                </a:lnTo>
                <a:lnTo>
                  <a:pt x="8284403" y="0"/>
                </a:lnTo>
                <a:close/>
              </a:path>
            </a:pathLst>
          </a:custGeom>
          <a:solidFill>
            <a:srgbClr val="00AED1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bk object 79"/>
          <p:cNvSpPr/>
          <p:nvPr/>
        </p:nvSpPr>
        <p:spPr>
          <a:xfrm>
            <a:off x="0" y="558800"/>
            <a:ext cx="8226425" cy="8890"/>
          </a:xfrm>
          <a:custGeom>
            <a:avLst/>
            <a:gdLst/>
            <a:ahLst/>
            <a:cxnLst/>
            <a:rect l="l" t="t" r="r" b="b"/>
            <a:pathLst>
              <a:path w="8226425" h="8890">
                <a:moveTo>
                  <a:pt x="939291" y="0"/>
                </a:moveTo>
                <a:lnTo>
                  <a:pt x="0" y="0"/>
                </a:lnTo>
                <a:lnTo>
                  <a:pt x="0" y="8889"/>
                </a:lnTo>
                <a:lnTo>
                  <a:pt x="912177" y="8889"/>
                </a:lnTo>
                <a:lnTo>
                  <a:pt x="939291" y="0"/>
                </a:lnTo>
                <a:close/>
              </a:path>
              <a:path w="8226425" h="8890">
                <a:moveTo>
                  <a:pt x="6621610" y="0"/>
                </a:moveTo>
                <a:lnTo>
                  <a:pt x="5254440" y="0"/>
                </a:lnTo>
                <a:lnTo>
                  <a:pt x="5332934" y="8889"/>
                </a:lnTo>
                <a:lnTo>
                  <a:pt x="6789927" y="8889"/>
                </a:lnTo>
                <a:lnTo>
                  <a:pt x="6621610" y="0"/>
                </a:lnTo>
                <a:close/>
              </a:path>
              <a:path w="8226425" h="8890">
                <a:moveTo>
                  <a:pt x="8225872" y="0"/>
                </a:moveTo>
                <a:lnTo>
                  <a:pt x="7261860" y="0"/>
                </a:lnTo>
                <a:lnTo>
                  <a:pt x="7085427" y="8889"/>
                </a:lnTo>
                <a:lnTo>
                  <a:pt x="8174658" y="8889"/>
                </a:lnTo>
                <a:lnTo>
                  <a:pt x="8225872" y="0"/>
                </a:lnTo>
                <a:close/>
              </a:path>
            </a:pathLst>
          </a:custGeom>
          <a:solidFill>
            <a:srgbClr val="00ADD0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bk object 80"/>
          <p:cNvSpPr/>
          <p:nvPr/>
        </p:nvSpPr>
        <p:spPr>
          <a:xfrm>
            <a:off x="0" y="567690"/>
            <a:ext cx="8174990" cy="8890"/>
          </a:xfrm>
          <a:custGeom>
            <a:avLst/>
            <a:gdLst/>
            <a:ahLst/>
            <a:cxnLst/>
            <a:rect l="l" t="t" r="r" b="b"/>
            <a:pathLst>
              <a:path w="8174990" h="8890">
                <a:moveTo>
                  <a:pt x="912177" y="0"/>
                </a:moveTo>
                <a:lnTo>
                  <a:pt x="0" y="0"/>
                </a:lnTo>
                <a:lnTo>
                  <a:pt x="0" y="8889"/>
                </a:lnTo>
                <a:lnTo>
                  <a:pt x="886546" y="8889"/>
                </a:lnTo>
                <a:lnTo>
                  <a:pt x="892810" y="6350"/>
                </a:lnTo>
                <a:lnTo>
                  <a:pt x="912177" y="0"/>
                </a:lnTo>
                <a:close/>
              </a:path>
              <a:path w="8174990" h="8890">
                <a:moveTo>
                  <a:pt x="6789927" y="0"/>
                </a:moveTo>
                <a:lnTo>
                  <a:pt x="5332934" y="0"/>
                </a:lnTo>
                <a:lnTo>
                  <a:pt x="5411429" y="8889"/>
                </a:lnTo>
                <a:lnTo>
                  <a:pt x="8123444" y="8889"/>
                </a:lnTo>
                <a:lnTo>
                  <a:pt x="8130760" y="7620"/>
                </a:lnTo>
                <a:lnTo>
                  <a:pt x="6934200" y="7620"/>
                </a:lnTo>
                <a:lnTo>
                  <a:pt x="6789927" y="0"/>
                </a:lnTo>
                <a:close/>
              </a:path>
              <a:path w="8174990" h="8890">
                <a:moveTo>
                  <a:pt x="8174658" y="0"/>
                </a:moveTo>
                <a:lnTo>
                  <a:pt x="7085427" y="0"/>
                </a:lnTo>
                <a:lnTo>
                  <a:pt x="6934200" y="7620"/>
                </a:lnTo>
                <a:lnTo>
                  <a:pt x="8130760" y="7620"/>
                </a:lnTo>
                <a:lnTo>
                  <a:pt x="8174658" y="0"/>
                </a:lnTo>
                <a:close/>
              </a:path>
            </a:pathLst>
          </a:custGeom>
          <a:solidFill>
            <a:srgbClr val="00ACD0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bk object 81"/>
          <p:cNvSpPr/>
          <p:nvPr/>
        </p:nvSpPr>
        <p:spPr>
          <a:xfrm>
            <a:off x="0" y="576580"/>
            <a:ext cx="8123555" cy="10160"/>
          </a:xfrm>
          <a:custGeom>
            <a:avLst/>
            <a:gdLst/>
            <a:ahLst/>
            <a:cxnLst/>
            <a:rect l="l" t="t" r="r" b="b"/>
            <a:pathLst>
              <a:path w="8123555" h="10159">
                <a:moveTo>
                  <a:pt x="886546" y="0"/>
                </a:moveTo>
                <a:lnTo>
                  <a:pt x="0" y="0"/>
                </a:lnTo>
                <a:lnTo>
                  <a:pt x="0" y="10160"/>
                </a:lnTo>
                <a:lnTo>
                  <a:pt x="861492" y="10160"/>
                </a:lnTo>
                <a:lnTo>
                  <a:pt x="886546" y="0"/>
                </a:lnTo>
                <a:close/>
              </a:path>
              <a:path w="8123555" h="10159">
                <a:moveTo>
                  <a:pt x="8123444" y="0"/>
                </a:moveTo>
                <a:lnTo>
                  <a:pt x="5411429" y="0"/>
                </a:lnTo>
                <a:lnTo>
                  <a:pt x="5501136" y="10160"/>
                </a:lnTo>
                <a:lnTo>
                  <a:pt x="8064914" y="10160"/>
                </a:lnTo>
                <a:lnTo>
                  <a:pt x="8123444" y="0"/>
                </a:lnTo>
                <a:close/>
              </a:path>
            </a:pathLst>
          </a:custGeom>
          <a:solidFill>
            <a:srgbClr val="00ABCF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bk object 82"/>
          <p:cNvSpPr/>
          <p:nvPr/>
        </p:nvSpPr>
        <p:spPr>
          <a:xfrm>
            <a:off x="0" y="585469"/>
            <a:ext cx="8072755" cy="10160"/>
          </a:xfrm>
          <a:custGeom>
            <a:avLst/>
            <a:gdLst/>
            <a:ahLst/>
            <a:cxnLst/>
            <a:rect l="l" t="t" r="r" b="b"/>
            <a:pathLst>
              <a:path w="8072755" h="10159">
                <a:moveTo>
                  <a:pt x="864624" y="0"/>
                </a:moveTo>
                <a:lnTo>
                  <a:pt x="0" y="0"/>
                </a:lnTo>
                <a:lnTo>
                  <a:pt x="0" y="10159"/>
                </a:lnTo>
                <a:lnTo>
                  <a:pt x="839571" y="10159"/>
                </a:lnTo>
                <a:lnTo>
                  <a:pt x="864624" y="0"/>
                </a:lnTo>
                <a:close/>
              </a:path>
              <a:path w="8072755" h="10159">
                <a:moveTo>
                  <a:pt x="8072230" y="0"/>
                </a:moveTo>
                <a:lnTo>
                  <a:pt x="5489923" y="0"/>
                </a:lnTo>
                <a:lnTo>
                  <a:pt x="5579630" y="10159"/>
                </a:lnTo>
                <a:lnTo>
                  <a:pt x="8013700" y="10159"/>
                </a:lnTo>
                <a:lnTo>
                  <a:pt x="8072230" y="0"/>
                </a:lnTo>
                <a:close/>
              </a:path>
            </a:pathLst>
          </a:custGeom>
          <a:solidFill>
            <a:srgbClr val="00AACE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bk object 83"/>
          <p:cNvSpPr/>
          <p:nvPr/>
        </p:nvSpPr>
        <p:spPr>
          <a:xfrm>
            <a:off x="0" y="594359"/>
            <a:ext cx="8021320" cy="10160"/>
          </a:xfrm>
          <a:custGeom>
            <a:avLst/>
            <a:gdLst/>
            <a:ahLst/>
            <a:cxnLst/>
            <a:rect l="l" t="t" r="r" b="b"/>
            <a:pathLst>
              <a:path w="8021320" h="10159">
                <a:moveTo>
                  <a:pt x="842702" y="0"/>
                </a:moveTo>
                <a:lnTo>
                  <a:pt x="0" y="0"/>
                </a:lnTo>
                <a:lnTo>
                  <a:pt x="0" y="10160"/>
                </a:lnTo>
                <a:lnTo>
                  <a:pt x="817649" y="10160"/>
                </a:lnTo>
                <a:lnTo>
                  <a:pt x="842702" y="0"/>
                </a:lnTo>
                <a:close/>
              </a:path>
              <a:path w="8021320" h="10159">
                <a:moveTo>
                  <a:pt x="8021016" y="0"/>
                </a:moveTo>
                <a:lnTo>
                  <a:pt x="5568417" y="0"/>
                </a:lnTo>
                <a:lnTo>
                  <a:pt x="5658125" y="10160"/>
                </a:lnTo>
                <a:lnTo>
                  <a:pt x="7944685" y="10160"/>
                </a:lnTo>
                <a:lnTo>
                  <a:pt x="8013700" y="1269"/>
                </a:lnTo>
                <a:lnTo>
                  <a:pt x="8021016" y="0"/>
                </a:lnTo>
                <a:close/>
              </a:path>
            </a:pathLst>
          </a:custGeom>
          <a:solidFill>
            <a:srgbClr val="00A9CE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bk object 84"/>
          <p:cNvSpPr/>
          <p:nvPr/>
        </p:nvSpPr>
        <p:spPr>
          <a:xfrm>
            <a:off x="0" y="604519"/>
            <a:ext cx="7945120" cy="8890"/>
          </a:xfrm>
          <a:custGeom>
            <a:avLst/>
            <a:gdLst/>
            <a:ahLst/>
            <a:cxnLst/>
            <a:rect l="l" t="t" r="r" b="b"/>
            <a:pathLst>
              <a:path w="7945120" h="8890">
                <a:moveTo>
                  <a:pt x="817649" y="0"/>
                </a:moveTo>
                <a:lnTo>
                  <a:pt x="0" y="0"/>
                </a:lnTo>
                <a:lnTo>
                  <a:pt x="0" y="8889"/>
                </a:lnTo>
                <a:lnTo>
                  <a:pt x="795727" y="8889"/>
                </a:lnTo>
                <a:lnTo>
                  <a:pt x="817649" y="0"/>
                </a:lnTo>
                <a:close/>
              </a:path>
              <a:path w="7945120" h="8890">
                <a:moveTo>
                  <a:pt x="7944685" y="0"/>
                </a:moveTo>
                <a:lnTo>
                  <a:pt x="5658125" y="0"/>
                </a:lnTo>
                <a:lnTo>
                  <a:pt x="5736619" y="8889"/>
                </a:lnTo>
                <a:lnTo>
                  <a:pt x="7875671" y="8889"/>
                </a:lnTo>
                <a:lnTo>
                  <a:pt x="7944685" y="0"/>
                </a:lnTo>
                <a:close/>
              </a:path>
            </a:pathLst>
          </a:custGeom>
          <a:solidFill>
            <a:srgbClr val="00A8CD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bk object 85"/>
          <p:cNvSpPr/>
          <p:nvPr/>
        </p:nvSpPr>
        <p:spPr>
          <a:xfrm>
            <a:off x="0" y="613409"/>
            <a:ext cx="7875905" cy="10160"/>
          </a:xfrm>
          <a:custGeom>
            <a:avLst/>
            <a:gdLst/>
            <a:ahLst/>
            <a:cxnLst/>
            <a:rect l="l" t="t" r="r" b="b"/>
            <a:pathLst>
              <a:path w="7875905" h="10159">
                <a:moveTo>
                  <a:pt x="795727" y="0"/>
                </a:moveTo>
                <a:lnTo>
                  <a:pt x="0" y="0"/>
                </a:lnTo>
                <a:lnTo>
                  <a:pt x="0" y="10160"/>
                </a:lnTo>
                <a:lnTo>
                  <a:pt x="770673" y="10160"/>
                </a:lnTo>
                <a:lnTo>
                  <a:pt x="795727" y="0"/>
                </a:lnTo>
                <a:close/>
              </a:path>
              <a:path w="7875905" h="10159">
                <a:moveTo>
                  <a:pt x="7875671" y="0"/>
                </a:moveTo>
                <a:lnTo>
                  <a:pt x="5736619" y="0"/>
                </a:lnTo>
                <a:lnTo>
                  <a:pt x="5803900" y="7619"/>
                </a:lnTo>
                <a:lnTo>
                  <a:pt x="5832642" y="10160"/>
                </a:lnTo>
                <a:lnTo>
                  <a:pt x="7796797" y="10160"/>
                </a:lnTo>
                <a:lnTo>
                  <a:pt x="7875671" y="0"/>
                </a:lnTo>
                <a:close/>
              </a:path>
            </a:pathLst>
          </a:custGeom>
          <a:solidFill>
            <a:srgbClr val="00A7CC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bk object 86"/>
          <p:cNvSpPr/>
          <p:nvPr/>
        </p:nvSpPr>
        <p:spPr>
          <a:xfrm>
            <a:off x="0" y="622300"/>
            <a:ext cx="7806690" cy="10160"/>
          </a:xfrm>
          <a:custGeom>
            <a:avLst/>
            <a:gdLst/>
            <a:ahLst/>
            <a:cxnLst/>
            <a:rect l="l" t="t" r="r" b="b"/>
            <a:pathLst>
              <a:path w="7806690" h="10159">
                <a:moveTo>
                  <a:pt x="773805" y="0"/>
                </a:moveTo>
                <a:lnTo>
                  <a:pt x="0" y="0"/>
                </a:lnTo>
                <a:lnTo>
                  <a:pt x="0" y="10160"/>
                </a:lnTo>
                <a:lnTo>
                  <a:pt x="748751" y="10160"/>
                </a:lnTo>
                <a:lnTo>
                  <a:pt x="773805" y="0"/>
                </a:lnTo>
                <a:close/>
              </a:path>
              <a:path w="7806690" h="10159">
                <a:moveTo>
                  <a:pt x="7806656" y="0"/>
                </a:moveTo>
                <a:lnTo>
                  <a:pt x="5818271" y="0"/>
                </a:lnTo>
                <a:lnTo>
                  <a:pt x="5933239" y="10160"/>
                </a:lnTo>
                <a:lnTo>
                  <a:pt x="7727782" y="10160"/>
                </a:lnTo>
                <a:lnTo>
                  <a:pt x="7806656" y="0"/>
                </a:lnTo>
                <a:close/>
              </a:path>
            </a:pathLst>
          </a:custGeom>
          <a:solidFill>
            <a:srgbClr val="00A6CC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bk object 87"/>
          <p:cNvSpPr/>
          <p:nvPr/>
        </p:nvSpPr>
        <p:spPr>
          <a:xfrm>
            <a:off x="0" y="631190"/>
            <a:ext cx="7738109" cy="10160"/>
          </a:xfrm>
          <a:custGeom>
            <a:avLst/>
            <a:gdLst/>
            <a:ahLst/>
            <a:cxnLst/>
            <a:rect l="l" t="t" r="r" b="b"/>
            <a:pathLst>
              <a:path w="7738109" h="10159">
                <a:moveTo>
                  <a:pt x="751883" y="0"/>
                </a:moveTo>
                <a:lnTo>
                  <a:pt x="0" y="0"/>
                </a:lnTo>
                <a:lnTo>
                  <a:pt x="0" y="10160"/>
                </a:lnTo>
                <a:lnTo>
                  <a:pt x="726829" y="10160"/>
                </a:lnTo>
                <a:lnTo>
                  <a:pt x="751883" y="0"/>
                </a:lnTo>
                <a:close/>
              </a:path>
              <a:path w="7738109" h="10159">
                <a:moveTo>
                  <a:pt x="7737642" y="0"/>
                </a:moveTo>
                <a:lnTo>
                  <a:pt x="5918868" y="0"/>
                </a:lnTo>
                <a:lnTo>
                  <a:pt x="6033836" y="10160"/>
                </a:lnTo>
                <a:lnTo>
                  <a:pt x="7658768" y="10160"/>
                </a:lnTo>
                <a:lnTo>
                  <a:pt x="7737642" y="0"/>
                </a:lnTo>
                <a:close/>
              </a:path>
            </a:pathLst>
          </a:custGeom>
          <a:solidFill>
            <a:srgbClr val="00A5CC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bk object 88"/>
          <p:cNvSpPr/>
          <p:nvPr/>
        </p:nvSpPr>
        <p:spPr>
          <a:xfrm>
            <a:off x="0" y="640080"/>
            <a:ext cx="7668895" cy="10160"/>
          </a:xfrm>
          <a:custGeom>
            <a:avLst/>
            <a:gdLst/>
            <a:ahLst/>
            <a:cxnLst/>
            <a:rect l="l" t="t" r="r" b="b"/>
            <a:pathLst>
              <a:path w="7668895" h="10159">
                <a:moveTo>
                  <a:pt x="729961" y="0"/>
                </a:moveTo>
                <a:lnTo>
                  <a:pt x="0" y="0"/>
                </a:lnTo>
                <a:lnTo>
                  <a:pt x="0" y="10160"/>
                </a:lnTo>
                <a:lnTo>
                  <a:pt x="704907" y="10160"/>
                </a:lnTo>
                <a:lnTo>
                  <a:pt x="729961" y="0"/>
                </a:lnTo>
                <a:close/>
              </a:path>
              <a:path w="7668895" h="10159">
                <a:moveTo>
                  <a:pt x="7668627" y="0"/>
                </a:moveTo>
                <a:lnTo>
                  <a:pt x="6019465" y="0"/>
                </a:lnTo>
                <a:lnTo>
                  <a:pt x="6134434" y="10160"/>
                </a:lnTo>
                <a:lnTo>
                  <a:pt x="7564966" y="10160"/>
                </a:lnTo>
                <a:lnTo>
                  <a:pt x="7639050" y="3810"/>
                </a:lnTo>
                <a:lnTo>
                  <a:pt x="7668627" y="0"/>
                </a:lnTo>
                <a:close/>
              </a:path>
            </a:pathLst>
          </a:custGeom>
          <a:solidFill>
            <a:srgbClr val="00A4CA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bk object 89"/>
          <p:cNvSpPr/>
          <p:nvPr/>
        </p:nvSpPr>
        <p:spPr>
          <a:xfrm>
            <a:off x="0" y="650240"/>
            <a:ext cx="7565390" cy="8890"/>
          </a:xfrm>
          <a:custGeom>
            <a:avLst/>
            <a:gdLst/>
            <a:ahLst/>
            <a:cxnLst/>
            <a:rect l="l" t="t" r="r" b="b"/>
            <a:pathLst>
              <a:path w="7565390" h="8890">
                <a:moveTo>
                  <a:pt x="704907" y="0"/>
                </a:moveTo>
                <a:lnTo>
                  <a:pt x="0" y="0"/>
                </a:lnTo>
                <a:lnTo>
                  <a:pt x="0" y="8889"/>
                </a:lnTo>
                <a:lnTo>
                  <a:pt x="682985" y="8889"/>
                </a:lnTo>
                <a:lnTo>
                  <a:pt x="704907" y="0"/>
                </a:lnTo>
                <a:close/>
              </a:path>
              <a:path w="7565390" h="8890">
                <a:moveTo>
                  <a:pt x="7564966" y="0"/>
                </a:moveTo>
                <a:lnTo>
                  <a:pt x="6134434" y="0"/>
                </a:lnTo>
                <a:lnTo>
                  <a:pt x="6235031" y="8889"/>
                </a:lnTo>
                <a:lnTo>
                  <a:pt x="7461250" y="8889"/>
                </a:lnTo>
                <a:lnTo>
                  <a:pt x="7564966" y="0"/>
                </a:lnTo>
                <a:close/>
              </a:path>
            </a:pathLst>
          </a:custGeom>
          <a:solidFill>
            <a:srgbClr val="00A3CA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bk object 90"/>
          <p:cNvSpPr/>
          <p:nvPr/>
        </p:nvSpPr>
        <p:spPr>
          <a:xfrm>
            <a:off x="0" y="659130"/>
            <a:ext cx="7461250" cy="10160"/>
          </a:xfrm>
          <a:custGeom>
            <a:avLst/>
            <a:gdLst/>
            <a:ahLst/>
            <a:cxnLst/>
            <a:rect l="l" t="t" r="r" b="b"/>
            <a:pathLst>
              <a:path w="7461250" h="10159">
                <a:moveTo>
                  <a:pt x="682985" y="0"/>
                </a:moveTo>
                <a:lnTo>
                  <a:pt x="0" y="0"/>
                </a:lnTo>
                <a:lnTo>
                  <a:pt x="0" y="10160"/>
                </a:lnTo>
                <a:lnTo>
                  <a:pt x="657932" y="10160"/>
                </a:lnTo>
                <a:lnTo>
                  <a:pt x="682985" y="0"/>
                </a:lnTo>
                <a:close/>
              </a:path>
              <a:path w="7461250" h="10159">
                <a:moveTo>
                  <a:pt x="7461250" y="0"/>
                </a:moveTo>
                <a:lnTo>
                  <a:pt x="6235031" y="0"/>
                </a:lnTo>
                <a:lnTo>
                  <a:pt x="6350000" y="10160"/>
                </a:lnTo>
                <a:lnTo>
                  <a:pt x="7342716" y="10160"/>
                </a:lnTo>
                <a:lnTo>
                  <a:pt x="7461250" y="0"/>
                </a:lnTo>
                <a:close/>
              </a:path>
            </a:pathLst>
          </a:custGeom>
          <a:solidFill>
            <a:srgbClr val="00A2C9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bk object 91"/>
          <p:cNvSpPr/>
          <p:nvPr/>
        </p:nvSpPr>
        <p:spPr>
          <a:xfrm>
            <a:off x="0" y="668019"/>
            <a:ext cx="7357745" cy="10160"/>
          </a:xfrm>
          <a:custGeom>
            <a:avLst/>
            <a:gdLst/>
            <a:ahLst/>
            <a:cxnLst/>
            <a:rect l="l" t="t" r="r" b="b"/>
            <a:pathLst>
              <a:path w="7357745" h="10159">
                <a:moveTo>
                  <a:pt x="661063" y="0"/>
                </a:moveTo>
                <a:lnTo>
                  <a:pt x="0" y="0"/>
                </a:lnTo>
                <a:lnTo>
                  <a:pt x="0" y="10159"/>
                </a:lnTo>
                <a:lnTo>
                  <a:pt x="636010" y="10159"/>
                </a:lnTo>
                <a:lnTo>
                  <a:pt x="661063" y="0"/>
                </a:lnTo>
                <a:close/>
              </a:path>
              <a:path w="7357745" h="10159">
                <a:moveTo>
                  <a:pt x="7357533" y="0"/>
                </a:moveTo>
                <a:lnTo>
                  <a:pt x="6335628" y="0"/>
                </a:lnTo>
                <a:lnTo>
                  <a:pt x="6350000" y="1269"/>
                </a:lnTo>
                <a:lnTo>
                  <a:pt x="6555581" y="10159"/>
                </a:lnTo>
                <a:lnTo>
                  <a:pt x="7239000" y="10159"/>
                </a:lnTo>
                <a:lnTo>
                  <a:pt x="7357533" y="0"/>
                </a:lnTo>
                <a:close/>
              </a:path>
            </a:pathLst>
          </a:custGeom>
          <a:solidFill>
            <a:srgbClr val="00A1C9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bk object 92"/>
          <p:cNvSpPr/>
          <p:nvPr/>
        </p:nvSpPr>
        <p:spPr>
          <a:xfrm>
            <a:off x="0" y="676909"/>
            <a:ext cx="7254240" cy="10160"/>
          </a:xfrm>
          <a:custGeom>
            <a:avLst/>
            <a:gdLst/>
            <a:ahLst/>
            <a:cxnLst/>
            <a:rect l="l" t="t" r="r" b="b"/>
            <a:pathLst>
              <a:path w="7254240" h="10159">
                <a:moveTo>
                  <a:pt x="639141" y="0"/>
                </a:moveTo>
                <a:lnTo>
                  <a:pt x="0" y="0"/>
                </a:lnTo>
                <a:lnTo>
                  <a:pt x="0" y="10160"/>
                </a:lnTo>
                <a:lnTo>
                  <a:pt x="614666" y="10160"/>
                </a:lnTo>
                <a:lnTo>
                  <a:pt x="617220" y="8889"/>
                </a:lnTo>
                <a:lnTo>
                  <a:pt x="639141" y="0"/>
                </a:lnTo>
                <a:close/>
              </a:path>
              <a:path w="7254240" h="10159">
                <a:moveTo>
                  <a:pt x="7253816" y="0"/>
                </a:moveTo>
                <a:lnTo>
                  <a:pt x="6526212" y="0"/>
                </a:lnTo>
                <a:lnTo>
                  <a:pt x="6761162" y="10160"/>
                </a:lnTo>
                <a:lnTo>
                  <a:pt x="6913033" y="10160"/>
                </a:lnTo>
                <a:lnTo>
                  <a:pt x="7239000" y="1269"/>
                </a:lnTo>
                <a:lnTo>
                  <a:pt x="7253816" y="0"/>
                </a:lnTo>
                <a:close/>
              </a:path>
            </a:pathLst>
          </a:custGeom>
          <a:solidFill>
            <a:srgbClr val="00A0C8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bk object 93"/>
          <p:cNvSpPr/>
          <p:nvPr/>
        </p:nvSpPr>
        <p:spPr>
          <a:xfrm>
            <a:off x="0" y="687069"/>
            <a:ext cx="6913245" cy="8890"/>
          </a:xfrm>
          <a:custGeom>
            <a:avLst/>
            <a:gdLst/>
            <a:ahLst/>
            <a:cxnLst/>
            <a:rect l="l" t="t" r="r" b="b"/>
            <a:pathLst>
              <a:path w="6913245" h="8890">
                <a:moveTo>
                  <a:pt x="614666" y="0"/>
                </a:moveTo>
                <a:lnTo>
                  <a:pt x="0" y="0"/>
                </a:lnTo>
                <a:lnTo>
                  <a:pt x="0" y="8889"/>
                </a:lnTo>
                <a:lnTo>
                  <a:pt x="596793" y="8889"/>
                </a:lnTo>
                <a:lnTo>
                  <a:pt x="614666" y="0"/>
                </a:lnTo>
                <a:close/>
              </a:path>
              <a:path w="6913245" h="8890">
                <a:moveTo>
                  <a:pt x="6913033" y="0"/>
                </a:moveTo>
                <a:lnTo>
                  <a:pt x="6761162" y="0"/>
                </a:lnTo>
                <a:lnTo>
                  <a:pt x="6819900" y="2539"/>
                </a:lnTo>
                <a:lnTo>
                  <a:pt x="6913033" y="0"/>
                </a:lnTo>
                <a:close/>
              </a:path>
            </a:pathLst>
          </a:custGeom>
          <a:solidFill>
            <a:srgbClr val="009FC7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bk object 94"/>
          <p:cNvSpPr/>
          <p:nvPr/>
        </p:nvSpPr>
        <p:spPr>
          <a:xfrm>
            <a:off x="0" y="700405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 h="0">
                <a:moveTo>
                  <a:pt x="0" y="0"/>
                </a:moveTo>
                <a:lnTo>
                  <a:pt x="596793" y="0"/>
                </a:lnTo>
              </a:path>
            </a:pathLst>
          </a:custGeom>
          <a:ln w="8889">
            <a:solidFill>
              <a:srgbClr val="009E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bk object 95"/>
          <p:cNvSpPr/>
          <p:nvPr/>
        </p:nvSpPr>
        <p:spPr>
          <a:xfrm>
            <a:off x="0" y="709930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 h="0">
                <a:moveTo>
                  <a:pt x="0" y="0"/>
                </a:moveTo>
                <a:lnTo>
                  <a:pt x="578919" y="0"/>
                </a:lnTo>
              </a:path>
            </a:pathLst>
          </a:custGeom>
          <a:ln w="10160">
            <a:solidFill>
              <a:srgbClr val="009D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bk object 96"/>
          <p:cNvSpPr/>
          <p:nvPr/>
        </p:nvSpPr>
        <p:spPr>
          <a:xfrm>
            <a:off x="0" y="718819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 h="0">
                <a:moveTo>
                  <a:pt x="0" y="0"/>
                </a:moveTo>
                <a:lnTo>
                  <a:pt x="561045" y="0"/>
                </a:lnTo>
              </a:path>
            </a:pathLst>
          </a:custGeom>
          <a:ln w="10160">
            <a:solidFill>
              <a:srgbClr val="009C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bk object 97"/>
          <p:cNvSpPr/>
          <p:nvPr/>
        </p:nvSpPr>
        <p:spPr>
          <a:xfrm>
            <a:off x="0" y="727709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 h="0">
                <a:moveTo>
                  <a:pt x="0" y="0"/>
                </a:moveTo>
                <a:lnTo>
                  <a:pt x="543172" y="0"/>
                </a:lnTo>
              </a:path>
            </a:pathLst>
          </a:custGeom>
          <a:ln w="10160">
            <a:solidFill>
              <a:srgbClr val="009B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bk object 98"/>
          <p:cNvSpPr/>
          <p:nvPr/>
        </p:nvSpPr>
        <p:spPr>
          <a:xfrm>
            <a:off x="0" y="737234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 h="0">
                <a:moveTo>
                  <a:pt x="0" y="0"/>
                </a:moveTo>
                <a:lnTo>
                  <a:pt x="522745" y="0"/>
                </a:lnTo>
              </a:path>
            </a:pathLst>
          </a:custGeom>
          <a:ln w="8889">
            <a:solidFill>
              <a:srgbClr val="009A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bk object 99"/>
          <p:cNvSpPr/>
          <p:nvPr/>
        </p:nvSpPr>
        <p:spPr>
          <a:xfrm>
            <a:off x="0" y="746125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 h="0">
                <a:moveTo>
                  <a:pt x="0" y="0"/>
                </a:moveTo>
                <a:lnTo>
                  <a:pt x="504871" y="0"/>
                </a:lnTo>
              </a:path>
            </a:pathLst>
          </a:custGeom>
          <a:ln w="8890">
            <a:solidFill>
              <a:srgbClr val="009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bk object 100"/>
          <p:cNvSpPr/>
          <p:nvPr/>
        </p:nvSpPr>
        <p:spPr>
          <a:xfrm>
            <a:off x="0" y="755650"/>
            <a:ext cx="487045" cy="0"/>
          </a:xfrm>
          <a:custGeom>
            <a:avLst/>
            <a:gdLst/>
            <a:ahLst/>
            <a:cxnLst/>
            <a:rect l="l" t="t" r="r" b="b"/>
            <a:pathLst>
              <a:path w="487045" h="0">
                <a:moveTo>
                  <a:pt x="0" y="0"/>
                </a:moveTo>
                <a:lnTo>
                  <a:pt x="486998" y="0"/>
                </a:lnTo>
              </a:path>
            </a:pathLst>
          </a:custGeom>
          <a:ln w="10159">
            <a:solidFill>
              <a:srgbClr val="009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bk object 101"/>
          <p:cNvSpPr/>
          <p:nvPr/>
        </p:nvSpPr>
        <p:spPr>
          <a:xfrm>
            <a:off x="0" y="76454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9124" y="0"/>
                </a:lnTo>
              </a:path>
            </a:pathLst>
          </a:custGeom>
          <a:ln w="10160">
            <a:solidFill>
              <a:srgbClr val="0097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bk object 102"/>
          <p:cNvSpPr/>
          <p:nvPr/>
        </p:nvSpPr>
        <p:spPr>
          <a:xfrm>
            <a:off x="0" y="77343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 h="0">
                <a:moveTo>
                  <a:pt x="0" y="0"/>
                </a:moveTo>
                <a:lnTo>
                  <a:pt x="451251" y="0"/>
                </a:lnTo>
              </a:path>
            </a:pathLst>
          </a:custGeom>
          <a:ln w="10160">
            <a:solidFill>
              <a:srgbClr val="0096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bk object 103"/>
          <p:cNvSpPr/>
          <p:nvPr/>
        </p:nvSpPr>
        <p:spPr>
          <a:xfrm>
            <a:off x="0" y="78295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 h="0">
                <a:moveTo>
                  <a:pt x="0" y="0"/>
                </a:moveTo>
                <a:lnTo>
                  <a:pt x="430824" y="0"/>
                </a:lnTo>
              </a:path>
            </a:pathLst>
          </a:custGeom>
          <a:ln w="8889">
            <a:solidFill>
              <a:srgbClr val="0095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bk object 104"/>
          <p:cNvSpPr/>
          <p:nvPr/>
        </p:nvSpPr>
        <p:spPr>
          <a:xfrm>
            <a:off x="0" y="79248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 h="0">
                <a:moveTo>
                  <a:pt x="0" y="0"/>
                </a:moveTo>
                <a:lnTo>
                  <a:pt x="412950" y="0"/>
                </a:lnTo>
              </a:path>
            </a:pathLst>
          </a:custGeom>
          <a:ln w="10160">
            <a:solidFill>
              <a:srgbClr val="0094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bk object 105"/>
          <p:cNvSpPr/>
          <p:nvPr/>
        </p:nvSpPr>
        <p:spPr>
          <a:xfrm>
            <a:off x="0" y="80136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 h="0">
                <a:moveTo>
                  <a:pt x="0" y="0"/>
                </a:moveTo>
                <a:lnTo>
                  <a:pt x="395076" y="0"/>
                </a:lnTo>
              </a:path>
            </a:pathLst>
          </a:custGeom>
          <a:ln w="10160">
            <a:solidFill>
              <a:srgbClr val="0093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bk object 106"/>
          <p:cNvSpPr/>
          <p:nvPr/>
        </p:nvSpPr>
        <p:spPr>
          <a:xfrm>
            <a:off x="0" y="810259"/>
            <a:ext cx="377825" cy="0"/>
          </a:xfrm>
          <a:custGeom>
            <a:avLst/>
            <a:gdLst/>
            <a:ahLst/>
            <a:cxnLst/>
            <a:rect l="l" t="t" r="r" b="b"/>
            <a:pathLst>
              <a:path w="377825" h="0">
                <a:moveTo>
                  <a:pt x="0" y="0"/>
                </a:moveTo>
                <a:lnTo>
                  <a:pt x="377203" y="0"/>
                </a:lnTo>
              </a:path>
            </a:pathLst>
          </a:custGeom>
          <a:ln w="10160">
            <a:solidFill>
              <a:srgbClr val="0092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bk object 107"/>
          <p:cNvSpPr/>
          <p:nvPr/>
        </p:nvSpPr>
        <p:spPr>
          <a:xfrm>
            <a:off x="0" y="8191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 h="0">
                <a:moveTo>
                  <a:pt x="0" y="0"/>
                </a:moveTo>
                <a:lnTo>
                  <a:pt x="361212" y="0"/>
                </a:lnTo>
              </a:path>
            </a:pathLst>
          </a:custGeom>
          <a:ln w="10159">
            <a:solidFill>
              <a:srgbClr val="0091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bk object 108"/>
          <p:cNvSpPr/>
          <p:nvPr/>
        </p:nvSpPr>
        <p:spPr>
          <a:xfrm>
            <a:off x="0" y="82867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 h="0">
                <a:moveTo>
                  <a:pt x="0" y="0"/>
                </a:moveTo>
                <a:lnTo>
                  <a:pt x="343296" y="0"/>
                </a:lnTo>
              </a:path>
            </a:pathLst>
          </a:custGeom>
          <a:ln w="8890">
            <a:solidFill>
              <a:srgbClr val="0090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bk object 109"/>
          <p:cNvSpPr/>
          <p:nvPr/>
        </p:nvSpPr>
        <p:spPr>
          <a:xfrm>
            <a:off x="0" y="83820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 h="0">
                <a:moveTo>
                  <a:pt x="0" y="0"/>
                </a:moveTo>
                <a:lnTo>
                  <a:pt x="327619" y="0"/>
                </a:lnTo>
              </a:path>
            </a:pathLst>
          </a:custGeom>
          <a:ln w="10159">
            <a:solidFill>
              <a:srgbClr val="008F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bk object 110"/>
          <p:cNvSpPr/>
          <p:nvPr/>
        </p:nvSpPr>
        <p:spPr>
          <a:xfrm>
            <a:off x="0" y="847089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 h="0">
                <a:moveTo>
                  <a:pt x="0" y="0"/>
                </a:moveTo>
                <a:lnTo>
                  <a:pt x="311942" y="0"/>
                </a:lnTo>
              </a:path>
            </a:pathLst>
          </a:custGeom>
          <a:ln w="10160">
            <a:solidFill>
              <a:srgbClr val="008E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bk object 111"/>
          <p:cNvSpPr/>
          <p:nvPr/>
        </p:nvSpPr>
        <p:spPr>
          <a:xfrm>
            <a:off x="0" y="85598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 h="0">
                <a:moveTo>
                  <a:pt x="0" y="0"/>
                </a:moveTo>
                <a:lnTo>
                  <a:pt x="296265" y="0"/>
                </a:lnTo>
              </a:path>
            </a:pathLst>
          </a:custGeom>
          <a:ln w="10160">
            <a:solidFill>
              <a:srgbClr val="008D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bk object 112"/>
          <p:cNvSpPr/>
          <p:nvPr/>
        </p:nvSpPr>
        <p:spPr>
          <a:xfrm>
            <a:off x="0" y="86486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 h="0">
                <a:moveTo>
                  <a:pt x="0" y="0"/>
                </a:moveTo>
                <a:lnTo>
                  <a:pt x="280588" y="0"/>
                </a:lnTo>
              </a:path>
            </a:pathLst>
          </a:custGeom>
          <a:ln w="10160">
            <a:solidFill>
              <a:srgbClr val="008C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bk object 113"/>
          <p:cNvSpPr/>
          <p:nvPr/>
        </p:nvSpPr>
        <p:spPr>
          <a:xfrm>
            <a:off x="0" y="87439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 h="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8889">
            <a:solidFill>
              <a:srgbClr val="008B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bk object 114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5" name="bk object 115"/>
          <p:cNvSpPr/>
          <p:nvPr/>
        </p:nvSpPr>
        <p:spPr>
          <a:xfrm>
            <a:off x="4403320" y="2540"/>
            <a:ext cx="4740910" cy="0"/>
          </a:xfrm>
          <a:custGeom>
            <a:avLst/>
            <a:gdLst/>
            <a:ahLst/>
            <a:cxnLst/>
            <a:rect l="l" t="t" r="r" b="b"/>
            <a:pathLst>
              <a:path w="4740909" h="0">
                <a:moveTo>
                  <a:pt x="0" y="0"/>
                </a:moveTo>
                <a:lnTo>
                  <a:pt x="4740679" y="0"/>
                </a:lnTo>
              </a:path>
            </a:pathLst>
          </a:custGeom>
          <a:ln w="5079">
            <a:solidFill>
              <a:srgbClr val="009A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bk object 116"/>
          <p:cNvSpPr/>
          <p:nvPr/>
        </p:nvSpPr>
        <p:spPr>
          <a:xfrm>
            <a:off x="4414231" y="10795"/>
            <a:ext cx="4730115" cy="0"/>
          </a:xfrm>
          <a:custGeom>
            <a:avLst/>
            <a:gdLst/>
            <a:ahLst/>
            <a:cxnLst/>
            <a:rect l="l" t="t" r="r" b="b"/>
            <a:pathLst>
              <a:path w="4730115" h="0">
                <a:moveTo>
                  <a:pt x="0" y="0"/>
                </a:moveTo>
                <a:lnTo>
                  <a:pt x="4729768" y="0"/>
                </a:lnTo>
              </a:path>
            </a:pathLst>
          </a:custGeom>
          <a:ln w="13970">
            <a:solidFill>
              <a:srgbClr val="009A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bk object 117"/>
          <p:cNvSpPr/>
          <p:nvPr/>
        </p:nvSpPr>
        <p:spPr>
          <a:xfrm>
            <a:off x="4450599" y="23495"/>
            <a:ext cx="4693920" cy="0"/>
          </a:xfrm>
          <a:custGeom>
            <a:avLst/>
            <a:gdLst/>
            <a:ahLst/>
            <a:cxnLst/>
            <a:rect l="l" t="t" r="r" b="b"/>
            <a:pathLst>
              <a:path w="4693920" h="0">
                <a:moveTo>
                  <a:pt x="0" y="0"/>
                </a:moveTo>
                <a:lnTo>
                  <a:pt x="4693400" y="0"/>
                </a:lnTo>
              </a:path>
            </a:pathLst>
          </a:custGeom>
          <a:ln w="13970">
            <a:solidFill>
              <a:srgbClr val="009A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bk object 118"/>
          <p:cNvSpPr/>
          <p:nvPr/>
        </p:nvSpPr>
        <p:spPr>
          <a:xfrm>
            <a:off x="4490604" y="37465"/>
            <a:ext cx="4653915" cy="0"/>
          </a:xfrm>
          <a:custGeom>
            <a:avLst/>
            <a:gdLst/>
            <a:ahLst/>
            <a:cxnLst/>
            <a:rect l="l" t="t" r="r" b="b"/>
            <a:pathLst>
              <a:path w="4653915" h="0">
                <a:moveTo>
                  <a:pt x="0" y="0"/>
                </a:moveTo>
                <a:lnTo>
                  <a:pt x="4653395" y="0"/>
                </a:lnTo>
              </a:path>
            </a:pathLst>
          </a:custGeom>
          <a:ln w="13970">
            <a:solidFill>
              <a:srgbClr val="009B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bk object 119"/>
          <p:cNvSpPr/>
          <p:nvPr/>
        </p:nvSpPr>
        <p:spPr>
          <a:xfrm>
            <a:off x="4526972" y="5016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4" h="0">
                <a:moveTo>
                  <a:pt x="0" y="0"/>
                </a:moveTo>
                <a:lnTo>
                  <a:pt x="4617027" y="0"/>
                </a:lnTo>
              </a:path>
            </a:pathLst>
          </a:custGeom>
          <a:ln w="13970">
            <a:solidFill>
              <a:srgbClr val="009B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bk object 120"/>
          <p:cNvSpPr/>
          <p:nvPr/>
        </p:nvSpPr>
        <p:spPr>
          <a:xfrm>
            <a:off x="4566592" y="62864"/>
            <a:ext cx="4577715" cy="0"/>
          </a:xfrm>
          <a:custGeom>
            <a:avLst/>
            <a:gdLst/>
            <a:ahLst/>
            <a:cxnLst/>
            <a:rect l="l" t="t" r="r" b="b"/>
            <a:pathLst>
              <a:path w="4577715" h="0">
                <a:moveTo>
                  <a:pt x="0" y="0"/>
                </a:moveTo>
                <a:lnTo>
                  <a:pt x="4577407" y="0"/>
                </a:lnTo>
              </a:path>
            </a:pathLst>
          </a:custGeom>
          <a:ln w="13970">
            <a:solidFill>
              <a:srgbClr val="009B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bk object 121"/>
          <p:cNvSpPr/>
          <p:nvPr/>
        </p:nvSpPr>
        <p:spPr>
          <a:xfrm>
            <a:off x="4608379" y="75564"/>
            <a:ext cx="4535805" cy="0"/>
          </a:xfrm>
          <a:custGeom>
            <a:avLst/>
            <a:gdLst/>
            <a:ahLst/>
            <a:cxnLst/>
            <a:rect l="l" t="t" r="r" b="b"/>
            <a:pathLst>
              <a:path w="4535805" h="0">
                <a:moveTo>
                  <a:pt x="0" y="0"/>
                </a:moveTo>
                <a:lnTo>
                  <a:pt x="4535620" y="0"/>
                </a:lnTo>
              </a:path>
            </a:pathLst>
          </a:custGeom>
          <a:ln w="13970">
            <a:solidFill>
              <a:srgbClr val="009C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bk object 122"/>
          <p:cNvSpPr/>
          <p:nvPr/>
        </p:nvSpPr>
        <p:spPr>
          <a:xfrm>
            <a:off x="4650166" y="88264"/>
            <a:ext cx="4493895" cy="0"/>
          </a:xfrm>
          <a:custGeom>
            <a:avLst/>
            <a:gdLst/>
            <a:ahLst/>
            <a:cxnLst/>
            <a:rect l="l" t="t" r="r" b="b"/>
            <a:pathLst>
              <a:path w="4493895" h="0">
                <a:moveTo>
                  <a:pt x="0" y="0"/>
                </a:moveTo>
                <a:lnTo>
                  <a:pt x="4493833" y="0"/>
                </a:lnTo>
              </a:path>
            </a:pathLst>
          </a:custGeom>
          <a:ln w="13970">
            <a:solidFill>
              <a:srgbClr val="009C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bk object 123"/>
          <p:cNvSpPr/>
          <p:nvPr/>
        </p:nvSpPr>
        <p:spPr>
          <a:xfrm>
            <a:off x="4696132" y="102235"/>
            <a:ext cx="4448175" cy="0"/>
          </a:xfrm>
          <a:custGeom>
            <a:avLst/>
            <a:gdLst/>
            <a:ahLst/>
            <a:cxnLst/>
            <a:rect l="l" t="t" r="r" b="b"/>
            <a:pathLst>
              <a:path w="4448175" h="0">
                <a:moveTo>
                  <a:pt x="0" y="0"/>
                </a:moveTo>
                <a:lnTo>
                  <a:pt x="4447867" y="0"/>
                </a:lnTo>
              </a:path>
            </a:pathLst>
          </a:custGeom>
          <a:ln w="13970">
            <a:solidFill>
              <a:srgbClr val="009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bk object 124"/>
          <p:cNvSpPr/>
          <p:nvPr/>
        </p:nvSpPr>
        <p:spPr>
          <a:xfrm>
            <a:off x="4737919" y="114935"/>
            <a:ext cx="4406265" cy="0"/>
          </a:xfrm>
          <a:custGeom>
            <a:avLst/>
            <a:gdLst/>
            <a:ahLst/>
            <a:cxnLst/>
            <a:rect l="l" t="t" r="r" b="b"/>
            <a:pathLst>
              <a:path w="4406265" h="0">
                <a:moveTo>
                  <a:pt x="0" y="0"/>
                </a:moveTo>
                <a:lnTo>
                  <a:pt x="4406080" y="0"/>
                </a:lnTo>
              </a:path>
            </a:pathLst>
          </a:custGeom>
          <a:ln w="13970">
            <a:solidFill>
              <a:srgbClr val="009D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bk object 125"/>
          <p:cNvSpPr/>
          <p:nvPr/>
        </p:nvSpPr>
        <p:spPr>
          <a:xfrm>
            <a:off x="4779706" y="127635"/>
            <a:ext cx="4364355" cy="0"/>
          </a:xfrm>
          <a:custGeom>
            <a:avLst/>
            <a:gdLst/>
            <a:ahLst/>
            <a:cxnLst/>
            <a:rect l="l" t="t" r="r" b="b"/>
            <a:pathLst>
              <a:path w="4364355" h="0">
                <a:moveTo>
                  <a:pt x="0" y="0"/>
                </a:moveTo>
                <a:lnTo>
                  <a:pt x="4364293" y="0"/>
                </a:lnTo>
              </a:path>
            </a:pathLst>
          </a:custGeom>
          <a:ln w="13970">
            <a:solidFill>
              <a:srgbClr val="009D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bk object 126"/>
          <p:cNvSpPr/>
          <p:nvPr/>
        </p:nvSpPr>
        <p:spPr>
          <a:xfrm>
            <a:off x="4823542" y="14033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 h="0">
                <a:moveTo>
                  <a:pt x="0" y="0"/>
                </a:moveTo>
                <a:lnTo>
                  <a:pt x="4320458" y="0"/>
                </a:lnTo>
              </a:path>
            </a:pathLst>
          </a:custGeom>
          <a:ln w="13970">
            <a:solidFill>
              <a:srgbClr val="009E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bk object 127"/>
          <p:cNvSpPr/>
          <p:nvPr/>
        </p:nvSpPr>
        <p:spPr>
          <a:xfrm>
            <a:off x="4869425" y="15303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 h="0">
                <a:moveTo>
                  <a:pt x="0" y="0"/>
                </a:moveTo>
                <a:lnTo>
                  <a:pt x="4274574" y="0"/>
                </a:lnTo>
              </a:path>
            </a:pathLst>
          </a:custGeom>
          <a:ln w="13970">
            <a:solidFill>
              <a:srgbClr val="009E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bk object 128"/>
          <p:cNvSpPr/>
          <p:nvPr/>
        </p:nvSpPr>
        <p:spPr>
          <a:xfrm>
            <a:off x="4919898" y="167004"/>
            <a:ext cx="4224655" cy="0"/>
          </a:xfrm>
          <a:custGeom>
            <a:avLst/>
            <a:gdLst/>
            <a:ahLst/>
            <a:cxnLst/>
            <a:rect l="l" t="t" r="r" b="b"/>
            <a:pathLst>
              <a:path w="4224655" h="0">
                <a:moveTo>
                  <a:pt x="0" y="0"/>
                </a:moveTo>
                <a:lnTo>
                  <a:pt x="4224101" y="0"/>
                </a:lnTo>
              </a:path>
            </a:pathLst>
          </a:custGeom>
          <a:ln w="13970">
            <a:solidFill>
              <a:srgbClr val="009E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bk object 129"/>
          <p:cNvSpPr/>
          <p:nvPr/>
        </p:nvSpPr>
        <p:spPr>
          <a:xfrm>
            <a:off x="4965781" y="17970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 h="0">
                <a:moveTo>
                  <a:pt x="0" y="0"/>
                </a:moveTo>
                <a:lnTo>
                  <a:pt x="4178218" y="0"/>
                </a:lnTo>
              </a:path>
            </a:pathLst>
          </a:custGeom>
          <a:ln w="13970">
            <a:solidFill>
              <a:srgbClr val="009F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bk object 130"/>
          <p:cNvSpPr/>
          <p:nvPr/>
        </p:nvSpPr>
        <p:spPr>
          <a:xfrm>
            <a:off x="5011665" y="192404"/>
            <a:ext cx="4132579" cy="0"/>
          </a:xfrm>
          <a:custGeom>
            <a:avLst/>
            <a:gdLst/>
            <a:ahLst/>
            <a:cxnLst/>
            <a:rect l="l" t="t" r="r" b="b"/>
            <a:pathLst>
              <a:path w="4132579" h="0">
                <a:moveTo>
                  <a:pt x="0" y="0"/>
                </a:moveTo>
                <a:lnTo>
                  <a:pt x="4132334" y="0"/>
                </a:lnTo>
              </a:path>
            </a:pathLst>
          </a:custGeom>
          <a:ln w="13970">
            <a:solidFill>
              <a:srgbClr val="009F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bk object 131"/>
          <p:cNvSpPr/>
          <p:nvPr/>
        </p:nvSpPr>
        <p:spPr>
          <a:xfrm>
            <a:off x="5057549" y="205104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 h="0">
                <a:moveTo>
                  <a:pt x="0" y="0"/>
                </a:moveTo>
                <a:lnTo>
                  <a:pt x="4059666" y="0"/>
                </a:lnTo>
              </a:path>
            </a:pathLst>
          </a:custGeom>
          <a:ln w="13970">
            <a:solidFill>
              <a:srgbClr val="00A0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bk object 132"/>
          <p:cNvSpPr/>
          <p:nvPr/>
        </p:nvSpPr>
        <p:spPr>
          <a:xfrm>
            <a:off x="5103433" y="217804"/>
            <a:ext cx="3969385" cy="0"/>
          </a:xfrm>
          <a:custGeom>
            <a:avLst/>
            <a:gdLst/>
            <a:ahLst/>
            <a:cxnLst/>
            <a:rect l="l" t="t" r="r" b="b"/>
            <a:pathLst>
              <a:path w="3969384" h="0">
                <a:moveTo>
                  <a:pt x="0" y="0"/>
                </a:moveTo>
                <a:lnTo>
                  <a:pt x="3969141" y="0"/>
                </a:lnTo>
              </a:path>
            </a:pathLst>
          </a:custGeom>
          <a:ln w="13970">
            <a:solidFill>
              <a:srgbClr val="00A0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bk object 133"/>
          <p:cNvSpPr/>
          <p:nvPr/>
        </p:nvSpPr>
        <p:spPr>
          <a:xfrm>
            <a:off x="5153905" y="231775"/>
            <a:ext cx="3869690" cy="0"/>
          </a:xfrm>
          <a:custGeom>
            <a:avLst/>
            <a:gdLst/>
            <a:ahLst/>
            <a:cxnLst/>
            <a:rect l="l" t="t" r="r" b="b"/>
            <a:pathLst>
              <a:path w="3869690" h="0">
                <a:moveTo>
                  <a:pt x="0" y="0"/>
                </a:moveTo>
                <a:lnTo>
                  <a:pt x="3869564" y="0"/>
                </a:lnTo>
              </a:path>
            </a:pathLst>
          </a:custGeom>
          <a:ln w="13969">
            <a:solidFill>
              <a:srgbClr val="00A0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bk object 134"/>
          <p:cNvSpPr/>
          <p:nvPr/>
        </p:nvSpPr>
        <p:spPr>
          <a:xfrm>
            <a:off x="5199789" y="244475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 h="0">
                <a:moveTo>
                  <a:pt x="0" y="0"/>
                </a:moveTo>
                <a:lnTo>
                  <a:pt x="3779040" y="0"/>
                </a:lnTo>
              </a:path>
            </a:pathLst>
          </a:custGeom>
          <a:ln w="13969">
            <a:solidFill>
              <a:srgbClr val="00A1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bk object 135"/>
          <p:cNvSpPr/>
          <p:nvPr/>
        </p:nvSpPr>
        <p:spPr>
          <a:xfrm>
            <a:off x="5245673" y="257175"/>
            <a:ext cx="3688715" cy="0"/>
          </a:xfrm>
          <a:custGeom>
            <a:avLst/>
            <a:gdLst/>
            <a:ahLst/>
            <a:cxnLst/>
            <a:rect l="l" t="t" r="r" b="b"/>
            <a:pathLst>
              <a:path w="3688715" h="0">
                <a:moveTo>
                  <a:pt x="0" y="0"/>
                </a:moveTo>
                <a:lnTo>
                  <a:pt x="3688516" y="0"/>
                </a:lnTo>
              </a:path>
            </a:pathLst>
          </a:custGeom>
          <a:ln w="13969">
            <a:solidFill>
              <a:srgbClr val="00A1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bk object 136"/>
          <p:cNvSpPr/>
          <p:nvPr/>
        </p:nvSpPr>
        <p:spPr>
          <a:xfrm>
            <a:off x="5291557" y="269875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 h="0">
                <a:moveTo>
                  <a:pt x="0" y="0"/>
                </a:moveTo>
                <a:lnTo>
                  <a:pt x="3597991" y="0"/>
                </a:lnTo>
              </a:path>
            </a:pathLst>
          </a:custGeom>
          <a:ln w="13969">
            <a:solidFill>
              <a:srgbClr val="00A1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bk object 137"/>
          <p:cNvSpPr/>
          <p:nvPr/>
        </p:nvSpPr>
        <p:spPr>
          <a:xfrm>
            <a:off x="5337441" y="282575"/>
            <a:ext cx="3507740" cy="0"/>
          </a:xfrm>
          <a:custGeom>
            <a:avLst/>
            <a:gdLst/>
            <a:ahLst/>
            <a:cxnLst/>
            <a:rect l="l" t="t" r="r" b="b"/>
            <a:pathLst>
              <a:path w="3507740" h="0">
                <a:moveTo>
                  <a:pt x="0" y="0"/>
                </a:moveTo>
                <a:lnTo>
                  <a:pt x="3507467" y="0"/>
                </a:lnTo>
              </a:path>
            </a:pathLst>
          </a:custGeom>
          <a:ln w="13969">
            <a:solidFill>
              <a:srgbClr val="00A2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bk object 138"/>
          <p:cNvSpPr/>
          <p:nvPr/>
        </p:nvSpPr>
        <p:spPr>
          <a:xfrm>
            <a:off x="5387913" y="296545"/>
            <a:ext cx="3408045" cy="0"/>
          </a:xfrm>
          <a:custGeom>
            <a:avLst/>
            <a:gdLst/>
            <a:ahLst/>
            <a:cxnLst/>
            <a:rect l="l" t="t" r="r" b="b"/>
            <a:pathLst>
              <a:path w="3408045" h="0">
                <a:moveTo>
                  <a:pt x="0" y="0"/>
                </a:moveTo>
                <a:lnTo>
                  <a:pt x="3407890" y="0"/>
                </a:lnTo>
              </a:path>
            </a:pathLst>
          </a:custGeom>
          <a:ln w="13970">
            <a:solidFill>
              <a:srgbClr val="00A2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bk object 139"/>
          <p:cNvSpPr/>
          <p:nvPr/>
        </p:nvSpPr>
        <p:spPr>
          <a:xfrm>
            <a:off x="5433797" y="309245"/>
            <a:ext cx="3317875" cy="0"/>
          </a:xfrm>
          <a:custGeom>
            <a:avLst/>
            <a:gdLst/>
            <a:ahLst/>
            <a:cxnLst/>
            <a:rect l="l" t="t" r="r" b="b"/>
            <a:pathLst>
              <a:path w="3317875" h="0">
                <a:moveTo>
                  <a:pt x="0" y="0"/>
                </a:moveTo>
                <a:lnTo>
                  <a:pt x="3317366" y="0"/>
                </a:lnTo>
              </a:path>
            </a:pathLst>
          </a:custGeom>
          <a:ln w="13970">
            <a:solidFill>
              <a:srgbClr val="00A3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bk object 140"/>
          <p:cNvSpPr/>
          <p:nvPr/>
        </p:nvSpPr>
        <p:spPr>
          <a:xfrm>
            <a:off x="5479681" y="321945"/>
            <a:ext cx="3227070" cy="0"/>
          </a:xfrm>
          <a:custGeom>
            <a:avLst/>
            <a:gdLst/>
            <a:ahLst/>
            <a:cxnLst/>
            <a:rect l="l" t="t" r="r" b="b"/>
            <a:pathLst>
              <a:path w="3227070" h="0">
                <a:moveTo>
                  <a:pt x="0" y="0"/>
                </a:moveTo>
                <a:lnTo>
                  <a:pt x="3226841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bk object 141"/>
          <p:cNvSpPr/>
          <p:nvPr/>
        </p:nvSpPr>
        <p:spPr>
          <a:xfrm>
            <a:off x="5528837" y="334645"/>
            <a:ext cx="3133090" cy="0"/>
          </a:xfrm>
          <a:custGeom>
            <a:avLst/>
            <a:gdLst/>
            <a:ahLst/>
            <a:cxnLst/>
            <a:rect l="l" t="t" r="r" b="b"/>
            <a:pathLst>
              <a:path w="3133090" h="0">
                <a:moveTo>
                  <a:pt x="0" y="0"/>
                </a:moveTo>
                <a:lnTo>
                  <a:pt x="3133044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bk object 142"/>
          <p:cNvSpPr/>
          <p:nvPr/>
        </p:nvSpPr>
        <p:spPr>
          <a:xfrm>
            <a:off x="5585629" y="347345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 h="0">
                <a:moveTo>
                  <a:pt x="0" y="0"/>
                </a:moveTo>
                <a:lnTo>
                  <a:pt x="3031612" y="0"/>
                </a:lnTo>
              </a:path>
            </a:pathLst>
          </a:custGeom>
          <a:ln w="13970">
            <a:solidFill>
              <a:srgbClr val="00A4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bk object 143"/>
          <p:cNvSpPr/>
          <p:nvPr/>
        </p:nvSpPr>
        <p:spPr>
          <a:xfrm>
            <a:off x="5648101" y="361315"/>
            <a:ext cx="2920365" cy="0"/>
          </a:xfrm>
          <a:custGeom>
            <a:avLst/>
            <a:gdLst/>
            <a:ahLst/>
            <a:cxnLst/>
            <a:rect l="l" t="t" r="r" b="b"/>
            <a:pathLst>
              <a:path w="2920365" h="0">
                <a:moveTo>
                  <a:pt x="0" y="0"/>
                </a:moveTo>
                <a:lnTo>
                  <a:pt x="2920036" y="0"/>
                </a:lnTo>
              </a:path>
            </a:pathLst>
          </a:custGeom>
          <a:ln w="13970">
            <a:solidFill>
              <a:srgbClr val="00A4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bk object 144"/>
          <p:cNvSpPr/>
          <p:nvPr/>
        </p:nvSpPr>
        <p:spPr>
          <a:xfrm>
            <a:off x="5704893" y="374015"/>
            <a:ext cx="2818765" cy="0"/>
          </a:xfrm>
          <a:custGeom>
            <a:avLst/>
            <a:gdLst/>
            <a:ahLst/>
            <a:cxnLst/>
            <a:rect l="l" t="t" r="r" b="b"/>
            <a:pathLst>
              <a:path w="2818765" h="0">
                <a:moveTo>
                  <a:pt x="0" y="0"/>
                </a:moveTo>
                <a:lnTo>
                  <a:pt x="2818603" y="0"/>
                </a:lnTo>
              </a:path>
            </a:pathLst>
          </a:custGeom>
          <a:ln w="13970">
            <a:solidFill>
              <a:srgbClr val="00A4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bk object 145"/>
          <p:cNvSpPr/>
          <p:nvPr/>
        </p:nvSpPr>
        <p:spPr>
          <a:xfrm>
            <a:off x="5761685" y="386715"/>
            <a:ext cx="2717165" cy="0"/>
          </a:xfrm>
          <a:custGeom>
            <a:avLst/>
            <a:gdLst/>
            <a:ahLst/>
            <a:cxnLst/>
            <a:rect l="l" t="t" r="r" b="b"/>
            <a:pathLst>
              <a:path w="2717165" h="0">
                <a:moveTo>
                  <a:pt x="0" y="0"/>
                </a:moveTo>
                <a:lnTo>
                  <a:pt x="2717170" y="0"/>
                </a:lnTo>
              </a:path>
            </a:pathLst>
          </a:custGeom>
          <a:ln w="13970">
            <a:solidFill>
              <a:srgbClr val="00A5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bk object 146"/>
          <p:cNvSpPr/>
          <p:nvPr/>
        </p:nvSpPr>
        <p:spPr>
          <a:xfrm>
            <a:off x="5818478" y="39941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 h="0">
                <a:moveTo>
                  <a:pt x="0" y="0"/>
                </a:moveTo>
                <a:lnTo>
                  <a:pt x="2615737" y="0"/>
                </a:lnTo>
              </a:path>
            </a:pathLst>
          </a:custGeom>
          <a:ln w="13970">
            <a:solidFill>
              <a:srgbClr val="00A5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bk object 147"/>
          <p:cNvSpPr/>
          <p:nvPr/>
        </p:nvSpPr>
        <p:spPr>
          <a:xfrm>
            <a:off x="5875270" y="41275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 h="0">
                <a:moveTo>
                  <a:pt x="0" y="0"/>
                </a:moveTo>
                <a:lnTo>
                  <a:pt x="2514305" y="0"/>
                </a:lnTo>
              </a:path>
            </a:pathLst>
          </a:custGeom>
          <a:ln w="15240">
            <a:solidFill>
              <a:srgbClr val="00A6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bk object 148"/>
          <p:cNvSpPr/>
          <p:nvPr/>
        </p:nvSpPr>
        <p:spPr>
          <a:xfrm>
            <a:off x="5937741" y="426084"/>
            <a:ext cx="2402840" cy="0"/>
          </a:xfrm>
          <a:custGeom>
            <a:avLst/>
            <a:gdLst/>
            <a:ahLst/>
            <a:cxnLst/>
            <a:rect l="l" t="t" r="r" b="b"/>
            <a:pathLst>
              <a:path w="2402840" h="0">
                <a:moveTo>
                  <a:pt x="0" y="0"/>
                </a:moveTo>
                <a:lnTo>
                  <a:pt x="2402729" y="0"/>
                </a:lnTo>
              </a:path>
            </a:pathLst>
          </a:custGeom>
          <a:ln w="13970">
            <a:solidFill>
              <a:srgbClr val="00A6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bk object 149"/>
          <p:cNvSpPr/>
          <p:nvPr/>
        </p:nvSpPr>
        <p:spPr>
          <a:xfrm>
            <a:off x="5994534" y="438784"/>
            <a:ext cx="2301875" cy="0"/>
          </a:xfrm>
          <a:custGeom>
            <a:avLst/>
            <a:gdLst/>
            <a:ahLst/>
            <a:cxnLst/>
            <a:rect l="l" t="t" r="r" b="b"/>
            <a:pathLst>
              <a:path w="2301875" h="0">
                <a:moveTo>
                  <a:pt x="0" y="0"/>
                </a:moveTo>
                <a:lnTo>
                  <a:pt x="2301296" y="0"/>
                </a:lnTo>
              </a:path>
            </a:pathLst>
          </a:custGeom>
          <a:ln w="13970">
            <a:solidFill>
              <a:srgbClr val="00A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bk object 150"/>
          <p:cNvSpPr/>
          <p:nvPr/>
        </p:nvSpPr>
        <p:spPr>
          <a:xfrm>
            <a:off x="6051326" y="451484"/>
            <a:ext cx="2200275" cy="0"/>
          </a:xfrm>
          <a:custGeom>
            <a:avLst/>
            <a:gdLst/>
            <a:ahLst/>
            <a:cxnLst/>
            <a:rect l="l" t="t" r="r" b="b"/>
            <a:pathLst>
              <a:path w="2200275" h="0">
                <a:moveTo>
                  <a:pt x="0" y="0"/>
                </a:moveTo>
                <a:lnTo>
                  <a:pt x="2199863" y="0"/>
                </a:lnTo>
              </a:path>
            </a:pathLst>
          </a:custGeom>
          <a:ln w="13970">
            <a:solidFill>
              <a:srgbClr val="00A7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bk object 151"/>
          <p:cNvSpPr/>
          <p:nvPr/>
        </p:nvSpPr>
        <p:spPr>
          <a:xfrm>
            <a:off x="6108118" y="464184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 h="0">
                <a:moveTo>
                  <a:pt x="0" y="0"/>
                </a:moveTo>
                <a:lnTo>
                  <a:pt x="2085677" y="0"/>
                </a:lnTo>
              </a:path>
            </a:pathLst>
          </a:custGeom>
          <a:ln w="13970">
            <a:solidFill>
              <a:srgbClr val="00A7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bk object 152"/>
          <p:cNvSpPr/>
          <p:nvPr/>
        </p:nvSpPr>
        <p:spPr>
          <a:xfrm>
            <a:off x="6164910" y="477519"/>
            <a:ext cx="1971675" cy="0"/>
          </a:xfrm>
          <a:custGeom>
            <a:avLst/>
            <a:gdLst/>
            <a:ahLst/>
            <a:cxnLst/>
            <a:rect l="l" t="t" r="r" b="b"/>
            <a:pathLst>
              <a:path w="1971675" h="0">
                <a:moveTo>
                  <a:pt x="0" y="0"/>
                </a:moveTo>
                <a:lnTo>
                  <a:pt x="1971490" y="0"/>
                </a:lnTo>
              </a:path>
            </a:pathLst>
          </a:custGeom>
          <a:ln w="15239">
            <a:solidFill>
              <a:srgbClr val="00A7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bk object 153"/>
          <p:cNvSpPr/>
          <p:nvPr/>
        </p:nvSpPr>
        <p:spPr>
          <a:xfrm>
            <a:off x="6227382" y="490855"/>
            <a:ext cx="1845945" cy="0"/>
          </a:xfrm>
          <a:custGeom>
            <a:avLst/>
            <a:gdLst/>
            <a:ahLst/>
            <a:cxnLst/>
            <a:rect l="l" t="t" r="r" b="b"/>
            <a:pathLst>
              <a:path w="1845945" h="0">
                <a:moveTo>
                  <a:pt x="0" y="0"/>
                </a:moveTo>
                <a:lnTo>
                  <a:pt x="1845885" y="0"/>
                </a:lnTo>
              </a:path>
            </a:pathLst>
          </a:custGeom>
          <a:ln w="13969">
            <a:solidFill>
              <a:srgbClr val="00A8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bk object 154"/>
          <p:cNvSpPr/>
          <p:nvPr/>
        </p:nvSpPr>
        <p:spPr>
          <a:xfrm>
            <a:off x="6284174" y="503555"/>
            <a:ext cx="1732280" cy="0"/>
          </a:xfrm>
          <a:custGeom>
            <a:avLst/>
            <a:gdLst/>
            <a:ahLst/>
            <a:cxnLst/>
            <a:rect l="l" t="t" r="r" b="b"/>
            <a:pathLst>
              <a:path w="1732279" h="0">
                <a:moveTo>
                  <a:pt x="0" y="0"/>
                </a:moveTo>
                <a:lnTo>
                  <a:pt x="1731699" y="0"/>
                </a:lnTo>
              </a:path>
            </a:pathLst>
          </a:custGeom>
          <a:ln w="13969">
            <a:solidFill>
              <a:srgbClr val="00A8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bk object 155"/>
          <p:cNvSpPr/>
          <p:nvPr/>
        </p:nvSpPr>
        <p:spPr>
          <a:xfrm>
            <a:off x="6349248" y="516255"/>
            <a:ext cx="1609725" cy="0"/>
          </a:xfrm>
          <a:custGeom>
            <a:avLst/>
            <a:gdLst/>
            <a:ahLst/>
            <a:cxnLst/>
            <a:rect l="l" t="t" r="r" b="b"/>
            <a:pathLst>
              <a:path w="1609725" h="0">
                <a:moveTo>
                  <a:pt x="0" y="0"/>
                </a:moveTo>
                <a:lnTo>
                  <a:pt x="1609231" y="0"/>
                </a:lnTo>
              </a:path>
            </a:pathLst>
          </a:custGeom>
          <a:ln w="13969">
            <a:solidFill>
              <a:srgbClr val="00A9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bk object 156"/>
          <p:cNvSpPr/>
          <p:nvPr/>
        </p:nvSpPr>
        <p:spPr>
          <a:xfrm>
            <a:off x="6426744" y="528955"/>
            <a:ext cx="1458595" cy="0"/>
          </a:xfrm>
          <a:custGeom>
            <a:avLst/>
            <a:gdLst/>
            <a:ahLst/>
            <a:cxnLst/>
            <a:rect l="l" t="t" r="r" b="b"/>
            <a:pathLst>
              <a:path w="1458595" h="0">
                <a:moveTo>
                  <a:pt x="0" y="0"/>
                </a:moveTo>
                <a:lnTo>
                  <a:pt x="1458530" y="0"/>
                </a:lnTo>
              </a:path>
            </a:pathLst>
          </a:custGeom>
          <a:ln w="13969">
            <a:solidFill>
              <a:srgbClr val="00A9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bk object 157"/>
          <p:cNvSpPr/>
          <p:nvPr/>
        </p:nvSpPr>
        <p:spPr>
          <a:xfrm>
            <a:off x="6511990" y="542925"/>
            <a:ext cx="1290955" cy="0"/>
          </a:xfrm>
          <a:custGeom>
            <a:avLst/>
            <a:gdLst/>
            <a:ahLst/>
            <a:cxnLst/>
            <a:rect l="l" t="t" r="r" b="b"/>
            <a:pathLst>
              <a:path w="1290954" h="0">
                <a:moveTo>
                  <a:pt x="0" y="0"/>
                </a:moveTo>
                <a:lnTo>
                  <a:pt x="1290828" y="0"/>
                </a:lnTo>
              </a:path>
            </a:pathLst>
          </a:custGeom>
          <a:ln w="13970">
            <a:solidFill>
              <a:srgbClr val="00A9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bk object 158"/>
          <p:cNvSpPr/>
          <p:nvPr/>
        </p:nvSpPr>
        <p:spPr>
          <a:xfrm>
            <a:off x="6589485" y="555625"/>
            <a:ext cx="1138555" cy="0"/>
          </a:xfrm>
          <a:custGeom>
            <a:avLst/>
            <a:gdLst/>
            <a:ahLst/>
            <a:cxnLst/>
            <a:rect l="l" t="t" r="r" b="b"/>
            <a:pathLst>
              <a:path w="1138554" h="0">
                <a:moveTo>
                  <a:pt x="0" y="0"/>
                </a:moveTo>
                <a:lnTo>
                  <a:pt x="1138371" y="0"/>
                </a:lnTo>
              </a:path>
            </a:pathLst>
          </a:custGeom>
          <a:ln w="13970">
            <a:solidFill>
              <a:srgbClr val="00AA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bk object 159"/>
          <p:cNvSpPr/>
          <p:nvPr/>
        </p:nvSpPr>
        <p:spPr>
          <a:xfrm>
            <a:off x="6666981" y="568325"/>
            <a:ext cx="986155" cy="0"/>
          </a:xfrm>
          <a:custGeom>
            <a:avLst/>
            <a:gdLst/>
            <a:ahLst/>
            <a:cxnLst/>
            <a:rect l="l" t="t" r="r" b="b"/>
            <a:pathLst>
              <a:path w="986154" h="0">
                <a:moveTo>
                  <a:pt x="0" y="0"/>
                </a:moveTo>
                <a:lnTo>
                  <a:pt x="985914" y="0"/>
                </a:lnTo>
              </a:path>
            </a:pathLst>
          </a:custGeom>
          <a:ln w="13970">
            <a:solidFill>
              <a:srgbClr val="00AA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bk object 160"/>
          <p:cNvSpPr/>
          <p:nvPr/>
        </p:nvSpPr>
        <p:spPr>
          <a:xfrm>
            <a:off x="6780530" y="581025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 h="0">
                <a:moveTo>
                  <a:pt x="0" y="0"/>
                </a:moveTo>
                <a:lnTo>
                  <a:pt x="752398" y="0"/>
                </a:lnTo>
              </a:path>
            </a:pathLst>
          </a:custGeom>
          <a:ln w="13970">
            <a:solidFill>
              <a:srgbClr val="00AA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bk object 161"/>
          <p:cNvSpPr/>
          <p:nvPr/>
        </p:nvSpPr>
        <p:spPr>
          <a:xfrm>
            <a:off x="6918113" y="593090"/>
            <a:ext cx="490220" cy="0"/>
          </a:xfrm>
          <a:custGeom>
            <a:avLst/>
            <a:gdLst/>
            <a:ahLst/>
            <a:cxnLst/>
            <a:rect l="l" t="t" r="r" b="b"/>
            <a:pathLst>
              <a:path w="490220" h="0">
                <a:moveTo>
                  <a:pt x="0" y="0"/>
                </a:moveTo>
                <a:lnTo>
                  <a:pt x="489847" y="0"/>
                </a:lnTo>
              </a:path>
            </a:pathLst>
          </a:custGeom>
          <a:ln w="12700">
            <a:solidFill>
              <a:srgbClr val="00AB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bk object 162"/>
          <p:cNvSpPr/>
          <p:nvPr/>
        </p:nvSpPr>
        <p:spPr>
          <a:xfrm>
            <a:off x="3810" y="203200"/>
            <a:ext cx="9133840" cy="647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3" name="bk object 163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3607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35B74"/>
                </a:solidFill>
                <a:latin typeface="Times New Roman"/>
                <a:cs typeface="Times New Roman"/>
              </a:defRPr>
            </a:lvl1pPr>
          </a:lstStyle>
          <a:p>
            <a:pPr marL="39370">
              <a:lnSpc>
                <a:spcPts val="1240"/>
              </a:lnSpc>
            </a:pPr>
            <a:r>
              <a:rPr dirty="0" spc="-95"/>
              <a:t>6-</a:t>
            </a:r>
            <a:fld id="{81D60167-4931-47E6-BA6A-407CBD079E47}" type="slidenum">
              <a:rPr dirty="0" spc="-9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635"/>
            <a:ext cx="4046854" cy="0"/>
          </a:xfrm>
          <a:custGeom>
            <a:avLst/>
            <a:gdLst/>
            <a:ahLst/>
            <a:cxnLst/>
            <a:rect l="l" t="t" r="r" b="b"/>
            <a:pathLst>
              <a:path w="4046854" h="0">
                <a:moveTo>
                  <a:pt x="0" y="0"/>
                </a:moveTo>
                <a:lnTo>
                  <a:pt x="4046415" y="0"/>
                </a:lnTo>
              </a:path>
            </a:pathLst>
          </a:custGeom>
          <a:ln w="3175">
            <a:solidFill>
              <a:srgbClr val="00EA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5080"/>
            <a:ext cx="4067175" cy="0"/>
          </a:xfrm>
          <a:custGeom>
            <a:avLst/>
            <a:gdLst/>
            <a:ahLst/>
            <a:cxnLst/>
            <a:rect l="l" t="t" r="r" b="b"/>
            <a:pathLst>
              <a:path w="4067175" h="0">
                <a:moveTo>
                  <a:pt x="0" y="0"/>
                </a:moveTo>
                <a:lnTo>
                  <a:pt x="4066930" y="0"/>
                </a:lnTo>
              </a:path>
            </a:pathLst>
          </a:custGeom>
          <a:ln w="10159">
            <a:solidFill>
              <a:srgbClr val="00EA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13970"/>
            <a:ext cx="4087495" cy="0"/>
          </a:xfrm>
          <a:custGeom>
            <a:avLst/>
            <a:gdLst/>
            <a:ahLst/>
            <a:cxnLst/>
            <a:rect l="l" t="t" r="r" b="b"/>
            <a:pathLst>
              <a:path w="4087495" h="0">
                <a:moveTo>
                  <a:pt x="0" y="0"/>
                </a:moveTo>
                <a:lnTo>
                  <a:pt x="4087446" y="0"/>
                </a:lnTo>
              </a:path>
            </a:pathLst>
          </a:custGeom>
          <a:ln w="10159">
            <a:solidFill>
              <a:srgbClr val="00E9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0" y="22859"/>
            <a:ext cx="4109720" cy="0"/>
          </a:xfrm>
          <a:custGeom>
            <a:avLst/>
            <a:gdLst/>
            <a:ahLst/>
            <a:cxnLst/>
            <a:rect l="l" t="t" r="r" b="b"/>
            <a:pathLst>
              <a:path w="4109720" h="0">
                <a:moveTo>
                  <a:pt x="0" y="0"/>
                </a:moveTo>
                <a:lnTo>
                  <a:pt x="4109127" y="0"/>
                </a:lnTo>
              </a:path>
            </a:pathLst>
          </a:custGeom>
          <a:ln w="10160">
            <a:solidFill>
              <a:srgbClr val="00E8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0" y="32384"/>
            <a:ext cx="4133850" cy="0"/>
          </a:xfrm>
          <a:custGeom>
            <a:avLst/>
            <a:gdLst/>
            <a:ahLst/>
            <a:cxnLst/>
            <a:rect l="l" t="t" r="r" b="b"/>
            <a:pathLst>
              <a:path w="4133850" h="0">
                <a:moveTo>
                  <a:pt x="0" y="0"/>
                </a:moveTo>
                <a:lnTo>
                  <a:pt x="4133722" y="0"/>
                </a:lnTo>
              </a:path>
            </a:pathLst>
          </a:custGeom>
          <a:ln w="8889">
            <a:solidFill>
              <a:srgbClr val="00E7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0" y="41909"/>
            <a:ext cx="4162425" cy="0"/>
          </a:xfrm>
          <a:custGeom>
            <a:avLst/>
            <a:gdLst/>
            <a:ahLst/>
            <a:cxnLst/>
            <a:rect l="l" t="t" r="r" b="b"/>
            <a:pathLst>
              <a:path w="4162425" h="0">
                <a:moveTo>
                  <a:pt x="0" y="0"/>
                </a:moveTo>
                <a:lnTo>
                  <a:pt x="4161832" y="0"/>
                </a:lnTo>
              </a:path>
            </a:pathLst>
          </a:custGeom>
          <a:ln w="10160">
            <a:solidFill>
              <a:srgbClr val="00E6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0" y="50800"/>
            <a:ext cx="4186554" cy="0"/>
          </a:xfrm>
          <a:custGeom>
            <a:avLst/>
            <a:gdLst/>
            <a:ahLst/>
            <a:cxnLst/>
            <a:rect l="l" t="t" r="r" b="b"/>
            <a:pathLst>
              <a:path w="4186554" h="0">
                <a:moveTo>
                  <a:pt x="0" y="0"/>
                </a:moveTo>
                <a:lnTo>
                  <a:pt x="4186428" y="0"/>
                </a:lnTo>
              </a:path>
            </a:pathLst>
          </a:custGeom>
          <a:ln w="10159">
            <a:solidFill>
              <a:srgbClr val="00E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0" y="59689"/>
            <a:ext cx="4211955" cy="0"/>
          </a:xfrm>
          <a:custGeom>
            <a:avLst/>
            <a:gdLst/>
            <a:ahLst/>
            <a:cxnLst/>
            <a:rect l="l" t="t" r="r" b="b"/>
            <a:pathLst>
              <a:path w="4211955" h="0">
                <a:moveTo>
                  <a:pt x="0" y="0"/>
                </a:moveTo>
                <a:lnTo>
                  <a:pt x="4211688" y="0"/>
                </a:lnTo>
              </a:path>
            </a:pathLst>
          </a:custGeom>
          <a:ln w="10160">
            <a:solidFill>
              <a:srgbClr val="00E4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0" y="68580"/>
            <a:ext cx="4241165" cy="0"/>
          </a:xfrm>
          <a:custGeom>
            <a:avLst/>
            <a:gdLst/>
            <a:ahLst/>
            <a:cxnLst/>
            <a:rect l="l" t="t" r="r" b="b"/>
            <a:pathLst>
              <a:path w="4241165" h="0">
                <a:moveTo>
                  <a:pt x="0" y="0"/>
                </a:moveTo>
                <a:lnTo>
                  <a:pt x="4240934" y="0"/>
                </a:lnTo>
              </a:path>
            </a:pathLst>
          </a:custGeom>
          <a:ln w="10159">
            <a:solidFill>
              <a:srgbClr val="00E3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0" y="73660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90">
                <a:moveTo>
                  <a:pt x="4240934" y="0"/>
                </a:moveTo>
                <a:lnTo>
                  <a:pt x="0" y="0"/>
                </a:lnTo>
                <a:lnTo>
                  <a:pt x="0" y="8890"/>
                </a:lnTo>
                <a:lnTo>
                  <a:pt x="4270181" y="8890"/>
                </a:lnTo>
                <a:lnTo>
                  <a:pt x="4240934" y="0"/>
                </a:lnTo>
                <a:close/>
              </a:path>
              <a:path w="9144000" h="8890">
                <a:moveTo>
                  <a:pt x="9144000" y="6350"/>
                </a:moveTo>
                <a:lnTo>
                  <a:pt x="9137128" y="8890"/>
                </a:lnTo>
                <a:lnTo>
                  <a:pt x="9144000" y="8890"/>
                </a:lnTo>
                <a:lnTo>
                  <a:pt x="9144000" y="6350"/>
                </a:lnTo>
                <a:close/>
              </a:path>
            </a:pathLst>
          </a:custGeom>
          <a:solidFill>
            <a:srgbClr val="00E2F2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0" y="8255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59">
                <a:moveTo>
                  <a:pt x="4270181" y="0"/>
                </a:moveTo>
                <a:lnTo>
                  <a:pt x="0" y="0"/>
                </a:lnTo>
                <a:lnTo>
                  <a:pt x="0" y="10159"/>
                </a:lnTo>
                <a:lnTo>
                  <a:pt x="4303606" y="10159"/>
                </a:lnTo>
                <a:lnTo>
                  <a:pt x="4270181" y="0"/>
                </a:lnTo>
                <a:close/>
              </a:path>
              <a:path w="9144000" h="10159">
                <a:moveTo>
                  <a:pt x="9144000" y="0"/>
                </a:moveTo>
                <a:lnTo>
                  <a:pt x="9137128" y="0"/>
                </a:lnTo>
                <a:lnTo>
                  <a:pt x="9109641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E1F1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0" y="9143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59">
                <a:moveTo>
                  <a:pt x="4299428" y="0"/>
                </a:moveTo>
                <a:lnTo>
                  <a:pt x="0" y="0"/>
                </a:lnTo>
                <a:lnTo>
                  <a:pt x="0" y="10159"/>
                </a:lnTo>
                <a:lnTo>
                  <a:pt x="4332853" y="10159"/>
                </a:lnTo>
                <a:lnTo>
                  <a:pt x="4299428" y="0"/>
                </a:lnTo>
                <a:close/>
              </a:path>
              <a:path w="9144000" h="10159">
                <a:moveTo>
                  <a:pt x="9144000" y="0"/>
                </a:moveTo>
                <a:lnTo>
                  <a:pt x="9113077" y="0"/>
                </a:lnTo>
                <a:lnTo>
                  <a:pt x="9085591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E0F1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0" y="10033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328675" y="0"/>
                </a:moveTo>
                <a:lnTo>
                  <a:pt x="0" y="0"/>
                </a:lnTo>
                <a:lnTo>
                  <a:pt x="0" y="10160"/>
                </a:lnTo>
                <a:lnTo>
                  <a:pt x="4362100" y="10160"/>
                </a:lnTo>
                <a:lnTo>
                  <a:pt x="4328675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89027" y="0"/>
                </a:lnTo>
                <a:lnTo>
                  <a:pt x="906154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FF0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0" y="10922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357922" y="0"/>
                </a:moveTo>
                <a:lnTo>
                  <a:pt x="0" y="0"/>
                </a:lnTo>
                <a:lnTo>
                  <a:pt x="0" y="10159"/>
                </a:lnTo>
                <a:lnTo>
                  <a:pt x="4391347" y="10159"/>
                </a:lnTo>
                <a:lnTo>
                  <a:pt x="4357922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64976" y="0"/>
                </a:lnTo>
                <a:lnTo>
                  <a:pt x="9037490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EEF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0" y="11937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391347" y="0"/>
                </a:moveTo>
                <a:lnTo>
                  <a:pt x="0" y="0"/>
                </a:lnTo>
                <a:lnTo>
                  <a:pt x="0" y="8890"/>
                </a:lnTo>
                <a:lnTo>
                  <a:pt x="4420593" y="8890"/>
                </a:lnTo>
                <a:lnTo>
                  <a:pt x="4391347" y="0"/>
                </a:lnTo>
                <a:close/>
              </a:path>
              <a:path w="9144000" h="8889">
                <a:moveTo>
                  <a:pt x="9144000" y="0"/>
                </a:moveTo>
                <a:lnTo>
                  <a:pt x="9037490" y="0"/>
                </a:lnTo>
                <a:lnTo>
                  <a:pt x="9013439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DEF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0" y="12827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420593" y="0"/>
                </a:moveTo>
                <a:lnTo>
                  <a:pt x="0" y="0"/>
                </a:lnTo>
                <a:lnTo>
                  <a:pt x="0" y="10159"/>
                </a:lnTo>
                <a:lnTo>
                  <a:pt x="4454018" y="10159"/>
                </a:lnTo>
                <a:lnTo>
                  <a:pt x="4420593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13439" y="0"/>
                </a:lnTo>
                <a:lnTo>
                  <a:pt x="8985953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CEE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0" y="13716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449840" y="0"/>
                </a:moveTo>
                <a:lnTo>
                  <a:pt x="0" y="0"/>
                </a:lnTo>
                <a:lnTo>
                  <a:pt x="0" y="10160"/>
                </a:lnTo>
                <a:lnTo>
                  <a:pt x="4483265" y="10160"/>
                </a:lnTo>
                <a:lnTo>
                  <a:pt x="4449840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89388" y="0"/>
                </a:lnTo>
                <a:lnTo>
                  <a:pt x="8961902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BED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0" y="14605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479087" y="0"/>
                </a:moveTo>
                <a:lnTo>
                  <a:pt x="0" y="0"/>
                </a:lnTo>
                <a:lnTo>
                  <a:pt x="0" y="10159"/>
                </a:lnTo>
                <a:lnTo>
                  <a:pt x="4516456" y="10159"/>
                </a:lnTo>
                <a:lnTo>
                  <a:pt x="4495800" y="5079"/>
                </a:lnTo>
                <a:lnTo>
                  <a:pt x="4479087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65338" y="0"/>
                </a:lnTo>
                <a:lnTo>
                  <a:pt x="8937851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AED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0" y="15493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511292" y="0"/>
                </a:moveTo>
                <a:lnTo>
                  <a:pt x="0" y="0"/>
                </a:lnTo>
                <a:lnTo>
                  <a:pt x="0" y="10159"/>
                </a:lnTo>
                <a:lnTo>
                  <a:pt x="4552605" y="10159"/>
                </a:lnTo>
                <a:lnTo>
                  <a:pt x="4511292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41287" y="0"/>
                </a:lnTo>
                <a:lnTo>
                  <a:pt x="8913801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9EC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0" y="165100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552605" y="0"/>
                </a:moveTo>
                <a:lnTo>
                  <a:pt x="0" y="0"/>
                </a:lnTo>
                <a:lnTo>
                  <a:pt x="0" y="8890"/>
                </a:lnTo>
                <a:lnTo>
                  <a:pt x="4588753" y="8890"/>
                </a:lnTo>
                <a:lnTo>
                  <a:pt x="4552605" y="0"/>
                </a:lnTo>
                <a:close/>
              </a:path>
              <a:path w="9144000" h="8889">
                <a:moveTo>
                  <a:pt x="9144000" y="0"/>
                </a:moveTo>
                <a:lnTo>
                  <a:pt x="8913801" y="0"/>
                </a:lnTo>
                <a:lnTo>
                  <a:pt x="8889750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8EB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0" y="17398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588753" y="0"/>
                </a:moveTo>
                <a:lnTo>
                  <a:pt x="0" y="0"/>
                </a:lnTo>
                <a:lnTo>
                  <a:pt x="0" y="10159"/>
                </a:lnTo>
                <a:lnTo>
                  <a:pt x="4630066" y="10159"/>
                </a:lnTo>
                <a:lnTo>
                  <a:pt x="4588753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89750" y="0"/>
                </a:lnTo>
                <a:lnTo>
                  <a:pt x="8862264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7EB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0" y="18287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624902" y="0"/>
                </a:moveTo>
                <a:lnTo>
                  <a:pt x="0" y="0"/>
                </a:lnTo>
                <a:lnTo>
                  <a:pt x="0" y="10160"/>
                </a:lnTo>
                <a:lnTo>
                  <a:pt x="4666215" y="10160"/>
                </a:lnTo>
                <a:lnTo>
                  <a:pt x="4624902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65699" y="0"/>
                </a:lnTo>
                <a:lnTo>
                  <a:pt x="8838213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6EA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0" y="19177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661051" y="0"/>
                </a:moveTo>
                <a:lnTo>
                  <a:pt x="0" y="0"/>
                </a:lnTo>
                <a:lnTo>
                  <a:pt x="0" y="10159"/>
                </a:lnTo>
                <a:lnTo>
                  <a:pt x="4702364" y="10159"/>
                </a:lnTo>
                <a:lnTo>
                  <a:pt x="4661051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41649" y="0"/>
                </a:lnTo>
                <a:lnTo>
                  <a:pt x="8814162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5EA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0" y="20066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697200" y="0"/>
                </a:moveTo>
                <a:lnTo>
                  <a:pt x="0" y="0"/>
                </a:lnTo>
                <a:lnTo>
                  <a:pt x="0" y="10160"/>
                </a:lnTo>
                <a:lnTo>
                  <a:pt x="4738512" y="10160"/>
                </a:lnTo>
                <a:lnTo>
                  <a:pt x="4697200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17598" y="0"/>
                </a:lnTo>
                <a:lnTo>
                  <a:pt x="8790112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4E9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0" y="210820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738512" y="0"/>
                </a:moveTo>
                <a:lnTo>
                  <a:pt x="0" y="0"/>
                </a:lnTo>
                <a:lnTo>
                  <a:pt x="0" y="8889"/>
                </a:lnTo>
                <a:lnTo>
                  <a:pt x="4774661" y="8889"/>
                </a:lnTo>
                <a:lnTo>
                  <a:pt x="4738512" y="0"/>
                </a:lnTo>
                <a:close/>
              </a:path>
              <a:path w="9144000" h="8889">
                <a:moveTo>
                  <a:pt x="9144000" y="0"/>
                </a:moveTo>
                <a:lnTo>
                  <a:pt x="8790112" y="0"/>
                </a:lnTo>
                <a:lnTo>
                  <a:pt x="8766061" y="8889"/>
                </a:lnTo>
                <a:lnTo>
                  <a:pt x="9144000" y="888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3E8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0" y="21970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774661" y="0"/>
                </a:moveTo>
                <a:lnTo>
                  <a:pt x="0" y="0"/>
                </a:lnTo>
                <a:lnTo>
                  <a:pt x="0" y="10160"/>
                </a:lnTo>
                <a:lnTo>
                  <a:pt x="4815974" y="10160"/>
                </a:lnTo>
                <a:lnTo>
                  <a:pt x="4774661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766061" y="0"/>
                </a:lnTo>
                <a:lnTo>
                  <a:pt x="8759190" y="2540"/>
                </a:lnTo>
                <a:lnTo>
                  <a:pt x="8735377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2E8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0" y="22860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10810" y="0"/>
                </a:moveTo>
                <a:lnTo>
                  <a:pt x="0" y="0"/>
                </a:lnTo>
                <a:lnTo>
                  <a:pt x="0" y="10159"/>
                </a:lnTo>
                <a:lnTo>
                  <a:pt x="4852123" y="10159"/>
                </a:lnTo>
                <a:lnTo>
                  <a:pt x="4810810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739346" y="0"/>
                </a:lnTo>
                <a:lnTo>
                  <a:pt x="8707596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1E7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0" y="23749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46959" y="0"/>
                </a:moveTo>
                <a:lnTo>
                  <a:pt x="0" y="0"/>
                </a:lnTo>
                <a:lnTo>
                  <a:pt x="0" y="10159"/>
                </a:lnTo>
                <a:lnTo>
                  <a:pt x="4888272" y="10159"/>
                </a:lnTo>
                <a:lnTo>
                  <a:pt x="4846959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711564" y="0"/>
                </a:lnTo>
                <a:lnTo>
                  <a:pt x="8679815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0E6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0" y="24637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83107" y="0"/>
                </a:moveTo>
                <a:lnTo>
                  <a:pt x="0" y="0"/>
                </a:lnTo>
                <a:lnTo>
                  <a:pt x="0" y="10160"/>
                </a:lnTo>
                <a:lnTo>
                  <a:pt x="4924420" y="10160"/>
                </a:lnTo>
                <a:lnTo>
                  <a:pt x="4883107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683783" y="0"/>
                </a:lnTo>
                <a:lnTo>
                  <a:pt x="8652033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FE6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0" y="256540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924420" y="0"/>
                </a:moveTo>
                <a:lnTo>
                  <a:pt x="0" y="0"/>
                </a:lnTo>
                <a:lnTo>
                  <a:pt x="0" y="8889"/>
                </a:lnTo>
                <a:lnTo>
                  <a:pt x="4960569" y="8889"/>
                </a:lnTo>
                <a:lnTo>
                  <a:pt x="4924420" y="0"/>
                </a:lnTo>
                <a:close/>
              </a:path>
              <a:path w="9144000" h="8889">
                <a:moveTo>
                  <a:pt x="9144000" y="0"/>
                </a:moveTo>
                <a:lnTo>
                  <a:pt x="8652033" y="0"/>
                </a:lnTo>
                <a:lnTo>
                  <a:pt x="8624252" y="8889"/>
                </a:lnTo>
                <a:lnTo>
                  <a:pt x="9144000" y="888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EE5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0" y="26542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960569" y="0"/>
                </a:moveTo>
                <a:lnTo>
                  <a:pt x="0" y="0"/>
                </a:lnTo>
                <a:lnTo>
                  <a:pt x="0" y="10160"/>
                </a:lnTo>
                <a:lnTo>
                  <a:pt x="5001882" y="10160"/>
                </a:lnTo>
                <a:lnTo>
                  <a:pt x="4960569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624252" y="0"/>
                </a:lnTo>
                <a:lnTo>
                  <a:pt x="8592502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DE4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k object 48"/>
          <p:cNvSpPr/>
          <p:nvPr/>
        </p:nvSpPr>
        <p:spPr>
          <a:xfrm>
            <a:off x="0" y="27432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996718" y="0"/>
                </a:moveTo>
                <a:lnTo>
                  <a:pt x="0" y="0"/>
                </a:lnTo>
                <a:lnTo>
                  <a:pt x="0" y="10159"/>
                </a:lnTo>
                <a:lnTo>
                  <a:pt x="5038031" y="10159"/>
                </a:lnTo>
                <a:lnTo>
                  <a:pt x="4996718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96471" y="0"/>
                </a:lnTo>
                <a:lnTo>
                  <a:pt x="8564721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CE4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k object 49"/>
          <p:cNvSpPr/>
          <p:nvPr/>
        </p:nvSpPr>
        <p:spPr>
          <a:xfrm>
            <a:off x="0" y="28320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5032867" y="0"/>
                </a:moveTo>
                <a:lnTo>
                  <a:pt x="0" y="0"/>
                </a:lnTo>
                <a:lnTo>
                  <a:pt x="0" y="10160"/>
                </a:lnTo>
                <a:lnTo>
                  <a:pt x="5074179" y="10160"/>
                </a:lnTo>
                <a:lnTo>
                  <a:pt x="5032867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68690" y="0"/>
                </a:lnTo>
                <a:lnTo>
                  <a:pt x="853694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CE3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k object 50"/>
          <p:cNvSpPr/>
          <p:nvPr/>
        </p:nvSpPr>
        <p:spPr>
          <a:xfrm>
            <a:off x="0" y="29210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5069015" y="0"/>
                </a:moveTo>
                <a:lnTo>
                  <a:pt x="0" y="0"/>
                </a:lnTo>
                <a:lnTo>
                  <a:pt x="0" y="10159"/>
                </a:lnTo>
                <a:lnTo>
                  <a:pt x="5110328" y="10159"/>
                </a:lnTo>
                <a:lnTo>
                  <a:pt x="5069015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40908" y="0"/>
                </a:lnTo>
                <a:lnTo>
                  <a:pt x="8509158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AE3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k object 51"/>
          <p:cNvSpPr/>
          <p:nvPr/>
        </p:nvSpPr>
        <p:spPr>
          <a:xfrm>
            <a:off x="0" y="30225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5110328" y="0"/>
                </a:moveTo>
                <a:lnTo>
                  <a:pt x="0" y="0"/>
                </a:lnTo>
                <a:lnTo>
                  <a:pt x="0" y="8890"/>
                </a:lnTo>
                <a:lnTo>
                  <a:pt x="5146477" y="8890"/>
                </a:lnTo>
                <a:lnTo>
                  <a:pt x="5110328" y="0"/>
                </a:lnTo>
                <a:close/>
              </a:path>
              <a:path w="9144000" h="8889">
                <a:moveTo>
                  <a:pt x="9144000" y="0"/>
                </a:moveTo>
                <a:lnTo>
                  <a:pt x="8509158" y="0"/>
                </a:lnTo>
                <a:lnTo>
                  <a:pt x="8505190" y="1270"/>
                </a:lnTo>
                <a:lnTo>
                  <a:pt x="8478519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9E2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k object 52"/>
          <p:cNvSpPr/>
          <p:nvPr/>
        </p:nvSpPr>
        <p:spPr>
          <a:xfrm>
            <a:off x="0" y="31115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2352040" y="0"/>
                </a:moveTo>
                <a:lnTo>
                  <a:pt x="0" y="0"/>
                </a:lnTo>
                <a:lnTo>
                  <a:pt x="0" y="10159"/>
                </a:lnTo>
                <a:lnTo>
                  <a:pt x="2175042" y="10159"/>
                </a:lnTo>
                <a:lnTo>
                  <a:pt x="2352040" y="0"/>
                </a:lnTo>
                <a:close/>
              </a:path>
              <a:path w="9144000" h="10160">
                <a:moveTo>
                  <a:pt x="5146477" y="0"/>
                </a:moveTo>
                <a:lnTo>
                  <a:pt x="2824480" y="0"/>
                </a:lnTo>
                <a:lnTo>
                  <a:pt x="2986287" y="10159"/>
                </a:lnTo>
                <a:lnTo>
                  <a:pt x="5187790" y="10159"/>
                </a:lnTo>
                <a:lnTo>
                  <a:pt x="5146477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478519" y="0"/>
                </a:lnTo>
                <a:lnTo>
                  <a:pt x="8442960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8E1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k object 53"/>
          <p:cNvSpPr/>
          <p:nvPr/>
        </p:nvSpPr>
        <p:spPr>
          <a:xfrm>
            <a:off x="0" y="32004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2197166" y="0"/>
                </a:moveTo>
                <a:lnTo>
                  <a:pt x="0" y="0"/>
                </a:lnTo>
                <a:lnTo>
                  <a:pt x="0" y="10159"/>
                </a:lnTo>
                <a:lnTo>
                  <a:pt x="2020168" y="10159"/>
                </a:lnTo>
                <a:lnTo>
                  <a:pt x="2197166" y="0"/>
                </a:lnTo>
                <a:close/>
              </a:path>
              <a:path w="9144000" h="10160">
                <a:moveTo>
                  <a:pt x="5182626" y="0"/>
                </a:moveTo>
                <a:lnTo>
                  <a:pt x="2966061" y="0"/>
                </a:lnTo>
                <a:lnTo>
                  <a:pt x="3127868" y="10159"/>
                </a:lnTo>
                <a:lnTo>
                  <a:pt x="5223938" y="10159"/>
                </a:lnTo>
                <a:lnTo>
                  <a:pt x="5182626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447404" y="0"/>
                </a:lnTo>
                <a:lnTo>
                  <a:pt x="8411845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7E1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k object 54"/>
          <p:cNvSpPr/>
          <p:nvPr/>
        </p:nvSpPr>
        <p:spPr>
          <a:xfrm>
            <a:off x="0" y="32892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2042293" y="0"/>
                </a:moveTo>
                <a:lnTo>
                  <a:pt x="0" y="0"/>
                </a:lnTo>
                <a:lnTo>
                  <a:pt x="0" y="10160"/>
                </a:lnTo>
                <a:lnTo>
                  <a:pt x="1905606" y="10160"/>
                </a:lnTo>
                <a:lnTo>
                  <a:pt x="1931670" y="6350"/>
                </a:lnTo>
                <a:lnTo>
                  <a:pt x="2042293" y="0"/>
                </a:lnTo>
                <a:close/>
              </a:path>
              <a:path w="9144000" h="10160">
                <a:moveTo>
                  <a:pt x="5218774" y="0"/>
                </a:moveTo>
                <a:lnTo>
                  <a:pt x="3107642" y="0"/>
                </a:lnTo>
                <a:lnTo>
                  <a:pt x="3269450" y="10160"/>
                </a:lnTo>
                <a:lnTo>
                  <a:pt x="5260087" y="10160"/>
                </a:lnTo>
                <a:lnTo>
                  <a:pt x="5218774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416290" y="0"/>
                </a:lnTo>
                <a:lnTo>
                  <a:pt x="8380729" y="10160"/>
                </a:lnTo>
                <a:lnTo>
                  <a:pt x="9127807" y="10160"/>
                </a:lnTo>
                <a:lnTo>
                  <a:pt x="9144000" y="442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6E0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k object 55"/>
          <p:cNvSpPr/>
          <p:nvPr/>
        </p:nvSpPr>
        <p:spPr>
          <a:xfrm>
            <a:off x="0" y="339090"/>
            <a:ext cx="9128125" cy="8890"/>
          </a:xfrm>
          <a:custGeom>
            <a:avLst/>
            <a:gdLst/>
            <a:ahLst/>
            <a:cxnLst/>
            <a:rect l="l" t="t" r="r" b="b"/>
            <a:pathLst>
              <a:path w="9128125" h="8889">
                <a:moveTo>
                  <a:pt x="1905606" y="0"/>
                </a:moveTo>
                <a:lnTo>
                  <a:pt x="0" y="0"/>
                </a:lnTo>
                <a:lnTo>
                  <a:pt x="0" y="8889"/>
                </a:lnTo>
                <a:lnTo>
                  <a:pt x="1844790" y="8889"/>
                </a:lnTo>
                <a:lnTo>
                  <a:pt x="1905606" y="0"/>
                </a:lnTo>
                <a:close/>
              </a:path>
              <a:path w="9128125" h="8889">
                <a:moveTo>
                  <a:pt x="5260087" y="0"/>
                </a:moveTo>
                <a:lnTo>
                  <a:pt x="3269450" y="0"/>
                </a:lnTo>
                <a:lnTo>
                  <a:pt x="3370579" y="6350"/>
                </a:lnTo>
                <a:lnTo>
                  <a:pt x="3393006" y="8889"/>
                </a:lnTo>
                <a:lnTo>
                  <a:pt x="5300834" y="8889"/>
                </a:lnTo>
                <a:lnTo>
                  <a:pt x="5275580" y="3809"/>
                </a:lnTo>
                <a:lnTo>
                  <a:pt x="5260087" y="0"/>
                </a:lnTo>
                <a:close/>
              </a:path>
              <a:path w="9128125" h="8889">
                <a:moveTo>
                  <a:pt x="9127807" y="0"/>
                </a:moveTo>
                <a:lnTo>
                  <a:pt x="8380729" y="0"/>
                </a:lnTo>
                <a:lnTo>
                  <a:pt x="8349615" y="8889"/>
                </a:lnTo>
                <a:lnTo>
                  <a:pt x="9102725" y="8889"/>
                </a:lnTo>
                <a:lnTo>
                  <a:pt x="9127807" y="0"/>
                </a:lnTo>
                <a:close/>
              </a:path>
            </a:pathLst>
          </a:custGeom>
          <a:solidFill>
            <a:srgbClr val="00C5DF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k object 56"/>
          <p:cNvSpPr/>
          <p:nvPr/>
        </p:nvSpPr>
        <p:spPr>
          <a:xfrm>
            <a:off x="0" y="347979"/>
            <a:ext cx="9102725" cy="8890"/>
          </a:xfrm>
          <a:custGeom>
            <a:avLst/>
            <a:gdLst/>
            <a:ahLst/>
            <a:cxnLst/>
            <a:rect l="l" t="t" r="r" b="b"/>
            <a:pathLst>
              <a:path w="9102725" h="8889">
                <a:moveTo>
                  <a:pt x="1844790" y="0"/>
                </a:moveTo>
                <a:lnTo>
                  <a:pt x="0" y="0"/>
                </a:lnTo>
                <a:lnTo>
                  <a:pt x="0" y="8890"/>
                </a:lnTo>
                <a:lnTo>
                  <a:pt x="1783974" y="8890"/>
                </a:lnTo>
                <a:lnTo>
                  <a:pt x="1844790" y="0"/>
                </a:lnTo>
                <a:close/>
              </a:path>
              <a:path w="9102725" h="8889">
                <a:moveTo>
                  <a:pt x="5300834" y="0"/>
                </a:moveTo>
                <a:lnTo>
                  <a:pt x="3393006" y="0"/>
                </a:lnTo>
                <a:lnTo>
                  <a:pt x="3471501" y="8890"/>
                </a:lnTo>
                <a:lnTo>
                  <a:pt x="5345030" y="8890"/>
                </a:lnTo>
                <a:lnTo>
                  <a:pt x="5300834" y="0"/>
                </a:lnTo>
                <a:close/>
              </a:path>
              <a:path w="9102725" h="8889">
                <a:moveTo>
                  <a:pt x="9102725" y="0"/>
                </a:moveTo>
                <a:lnTo>
                  <a:pt x="8349614" y="0"/>
                </a:lnTo>
                <a:lnTo>
                  <a:pt x="8318499" y="8890"/>
                </a:lnTo>
                <a:lnTo>
                  <a:pt x="9077642" y="8890"/>
                </a:lnTo>
                <a:lnTo>
                  <a:pt x="9102725" y="0"/>
                </a:lnTo>
                <a:close/>
              </a:path>
            </a:pathLst>
          </a:custGeom>
          <a:solidFill>
            <a:srgbClr val="00C4DF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k object 57"/>
          <p:cNvSpPr/>
          <p:nvPr/>
        </p:nvSpPr>
        <p:spPr>
          <a:xfrm>
            <a:off x="0" y="356870"/>
            <a:ext cx="9077960" cy="10160"/>
          </a:xfrm>
          <a:custGeom>
            <a:avLst/>
            <a:gdLst/>
            <a:ahLst/>
            <a:cxnLst/>
            <a:rect l="l" t="t" r="r" b="b"/>
            <a:pathLst>
              <a:path w="9077960" h="10160">
                <a:moveTo>
                  <a:pt x="1783974" y="0"/>
                </a:moveTo>
                <a:lnTo>
                  <a:pt x="0" y="0"/>
                </a:lnTo>
                <a:lnTo>
                  <a:pt x="0" y="10159"/>
                </a:lnTo>
                <a:lnTo>
                  <a:pt x="1714471" y="10159"/>
                </a:lnTo>
                <a:lnTo>
                  <a:pt x="1783974" y="0"/>
                </a:lnTo>
                <a:close/>
              </a:path>
              <a:path w="9077960" h="10160">
                <a:moveTo>
                  <a:pt x="5345030" y="0"/>
                </a:moveTo>
                <a:lnTo>
                  <a:pt x="3471501" y="0"/>
                </a:lnTo>
                <a:lnTo>
                  <a:pt x="3561208" y="10159"/>
                </a:lnTo>
                <a:lnTo>
                  <a:pt x="5395540" y="10159"/>
                </a:lnTo>
                <a:lnTo>
                  <a:pt x="5345030" y="0"/>
                </a:lnTo>
                <a:close/>
              </a:path>
              <a:path w="9077960" h="10160">
                <a:moveTo>
                  <a:pt x="9077642" y="0"/>
                </a:moveTo>
                <a:lnTo>
                  <a:pt x="8318499" y="0"/>
                </a:lnTo>
                <a:lnTo>
                  <a:pt x="8282940" y="10159"/>
                </a:lnTo>
                <a:lnTo>
                  <a:pt x="9048242" y="10159"/>
                </a:lnTo>
                <a:lnTo>
                  <a:pt x="9052560" y="8889"/>
                </a:lnTo>
                <a:lnTo>
                  <a:pt x="9077642" y="0"/>
                </a:lnTo>
                <a:close/>
              </a:path>
            </a:pathLst>
          </a:custGeom>
          <a:solidFill>
            <a:srgbClr val="00C3DE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k object 58"/>
          <p:cNvSpPr/>
          <p:nvPr/>
        </p:nvSpPr>
        <p:spPr>
          <a:xfrm>
            <a:off x="0" y="365759"/>
            <a:ext cx="9052560" cy="10160"/>
          </a:xfrm>
          <a:custGeom>
            <a:avLst/>
            <a:gdLst/>
            <a:ahLst/>
            <a:cxnLst/>
            <a:rect l="l" t="t" r="r" b="b"/>
            <a:pathLst>
              <a:path w="9052560" h="10160">
                <a:moveTo>
                  <a:pt x="1723159" y="0"/>
                </a:moveTo>
                <a:lnTo>
                  <a:pt x="0" y="0"/>
                </a:lnTo>
                <a:lnTo>
                  <a:pt x="0" y="10160"/>
                </a:lnTo>
                <a:lnTo>
                  <a:pt x="1653655" y="10160"/>
                </a:lnTo>
                <a:lnTo>
                  <a:pt x="1723159" y="0"/>
                </a:lnTo>
                <a:close/>
              </a:path>
              <a:path w="9052560" h="10160">
                <a:moveTo>
                  <a:pt x="5389226" y="0"/>
                </a:moveTo>
                <a:lnTo>
                  <a:pt x="3549995" y="0"/>
                </a:lnTo>
                <a:lnTo>
                  <a:pt x="3639702" y="10160"/>
                </a:lnTo>
                <a:lnTo>
                  <a:pt x="5439736" y="10160"/>
                </a:lnTo>
                <a:lnTo>
                  <a:pt x="5389226" y="0"/>
                </a:lnTo>
                <a:close/>
              </a:path>
              <a:path w="9052560" h="10160">
                <a:moveTo>
                  <a:pt x="9052560" y="0"/>
                </a:moveTo>
                <a:lnTo>
                  <a:pt x="8287384" y="0"/>
                </a:lnTo>
                <a:lnTo>
                  <a:pt x="8251824" y="10160"/>
                </a:lnTo>
                <a:lnTo>
                  <a:pt x="9018016" y="10160"/>
                </a:lnTo>
                <a:lnTo>
                  <a:pt x="9052560" y="0"/>
                </a:lnTo>
                <a:close/>
              </a:path>
            </a:pathLst>
          </a:custGeom>
          <a:solidFill>
            <a:srgbClr val="00C2DD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k object 59"/>
          <p:cNvSpPr/>
          <p:nvPr/>
        </p:nvSpPr>
        <p:spPr>
          <a:xfrm>
            <a:off x="0" y="374650"/>
            <a:ext cx="9022715" cy="10160"/>
          </a:xfrm>
          <a:custGeom>
            <a:avLst/>
            <a:gdLst/>
            <a:ahLst/>
            <a:cxnLst/>
            <a:rect l="l" t="t" r="r" b="b"/>
            <a:pathLst>
              <a:path w="9022715" h="10160">
                <a:moveTo>
                  <a:pt x="1662343" y="0"/>
                </a:moveTo>
                <a:lnTo>
                  <a:pt x="0" y="0"/>
                </a:lnTo>
                <a:lnTo>
                  <a:pt x="0" y="10160"/>
                </a:lnTo>
                <a:lnTo>
                  <a:pt x="1592839" y="10160"/>
                </a:lnTo>
                <a:lnTo>
                  <a:pt x="1662343" y="0"/>
                </a:lnTo>
                <a:close/>
              </a:path>
              <a:path w="9022715" h="10160">
                <a:moveTo>
                  <a:pt x="5433422" y="0"/>
                </a:moveTo>
                <a:lnTo>
                  <a:pt x="3628489" y="0"/>
                </a:lnTo>
                <a:lnTo>
                  <a:pt x="3718197" y="10160"/>
                </a:lnTo>
                <a:lnTo>
                  <a:pt x="5483932" y="10160"/>
                </a:lnTo>
                <a:lnTo>
                  <a:pt x="5433422" y="0"/>
                </a:lnTo>
                <a:close/>
              </a:path>
              <a:path w="9022715" h="10160">
                <a:moveTo>
                  <a:pt x="9022334" y="0"/>
                </a:moveTo>
                <a:lnTo>
                  <a:pt x="8256269" y="0"/>
                </a:lnTo>
                <a:lnTo>
                  <a:pt x="8220709" y="10160"/>
                </a:lnTo>
                <a:lnTo>
                  <a:pt x="8987790" y="10160"/>
                </a:lnTo>
                <a:lnTo>
                  <a:pt x="9022334" y="0"/>
                </a:lnTo>
                <a:close/>
              </a:path>
            </a:pathLst>
          </a:custGeom>
          <a:solidFill>
            <a:srgbClr val="00C1DD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k object 60"/>
          <p:cNvSpPr/>
          <p:nvPr/>
        </p:nvSpPr>
        <p:spPr>
          <a:xfrm>
            <a:off x="0" y="384809"/>
            <a:ext cx="8987790" cy="8890"/>
          </a:xfrm>
          <a:custGeom>
            <a:avLst/>
            <a:gdLst/>
            <a:ahLst/>
            <a:cxnLst/>
            <a:rect l="l" t="t" r="r" b="b"/>
            <a:pathLst>
              <a:path w="8987790" h="8889">
                <a:moveTo>
                  <a:pt x="1592839" y="0"/>
                </a:moveTo>
                <a:lnTo>
                  <a:pt x="0" y="0"/>
                </a:lnTo>
                <a:lnTo>
                  <a:pt x="0" y="8889"/>
                </a:lnTo>
                <a:lnTo>
                  <a:pt x="1538565" y="8889"/>
                </a:lnTo>
                <a:lnTo>
                  <a:pt x="1549400" y="6350"/>
                </a:lnTo>
                <a:lnTo>
                  <a:pt x="1592839" y="0"/>
                </a:lnTo>
                <a:close/>
              </a:path>
              <a:path w="8987790" h="8889">
                <a:moveTo>
                  <a:pt x="5483932" y="0"/>
                </a:moveTo>
                <a:lnTo>
                  <a:pt x="3718197" y="0"/>
                </a:lnTo>
                <a:lnTo>
                  <a:pt x="3796691" y="8889"/>
                </a:lnTo>
                <a:lnTo>
                  <a:pt x="5528128" y="8889"/>
                </a:lnTo>
                <a:lnTo>
                  <a:pt x="5483932" y="0"/>
                </a:lnTo>
                <a:close/>
              </a:path>
              <a:path w="8987790" h="8889">
                <a:moveTo>
                  <a:pt x="8987790" y="0"/>
                </a:moveTo>
                <a:lnTo>
                  <a:pt x="8220709" y="0"/>
                </a:lnTo>
                <a:lnTo>
                  <a:pt x="8182966" y="8889"/>
                </a:lnTo>
                <a:lnTo>
                  <a:pt x="8957564" y="8889"/>
                </a:lnTo>
                <a:lnTo>
                  <a:pt x="8987790" y="0"/>
                </a:lnTo>
                <a:close/>
              </a:path>
            </a:pathLst>
          </a:custGeom>
          <a:solidFill>
            <a:srgbClr val="00C0DC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k object 61"/>
          <p:cNvSpPr/>
          <p:nvPr/>
        </p:nvSpPr>
        <p:spPr>
          <a:xfrm>
            <a:off x="0" y="393700"/>
            <a:ext cx="8957945" cy="8890"/>
          </a:xfrm>
          <a:custGeom>
            <a:avLst/>
            <a:gdLst/>
            <a:ahLst/>
            <a:cxnLst/>
            <a:rect l="l" t="t" r="r" b="b"/>
            <a:pathLst>
              <a:path w="8957945" h="8889">
                <a:moveTo>
                  <a:pt x="1538565" y="0"/>
                </a:moveTo>
                <a:lnTo>
                  <a:pt x="0" y="0"/>
                </a:lnTo>
                <a:lnTo>
                  <a:pt x="0" y="8889"/>
                </a:lnTo>
                <a:lnTo>
                  <a:pt x="1500643" y="8889"/>
                </a:lnTo>
                <a:lnTo>
                  <a:pt x="1538565" y="0"/>
                </a:lnTo>
                <a:close/>
              </a:path>
              <a:path w="8957945" h="8889">
                <a:moveTo>
                  <a:pt x="5528128" y="0"/>
                </a:moveTo>
                <a:lnTo>
                  <a:pt x="3796691" y="0"/>
                </a:lnTo>
                <a:lnTo>
                  <a:pt x="3875185" y="8889"/>
                </a:lnTo>
                <a:lnTo>
                  <a:pt x="5572324" y="8889"/>
                </a:lnTo>
                <a:lnTo>
                  <a:pt x="5528128" y="0"/>
                </a:lnTo>
                <a:close/>
              </a:path>
              <a:path w="8957945" h="8889">
                <a:moveTo>
                  <a:pt x="8957564" y="0"/>
                </a:moveTo>
                <a:lnTo>
                  <a:pt x="8182966" y="0"/>
                </a:lnTo>
                <a:lnTo>
                  <a:pt x="8145222" y="8889"/>
                </a:lnTo>
                <a:lnTo>
                  <a:pt x="8927338" y="8889"/>
                </a:lnTo>
                <a:lnTo>
                  <a:pt x="8957564" y="0"/>
                </a:lnTo>
                <a:close/>
              </a:path>
            </a:pathLst>
          </a:custGeom>
          <a:solidFill>
            <a:srgbClr val="00BFDC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k object 62"/>
          <p:cNvSpPr/>
          <p:nvPr/>
        </p:nvSpPr>
        <p:spPr>
          <a:xfrm>
            <a:off x="0" y="402590"/>
            <a:ext cx="8927465" cy="10160"/>
          </a:xfrm>
          <a:custGeom>
            <a:avLst/>
            <a:gdLst/>
            <a:ahLst/>
            <a:cxnLst/>
            <a:rect l="l" t="t" r="r" b="b"/>
            <a:pathLst>
              <a:path w="8927465" h="10159">
                <a:moveTo>
                  <a:pt x="1500643" y="0"/>
                </a:moveTo>
                <a:lnTo>
                  <a:pt x="0" y="0"/>
                </a:lnTo>
                <a:lnTo>
                  <a:pt x="0" y="10160"/>
                </a:lnTo>
                <a:lnTo>
                  <a:pt x="1457305" y="10160"/>
                </a:lnTo>
                <a:lnTo>
                  <a:pt x="1500643" y="0"/>
                </a:lnTo>
                <a:close/>
              </a:path>
              <a:path w="8927465" h="10159">
                <a:moveTo>
                  <a:pt x="5572324" y="0"/>
                </a:moveTo>
                <a:lnTo>
                  <a:pt x="3875185" y="0"/>
                </a:lnTo>
                <a:lnTo>
                  <a:pt x="3964893" y="10160"/>
                </a:lnTo>
                <a:lnTo>
                  <a:pt x="5622834" y="10160"/>
                </a:lnTo>
                <a:lnTo>
                  <a:pt x="5572324" y="0"/>
                </a:lnTo>
                <a:close/>
              </a:path>
              <a:path w="8927465" h="10159">
                <a:moveTo>
                  <a:pt x="8927338" y="0"/>
                </a:moveTo>
                <a:lnTo>
                  <a:pt x="8145222" y="0"/>
                </a:lnTo>
                <a:lnTo>
                  <a:pt x="8102087" y="10160"/>
                </a:lnTo>
                <a:lnTo>
                  <a:pt x="8892794" y="10160"/>
                </a:lnTo>
                <a:lnTo>
                  <a:pt x="8927338" y="0"/>
                </a:lnTo>
                <a:close/>
              </a:path>
            </a:pathLst>
          </a:custGeom>
          <a:solidFill>
            <a:srgbClr val="00BEDB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k object 63"/>
          <p:cNvSpPr/>
          <p:nvPr/>
        </p:nvSpPr>
        <p:spPr>
          <a:xfrm>
            <a:off x="0" y="411480"/>
            <a:ext cx="8897620" cy="10160"/>
          </a:xfrm>
          <a:custGeom>
            <a:avLst/>
            <a:gdLst/>
            <a:ahLst/>
            <a:cxnLst/>
            <a:rect l="l" t="t" r="r" b="b"/>
            <a:pathLst>
              <a:path w="8897620" h="10159">
                <a:moveTo>
                  <a:pt x="1462722" y="0"/>
                </a:moveTo>
                <a:lnTo>
                  <a:pt x="0" y="0"/>
                </a:lnTo>
                <a:lnTo>
                  <a:pt x="0" y="10160"/>
                </a:lnTo>
                <a:lnTo>
                  <a:pt x="1419383" y="10160"/>
                </a:lnTo>
                <a:lnTo>
                  <a:pt x="1462722" y="0"/>
                </a:lnTo>
                <a:close/>
              </a:path>
              <a:path w="8897620" h="10159">
                <a:moveTo>
                  <a:pt x="5616520" y="0"/>
                </a:moveTo>
                <a:lnTo>
                  <a:pt x="3953679" y="0"/>
                </a:lnTo>
                <a:lnTo>
                  <a:pt x="4043387" y="10160"/>
                </a:lnTo>
                <a:lnTo>
                  <a:pt x="5667030" y="10160"/>
                </a:lnTo>
                <a:lnTo>
                  <a:pt x="5616520" y="0"/>
                </a:lnTo>
                <a:close/>
              </a:path>
              <a:path w="8897620" h="10159">
                <a:moveTo>
                  <a:pt x="8897112" y="0"/>
                </a:moveTo>
                <a:lnTo>
                  <a:pt x="8107479" y="0"/>
                </a:lnTo>
                <a:lnTo>
                  <a:pt x="8064344" y="10160"/>
                </a:lnTo>
                <a:lnTo>
                  <a:pt x="8859188" y="10160"/>
                </a:lnTo>
                <a:lnTo>
                  <a:pt x="8879840" y="5080"/>
                </a:lnTo>
                <a:lnTo>
                  <a:pt x="8897112" y="0"/>
                </a:lnTo>
                <a:close/>
              </a:path>
            </a:pathLst>
          </a:custGeom>
          <a:solidFill>
            <a:srgbClr val="00BDDA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k object 64"/>
          <p:cNvSpPr/>
          <p:nvPr/>
        </p:nvSpPr>
        <p:spPr>
          <a:xfrm>
            <a:off x="0" y="420369"/>
            <a:ext cx="8864600" cy="10160"/>
          </a:xfrm>
          <a:custGeom>
            <a:avLst/>
            <a:gdLst/>
            <a:ahLst/>
            <a:cxnLst/>
            <a:rect l="l" t="t" r="r" b="b"/>
            <a:pathLst>
              <a:path w="8864600" h="10159">
                <a:moveTo>
                  <a:pt x="1424801" y="0"/>
                </a:moveTo>
                <a:lnTo>
                  <a:pt x="0" y="0"/>
                </a:lnTo>
                <a:lnTo>
                  <a:pt x="0" y="10159"/>
                </a:lnTo>
                <a:lnTo>
                  <a:pt x="1381462" y="10159"/>
                </a:lnTo>
                <a:lnTo>
                  <a:pt x="1424801" y="0"/>
                </a:lnTo>
                <a:close/>
              </a:path>
              <a:path w="8864600" h="10159">
                <a:moveTo>
                  <a:pt x="5660716" y="0"/>
                </a:moveTo>
                <a:lnTo>
                  <a:pt x="4032173" y="0"/>
                </a:lnTo>
                <a:lnTo>
                  <a:pt x="4121881" y="10159"/>
                </a:lnTo>
                <a:lnTo>
                  <a:pt x="5711226" y="10159"/>
                </a:lnTo>
                <a:lnTo>
                  <a:pt x="5660716" y="0"/>
                </a:lnTo>
                <a:close/>
              </a:path>
              <a:path w="8864600" h="10159">
                <a:moveTo>
                  <a:pt x="8864351" y="0"/>
                </a:moveTo>
                <a:lnTo>
                  <a:pt x="8069735" y="0"/>
                </a:lnTo>
                <a:lnTo>
                  <a:pt x="8026600" y="10159"/>
                </a:lnTo>
                <a:lnTo>
                  <a:pt x="8823048" y="10159"/>
                </a:lnTo>
                <a:lnTo>
                  <a:pt x="8864351" y="0"/>
                </a:lnTo>
                <a:close/>
              </a:path>
            </a:pathLst>
          </a:custGeom>
          <a:solidFill>
            <a:srgbClr val="00BCDA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k object 65"/>
          <p:cNvSpPr/>
          <p:nvPr/>
        </p:nvSpPr>
        <p:spPr>
          <a:xfrm>
            <a:off x="0" y="430530"/>
            <a:ext cx="8823325" cy="8890"/>
          </a:xfrm>
          <a:custGeom>
            <a:avLst/>
            <a:gdLst/>
            <a:ahLst/>
            <a:cxnLst/>
            <a:rect l="l" t="t" r="r" b="b"/>
            <a:pathLst>
              <a:path w="8823325" h="8890">
                <a:moveTo>
                  <a:pt x="1381462" y="0"/>
                </a:moveTo>
                <a:lnTo>
                  <a:pt x="0" y="0"/>
                </a:lnTo>
                <a:lnTo>
                  <a:pt x="0" y="8890"/>
                </a:lnTo>
                <a:lnTo>
                  <a:pt x="1343540" y="8890"/>
                </a:lnTo>
                <a:lnTo>
                  <a:pt x="1381462" y="0"/>
                </a:lnTo>
                <a:close/>
              </a:path>
              <a:path w="8823325" h="8890">
                <a:moveTo>
                  <a:pt x="5711226" y="0"/>
                </a:moveTo>
                <a:lnTo>
                  <a:pt x="4121881" y="0"/>
                </a:lnTo>
                <a:lnTo>
                  <a:pt x="4200375" y="8890"/>
                </a:lnTo>
                <a:lnTo>
                  <a:pt x="5762485" y="8890"/>
                </a:lnTo>
                <a:lnTo>
                  <a:pt x="5717540" y="1270"/>
                </a:lnTo>
                <a:lnTo>
                  <a:pt x="5711226" y="0"/>
                </a:lnTo>
                <a:close/>
              </a:path>
              <a:path w="8823325" h="8890">
                <a:moveTo>
                  <a:pt x="8823048" y="0"/>
                </a:moveTo>
                <a:lnTo>
                  <a:pt x="8026600" y="0"/>
                </a:lnTo>
                <a:lnTo>
                  <a:pt x="7988857" y="8890"/>
                </a:lnTo>
                <a:lnTo>
                  <a:pt x="8786909" y="8890"/>
                </a:lnTo>
                <a:lnTo>
                  <a:pt x="8823048" y="0"/>
                </a:lnTo>
                <a:close/>
              </a:path>
            </a:pathLst>
          </a:custGeom>
          <a:solidFill>
            <a:srgbClr val="00BBD9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k object 66"/>
          <p:cNvSpPr/>
          <p:nvPr/>
        </p:nvSpPr>
        <p:spPr>
          <a:xfrm>
            <a:off x="0" y="439419"/>
            <a:ext cx="8787130" cy="10160"/>
          </a:xfrm>
          <a:custGeom>
            <a:avLst/>
            <a:gdLst/>
            <a:ahLst/>
            <a:cxnLst/>
            <a:rect l="l" t="t" r="r" b="b"/>
            <a:pathLst>
              <a:path w="8787130" h="10159">
                <a:moveTo>
                  <a:pt x="1343540" y="0"/>
                </a:moveTo>
                <a:lnTo>
                  <a:pt x="0" y="0"/>
                </a:lnTo>
                <a:lnTo>
                  <a:pt x="0" y="10159"/>
                </a:lnTo>
                <a:lnTo>
                  <a:pt x="1300202" y="10159"/>
                </a:lnTo>
                <a:lnTo>
                  <a:pt x="1343540" y="0"/>
                </a:lnTo>
                <a:close/>
              </a:path>
              <a:path w="8787130" h="10159">
                <a:moveTo>
                  <a:pt x="5762485" y="0"/>
                </a:moveTo>
                <a:lnTo>
                  <a:pt x="4200375" y="0"/>
                </a:lnTo>
                <a:lnTo>
                  <a:pt x="4290083" y="10159"/>
                </a:lnTo>
                <a:lnTo>
                  <a:pt x="5822411" y="10159"/>
                </a:lnTo>
                <a:lnTo>
                  <a:pt x="5762485" y="0"/>
                </a:lnTo>
                <a:close/>
              </a:path>
              <a:path w="8787130" h="10159">
                <a:moveTo>
                  <a:pt x="8786909" y="0"/>
                </a:moveTo>
                <a:lnTo>
                  <a:pt x="7988857" y="0"/>
                </a:lnTo>
                <a:lnTo>
                  <a:pt x="7945721" y="10159"/>
                </a:lnTo>
                <a:lnTo>
                  <a:pt x="8745606" y="10159"/>
                </a:lnTo>
                <a:lnTo>
                  <a:pt x="8786909" y="0"/>
                </a:lnTo>
                <a:close/>
              </a:path>
            </a:pathLst>
          </a:custGeom>
          <a:solidFill>
            <a:srgbClr val="00BAD8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k object 67"/>
          <p:cNvSpPr/>
          <p:nvPr/>
        </p:nvSpPr>
        <p:spPr>
          <a:xfrm>
            <a:off x="0" y="448309"/>
            <a:ext cx="8750935" cy="10160"/>
          </a:xfrm>
          <a:custGeom>
            <a:avLst/>
            <a:gdLst/>
            <a:ahLst/>
            <a:cxnLst/>
            <a:rect l="l" t="t" r="r" b="b"/>
            <a:pathLst>
              <a:path w="8750935" h="10159">
                <a:moveTo>
                  <a:pt x="1305619" y="0"/>
                </a:moveTo>
                <a:lnTo>
                  <a:pt x="0" y="0"/>
                </a:lnTo>
                <a:lnTo>
                  <a:pt x="0" y="10160"/>
                </a:lnTo>
                <a:lnTo>
                  <a:pt x="1262280" y="10160"/>
                </a:lnTo>
                <a:lnTo>
                  <a:pt x="1305619" y="0"/>
                </a:lnTo>
                <a:close/>
              </a:path>
              <a:path w="8750935" h="10159">
                <a:moveTo>
                  <a:pt x="5814921" y="0"/>
                </a:moveTo>
                <a:lnTo>
                  <a:pt x="4278869" y="0"/>
                </a:lnTo>
                <a:lnTo>
                  <a:pt x="4368577" y="10160"/>
                </a:lnTo>
                <a:lnTo>
                  <a:pt x="5874847" y="10160"/>
                </a:lnTo>
                <a:lnTo>
                  <a:pt x="5814921" y="0"/>
                </a:lnTo>
                <a:close/>
              </a:path>
              <a:path w="8750935" h="10159">
                <a:moveTo>
                  <a:pt x="8750769" y="0"/>
                </a:moveTo>
                <a:lnTo>
                  <a:pt x="7951113" y="0"/>
                </a:lnTo>
                <a:lnTo>
                  <a:pt x="7913370" y="8889"/>
                </a:lnTo>
                <a:lnTo>
                  <a:pt x="7906786" y="10160"/>
                </a:lnTo>
                <a:lnTo>
                  <a:pt x="8709466" y="10160"/>
                </a:lnTo>
                <a:lnTo>
                  <a:pt x="8750769" y="0"/>
                </a:lnTo>
                <a:close/>
              </a:path>
            </a:pathLst>
          </a:custGeom>
          <a:solidFill>
            <a:srgbClr val="00B9D8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bk object 68"/>
          <p:cNvSpPr/>
          <p:nvPr/>
        </p:nvSpPr>
        <p:spPr>
          <a:xfrm>
            <a:off x="0" y="457200"/>
            <a:ext cx="8714740" cy="10160"/>
          </a:xfrm>
          <a:custGeom>
            <a:avLst/>
            <a:gdLst/>
            <a:ahLst/>
            <a:cxnLst/>
            <a:rect l="l" t="t" r="r" b="b"/>
            <a:pathLst>
              <a:path w="8714740" h="10159">
                <a:moveTo>
                  <a:pt x="1267698" y="0"/>
                </a:moveTo>
                <a:lnTo>
                  <a:pt x="0" y="0"/>
                </a:lnTo>
                <a:lnTo>
                  <a:pt x="0" y="10160"/>
                </a:lnTo>
                <a:lnTo>
                  <a:pt x="1224359" y="10160"/>
                </a:lnTo>
                <a:lnTo>
                  <a:pt x="1267698" y="0"/>
                </a:lnTo>
                <a:close/>
              </a:path>
              <a:path w="8714740" h="10159">
                <a:moveTo>
                  <a:pt x="5867356" y="0"/>
                </a:moveTo>
                <a:lnTo>
                  <a:pt x="4357364" y="0"/>
                </a:lnTo>
                <a:lnTo>
                  <a:pt x="4447071" y="10160"/>
                </a:lnTo>
                <a:lnTo>
                  <a:pt x="5927283" y="10160"/>
                </a:lnTo>
                <a:lnTo>
                  <a:pt x="5867356" y="0"/>
                </a:lnTo>
                <a:close/>
              </a:path>
              <a:path w="8714740" h="10159">
                <a:moveTo>
                  <a:pt x="8714629" y="0"/>
                </a:moveTo>
                <a:lnTo>
                  <a:pt x="7913370" y="0"/>
                </a:lnTo>
                <a:lnTo>
                  <a:pt x="7860703" y="10160"/>
                </a:lnTo>
                <a:lnTo>
                  <a:pt x="8673326" y="10160"/>
                </a:lnTo>
                <a:lnTo>
                  <a:pt x="8714629" y="0"/>
                </a:lnTo>
                <a:close/>
              </a:path>
            </a:pathLst>
          </a:custGeom>
          <a:solidFill>
            <a:srgbClr val="00B8D7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k object 69"/>
          <p:cNvSpPr/>
          <p:nvPr/>
        </p:nvSpPr>
        <p:spPr>
          <a:xfrm>
            <a:off x="0" y="466090"/>
            <a:ext cx="8678545" cy="10160"/>
          </a:xfrm>
          <a:custGeom>
            <a:avLst/>
            <a:gdLst/>
            <a:ahLst/>
            <a:cxnLst/>
            <a:rect l="l" t="t" r="r" b="b"/>
            <a:pathLst>
              <a:path w="8678545" h="10159">
                <a:moveTo>
                  <a:pt x="1229776" y="0"/>
                </a:moveTo>
                <a:lnTo>
                  <a:pt x="0" y="0"/>
                </a:lnTo>
                <a:lnTo>
                  <a:pt x="0" y="10160"/>
                </a:lnTo>
                <a:lnTo>
                  <a:pt x="1191069" y="10160"/>
                </a:lnTo>
                <a:lnTo>
                  <a:pt x="1202690" y="6350"/>
                </a:lnTo>
                <a:lnTo>
                  <a:pt x="1229776" y="0"/>
                </a:lnTo>
                <a:close/>
              </a:path>
              <a:path w="8678545" h="10159">
                <a:moveTo>
                  <a:pt x="5919792" y="0"/>
                </a:moveTo>
                <a:lnTo>
                  <a:pt x="4435858" y="0"/>
                </a:lnTo>
                <a:lnTo>
                  <a:pt x="4525565" y="10160"/>
                </a:lnTo>
                <a:lnTo>
                  <a:pt x="5979719" y="10160"/>
                </a:lnTo>
                <a:lnTo>
                  <a:pt x="5919792" y="0"/>
                </a:lnTo>
                <a:close/>
              </a:path>
              <a:path w="8678545" h="10159">
                <a:moveTo>
                  <a:pt x="8678489" y="0"/>
                </a:moveTo>
                <a:lnTo>
                  <a:pt x="7867287" y="0"/>
                </a:lnTo>
                <a:lnTo>
                  <a:pt x="7814621" y="10160"/>
                </a:lnTo>
                <a:lnTo>
                  <a:pt x="8636388" y="10160"/>
                </a:lnTo>
                <a:lnTo>
                  <a:pt x="8642350" y="8889"/>
                </a:lnTo>
                <a:lnTo>
                  <a:pt x="8678489" y="0"/>
                </a:lnTo>
                <a:close/>
              </a:path>
            </a:pathLst>
          </a:custGeom>
          <a:solidFill>
            <a:srgbClr val="00B7D6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bk object 70"/>
          <p:cNvSpPr/>
          <p:nvPr/>
        </p:nvSpPr>
        <p:spPr>
          <a:xfrm>
            <a:off x="0" y="476250"/>
            <a:ext cx="8636635" cy="8890"/>
          </a:xfrm>
          <a:custGeom>
            <a:avLst/>
            <a:gdLst/>
            <a:ahLst/>
            <a:cxnLst/>
            <a:rect l="l" t="t" r="r" b="b"/>
            <a:pathLst>
              <a:path w="8636635" h="8890">
                <a:moveTo>
                  <a:pt x="1191069" y="0"/>
                </a:moveTo>
                <a:lnTo>
                  <a:pt x="0" y="0"/>
                </a:lnTo>
                <a:lnTo>
                  <a:pt x="0" y="8889"/>
                </a:lnTo>
                <a:lnTo>
                  <a:pt x="1163954" y="8889"/>
                </a:lnTo>
                <a:lnTo>
                  <a:pt x="1191069" y="0"/>
                </a:lnTo>
                <a:close/>
              </a:path>
              <a:path w="8636635" h="8890">
                <a:moveTo>
                  <a:pt x="5979719" y="0"/>
                </a:moveTo>
                <a:lnTo>
                  <a:pt x="4525565" y="0"/>
                </a:lnTo>
                <a:lnTo>
                  <a:pt x="4604060" y="8889"/>
                </a:lnTo>
                <a:lnTo>
                  <a:pt x="6032155" y="8889"/>
                </a:lnTo>
                <a:lnTo>
                  <a:pt x="5979719" y="0"/>
                </a:lnTo>
                <a:close/>
              </a:path>
              <a:path w="8636635" h="8890">
                <a:moveTo>
                  <a:pt x="8636388" y="0"/>
                </a:moveTo>
                <a:lnTo>
                  <a:pt x="7814621" y="0"/>
                </a:lnTo>
                <a:lnTo>
                  <a:pt x="7768538" y="8889"/>
                </a:lnTo>
                <a:lnTo>
                  <a:pt x="8594660" y="8889"/>
                </a:lnTo>
                <a:lnTo>
                  <a:pt x="8636388" y="0"/>
                </a:lnTo>
                <a:close/>
              </a:path>
            </a:pathLst>
          </a:custGeom>
          <a:solidFill>
            <a:srgbClr val="00B6D6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bk object 71"/>
          <p:cNvSpPr/>
          <p:nvPr/>
        </p:nvSpPr>
        <p:spPr>
          <a:xfrm>
            <a:off x="0" y="485140"/>
            <a:ext cx="8594725" cy="10160"/>
          </a:xfrm>
          <a:custGeom>
            <a:avLst/>
            <a:gdLst/>
            <a:ahLst/>
            <a:cxnLst/>
            <a:rect l="l" t="t" r="r" b="b"/>
            <a:pathLst>
              <a:path w="8594725" h="10159">
                <a:moveTo>
                  <a:pt x="1163955" y="0"/>
                </a:moveTo>
                <a:lnTo>
                  <a:pt x="0" y="0"/>
                </a:lnTo>
                <a:lnTo>
                  <a:pt x="0" y="10160"/>
                </a:lnTo>
                <a:lnTo>
                  <a:pt x="1132966" y="10160"/>
                </a:lnTo>
                <a:lnTo>
                  <a:pt x="1163955" y="0"/>
                </a:lnTo>
                <a:close/>
              </a:path>
              <a:path w="8594725" h="10159">
                <a:moveTo>
                  <a:pt x="6032155" y="0"/>
                </a:moveTo>
                <a:lnTo>
                  <a:pt x="4604060" y="0"/>
                </a:lnTo>
                <a:lnTo>
                  <a:pt x="4693767" y="10160"/>
                </a:lnTo>
                <a:lnTo>
                  <a:pt x="6092082" y="10160"/>
                </a:lnTo>
                <a:lnTo>
                  <a:pt x="6032155" y="0"/>
                </a:lnTo>
                <a:close/>
              </a:path>
              <a:path w="8594725" h="10159">
                <a:moveTo>
                  <a:pt x="8594660" y="0"/>
                </a:moveTo>
                <a:lnTo>
                  <a:pt x="7768538" y="0"/>
                </a:lnTo>
                <a:lnTo>
                  <a:pt x="7715872" y="10160"/>
                </a:lnTo>
                <a:lnTo>
                  <a:pt x="8546970" y="10160"/>
                </a:lnTo>
                <a:lnTo>
                  <a:pt x="8594660" y="0"/>
                </a:lnTo>
                <a:close/>
              </a:path>
            </a:pathLst>
          </a:custGeom>
          <a:solidFill>
            <a:srgbClr val="00B5D5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bk object 72"/>
          <p:cNvSpPr/>
          <p:nvPr/>
        </p:nvSpPr>
        <p:spPr>
          <a:xfrm>
            <a:off x="0" y="494030"/>
            <a:ext cx="8553450" cy="10160"/>
          </a:xfrm>
          <a:custGeom>
            <a:avLst/>
            <a:gdLst/>
            <a:ahLst/>
            <a:cxnLst/>
            <a:rect l="l" t="t" r="r" b="b"/>
            <a:pathLst>
              <a:path w="8553450" h="10159">
                <a:moveTo>
                  <a:pt x="1136840" y="0"/>
                </a:moveTo>
                <a:lnTo>
                  <a:pt x="0" y="0"/>
                </a:lnTo>
                <a:lnTo>
                  <a:pt x="0" y="10160"/>
                </a:lnTo>
                <a:lnTo>
                  <a:pt x="1105852" y="10160"/>
                </a:lnTo>
                <a:lnTo>
                  <a:pt x="1136840" y="0"/>
                </a:lnTo>
                <a:close/>
              </a:path>
              <a:path w="8553450" h="10159">
                <a:moveTo>
                  <a:pt x="6084591" y="0"/>
                </a:moveTo>
                <a:lnTo>
                  <a:pt x="4682554" y="0"/>
                </a:lnTo>
                <a:lnTo>
                  <a:pt x="4772262" y="10160"/>
                </a:lnTo>
                <a:lnTo>
                  <a:pt x="6144518" y="10160"/>
                </a:lnTo>
                <a:lnTo>
                  <a:pt x="6084591" y="0"/>
                </a:lnTo>
                <a:close/>
              </a:path>
              <a:path w="8553450" h="10159">
                <a:moveTo>
                  <a:pt x="8552931" y="0"/>
                </a:moveTo>
                <a:lnTo>
                  <a:pt x="7722455" y="0"/>
                </a:lnTo>
                <a:lnTo>
                  <a:pt x="7669789" y="10160"/>
                </a:lnTo>
                <a:lnTo>
                  <a:pt x="8505241" y="10160"/>
                </a:lnTo>
                <a:lnTo>
                  <a:pt x="8552931" y="0"/>
                </a:lnTo>
                <a:close/>
              </a:path>
            </a:pathLst>
          </a:custGeom>
          <a:solidFill>
            <a:srgbClr val="00B4D5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k object 73"/>
          <p:cNvSpPr/>
          <p:nvPr/>
        </p:nvSpPr>
        <p:spPr>
          <a:xfrm>
            <a:off x="0" y="502919"/>
            <a:ext cx="8511540" cy="10160"/>
          </a:xfrm>
          <a:custGeom>
            <a:avLst/>
            <a:gdLst/>
            <a:ahLst/>
            <a:cxnLst/>
            <a:rect l="l" t="t" r="r" b="b"/>
            <a:pathLst>
              <a:path w="8511540" h="10159">
                <a:moveTo>
                  <a:pt x="1109725" y="0"/>
                </a:moveTo>
                <a:lnTo>
                  <a:pt x="0" y="0"/>
                </a:lnTo>
                <a:lnTo>
                  <a:pt x="0" y="10159"/>
                </a:lnTo>
                <a:lnTo>
                  <a:pt x="1078737" y="10159"/>
                </a:lnTo>
                <a:lnTo>
                  <a:pt x="1109725" y="0"/>
                </a:lnTo>
                <a:close/>
              </a:path>
              <a:path w="8511540" h="10159">
                <a:moveTo>
                  <a:pt x="6137027" y="0"/>
                </a:moveTo>
                <a:lnTo>
                  <a:pt x="4761048" y="0"/>
                </a:lnTo>
                <a:lnTo>
                  <a:pt x="4850756" y="10159"/>
                </a:lnTo>
                <a:lnTo>
                  <a:pt x="6212579" y="10159"/>
                </a:lnTo>
                <a:lnTo>
                  <a:pt x="6159500" y="3809"/>
                </a:lnTo>
                <a:lnTo>
                  <a:pt x="6137027" y="0"/>
                </a:lnTo>
                <a:close/>
              </a:path>
              <a:path w="8511540" h="10159">
                <a:moveTo>
                  <a:pt x="8511203" y="0"/>
                </a:moveTo>
                <a:lnTo>
                  <a:pt x="7676372" y="0"/>
                </a:lnTo>
                <a:lnTo>
                  <a:pt x="7623706" y="10159"/>
                </a:lnTo>
                <a:lnTo>
                  <a:pt x="8463513" y="10159"/>
                </a:lnTo>
                <a:lnTo>
                  <a:pt x="8511203" y="0"/>
                </a:lnTo>
                <a:close/>
              </a:path>
            </a:pathLst>
          </a:custGeom>
          <a:solidFill>
            <a:srgbClr val="00B3D4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bk object 74"/>
          <p:cNvSpPr/>
          <p:nvPr/>
        </p:nvSpPr>
        <p:spPr>
          <a:xfrm>
            <a:off x="0" y="513080"/>
            <a:ext cx="8463915" cy="8890"/>
          </a:xfrm>
          <a:custGeom>
            <a:avLst/>
            <a:gdLst/>
            <a:ahLst/>
            <a:cxnLst/>
            <a:rect l="l" t="t" r="r" b="b"/>
            <a:pathLst>
              <a:path w="8463915" h="8890">
                <a:moveTo>
                  <a:pt x="1078738" y="0"/>
                </a:moveTo>
                <a:lnTo>
                  <a:pt x="0" y="0"/>
                </a:lnTo>
                <a:lnTo>
                  <a:pt x="0" y="8890"/>
                </a:lnTo>
                <a:lnTo>
                  <a:pt x="1051623" y="8890"/>
                </a:lnTo>
                <a:lnTo>
                  <a:pt x="1078738" y="0"/>
                </a:lnTo>
                <a:close/>
              </a:path>
              <a:path w="8463915" h="8890">
                <a:moveTo>
                  <a:pt x="6212579" y="0"/>
                </a:moveTo>
                <a:lnTo>
                  <a:pt x="4850756" y="0"/>
                </a:lnTo>
                <a:lnTo>
                  <a:pt x="4929250" y="8890"/>
                </a:lnTo>
                <a:lnTo>
                  <a:pt x="6286890" y="8890"/>
                </a:lnTo>
                <a:lnTo>
                  <a:pt x="6212579" y="0"/>
                </a:lnTo>
                <a:close/>
              </a:path>
              <a:path w="8463915" h="8890">
                <a:moveTo>
                  <a:pt x="8463513" y="0"/>
                </a:moveTo>
                <a:lnTo>
                  <a:pt x="7623706" y="0"/>
                </a:lnTo>
                <a:lnTo>
                  <a:pt x="7590790" y="6350"/>
                </a:lnTo>
                <a:lnTo>
                  <a:pt x="7569568" y="8890"/>
                </a:lnTo>
                <a:lnTo>
                  <a:pt x="8421784" y="8890"/>
                </a:lnTo>
                <a:lnTo>
                  <a:pt x="8463513" y="0"/>
                </a:lnTo>
                <a:close/>
              </a:path>
            </a:pathLst>
          </a:custGeom>
          <a:solidFill>
            <a:srgbClr val="00B2D3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bk object 75"/>
          <p:cNvSpPr/>
          <p:nvPr/>
        </p:nvSpPr>
        <p:spPr>
          <a:xfrm>
            <a:off x="0" y="521969"/>
            <a:ext cx="8422005" cy="8890"/>
          </a:xfrm>
          <a:custGeom>
            <a:avLst/>
            <a:gdLst/>
            <a:ahLst/>
            <a:cxnLst/>
            <a:rect l="l" t="t" r="r" b="b"/>
            <a:pathLst>
              <a:path w="8422005" h="8890">
                <a:moveTo>
                  <a:pt x="1051623" y="0"/>
                </a:moveTo>
                <a:lnTo>
                  <a:pt x="0" y="0"/>
                </a:lnTo>
                <a:lnTo>
                  <a:pt x="0" y="8889"/>
                </a:lnTo>
                <a:lnTo>
                  <a:pt x="1024508" y="8889"/>
                </a:lnTo>
                <a:lnTo>
                  <a:pt x="1051623" y="0"/>
                </a:lnTo>
                <a:close/>
              </a:path>
              <a:path w="8422005" h="8890">
                <a:moveTo>
                  <a:pt x="6286890" y="0"/>
                </a:moveTo>
                <a:lnTo>
                  <a:pt x="4929250" y="0"/>
                </a:lnTo>
                <a:lnTo>
                  <a:pt x="5007744" y="8889"/>
                </a:lnTo>
                <a:lnTo>
                  <a:pt x="6361202" y="8889"/>
                </a:lnTo>
                <a:lnTo>
                  <a:pt x="6286890" y="0"/>
                </a:lnTo>
                <a:close/>
              </a:path>
              <a:path w="8422005" h="8890">
                <a:moveTo>
                  <a:pt x="8421784" y="0"/>
                </a:moveTo>
                <a:lnTo>
                  <a:pt x="7569568" y="0"/>
                </a:lnTo>
                <a:lnTo>
                  <a:pt x="7495294" y="8889"/>
                </a:lnTo>
                <a:lnTo>
                  <a:pt x="8380056" y="8889"/>
                </a:lnTo>
                <a:lnTo>
                  <a:pt x="8421784" y="0"/>
                </a:lnTo>
                <a:close/>
              </a:path>
            </a:pathLst>
          </a:custGeom>
          <a:solidFill>
            <a:srgbClr val="00B1D3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bk object 76"/>
          <p:cNvSpPr/>
          <p:nvPr/>
        </p:nvSpPr>
        <p:spPr>
          <a:xfrm>
            <a:off x="0" y="530859"/>
            <a:ext cx="8380095" cy="10160"/>
          </a:xfrm>
          <a:custGeom>
            <a:avLst/>
            <a:gdLst/>
            <a:ahLst/>
            <a:cxnLst/>
            <a:rect l="l" t="t" r="r" b="b"/>
            <a:pathLst>
              <a:path w="8380095" h="10159">
                <a:moveTo>
                  <a:pt x="1024508" y="0"/>
                </a:moveTo>
                <a:lnTo>
                  <a:pt x="0" y="0"/>
                </a:lnTo>
                <a:lnTo>
                  <a:pt x="0" y="10160"/>
                </a:lnTo>
                <a:lnTo>
                  <a:pt x="993520" y="10160"/>
                </a:lnTo>
                <a:lnTo>
                  <a:pt x="1024508" y="0"/>
                </a:lnTo>
                <a:close/>
              </a:path>
              <a:path w="8380095" h="10159">
                <a:moveTo>
                  <a:pt x="6361202" y="0"/>
                </a:moveTo>
                <a:lnTo>
                  <a:pt x="5007744" y="0"/>
                </a:lnTo>
                <a:lnTo>
                  <a:pt x="5097452" y="10160"/>
                </a:lnTo>
                <a:lnTo>
                  <a:pt x="6446129" y="10160"/>
                </a:lnTo>
                <a:lnTo>
                  <a:pt x="6361202" y="0"/>
                </a:lnTo>
                <a:close/>
              </a:path>
              <a:path w="8380095" h="10159">
                <a:moveTo>
                  <a:pt x="8380056" y="0"/>
                </a:moveTo>
                <a:lnTo>
                  <a:pt x="7495294" y="0"/>
                </a:lnTo>
                <a:lnTo>
                  <a:pt x="7410409" y="10160"/>
                </a:lnTo>
                <a:lnTo>
                  <a:pt x="8328301" y="10160"/>
                </a:lnTo>
                <a:lnTo>
                  <a:pt x="8350250" y="6350"/>
                </a:lnTo>
                <a:lnTo>
                  <a:pt x="8380056" y="0"/>
                </a:lnTo>
                <a:close/>
              </a:path>
            </a:pathLst>
          </a:custGeom>
          <a:solidFill>
            <a:srgbClr val="00B0D2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k object 77"/>
          <p:cNvSpPr/>
          <p:nvPr/>
        </p:nvSpPr>
        <p:spPr>
          <a:xfrm>
            <a:off x="0" y="539750"/>
            <a:ext cx="8335645" cy="10160"/>
          </a:xfrm>
          <a:custGeom>
            <a:avLst/>
            <a:gdLst/>
            <a:ahLst/>
            <a:cxnLst/>
            <a:rect l="l" t="t" r="r" b="b"/>
            <a:pathLst>
              <a:path w="8335645" h="10159">
                <a:moveTo>
                  <a:pt x="997394" y="0"/>
                </a:moveTo>
                <a:lnTo>
                  <a:pt x="0" y="0"/>
                </a:lnTo>
                <a:lnTo>
                  <a:pt x="0" y="10160"/>
                </a:lnTo>
                <a:lnTo>
                  <a:pt x="966406" y="10160"/>
                </a:lnTo>
                <a:lnTo>
                  <a:pt x="997394" y="0"/>
                </a:lnTo>
                <a:close/>
              </a:path>
              <a:path w="8335645" h="10159">
                <a:moveTo>
                  <a:pt x="6435513" y="0"/>
                </a:moveTo>
                <a:lnTo>
                  <a:pt x="5086238" y="0"/>
                </a:lnTo>
                <a:lnTo>
                  <a:pt x="5175946" y="10160"/>
                </a:lnTo>
                <a:lnTo>
                  <a:pt x="6520440" y="10160"/>
                </a:lnTo>
                <a:lnTo>
                  <a:pt x="6435513" y="0"/>
                </a:lnTo>
                <a:close/>
              </a:path>
              <a:path w="8335645" h="10159">
                <a:moveTo>
                  <a:pt x="8335617" y="0"/>
                </a:moveTo>
                <a:lnTo>
                  <a:pt x="7421019" y="0"/>
                </a:lnTo>
                <a:lnTo>
                  <a:pt x="7336134" y="10160"/>
                </a:lnTo>
                <a:lnTo>
                  <a:pt x="8277086" y="10160"/>
                </a:lnTo>
                <a:lnTo>
                  <a:pt x="8335617" y="0"/>
                </a:lnTo>
                <a:close/>
              </a:path>
            </a:pathLst>
          </a:custGeom>
          <a:solidFill>
            <a:srgbClr val="00AFD1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k object 78"/>
          <p:cNvSpPr/>
          <p:nvPr/>
        </p:nvSpPr>
        <p:spPr>
          <a:xfrm>
            <a:off x="0" y="548640"/>
            <a:ext cx="8284845" cy="10160"/>
          </a:xfrm>
          <a:custGeom>
            <a:avLst/>
            <a:gdLst/>
            <a:ahLst/>
            <a:cxnLst/>
            <a:rect l="l" t="t" r="r" b="b"/>
            <a:pathLst>
              <a:path w="8284845" h="10159">
                <a:moveTo>
                  <a:pt x="970279" y="0"/>
                </a:moveTo>
                <a:lnTo>
                  <a:pt x="0" y="0"/>
                </a:lnTo>
                <a:lnTo>
                  <a:pt x="0" y="10160"/>
                </a:lnTo>
                <a:lnTo>
                  <a:pt x="939291" y="10160"/>
                </a:lnTo>
                <a:lnTo>
                  <a:pt x="970279" y="0"/>
                </a:lnTo>
                <a:close/>
              </a:path>
              <a:path w="8284845" h="10159">
                <a:moveTo>
                  <a:pt x="6509824" y="0"/>
                </a:moveTo>
                <a:lnTo>
                  <a:pt x="5164732" y="0"/>
                </a:lnTo>
                <a:lnTo>
                  <a:pt x="5254440" y="10160"/>
                </a:lnTo>
                <a:lnTo>
                  <a:pt x="6621610" y="10160"/>
                </a:lnTo>
                <a:lnTo>
                  <a:pt x="6573520" y="7620"/>
                </a:lnTo>
                <a:lnTo>
                  <a:pt x="6509824" y="0"/>
                </a:lnTo>
                <a:close/>
              </a:path>
              <a:path w="8284845" h="10159">
                <a:moveTo>
                  <a:pt x="8284403" y="0"/>
                </a:moveTo>
                <a:lnTo>
                  <a:pt x="7346745" y="0"/>
                </a:lnTo>
                <a:lnTo>
                  <a:pt x="7261859" y="10160"/>
                </a:lnTo>
                <a:lnTo>
                  <a:pt x="8225872" y="10160"/>
                </a:lnTo>
                <a:lnTo>
                  <a:pt x="8284403" y="0"/>
                </a:lnTo>
                <a:close/>
              </a:path>
            </a:pathLst>
          </a:custGeom>
          <a:solidFill>
            <a:srgbClr val="00AED1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bk object 79"/>
          <p:cNvSpPr/>
          <p:nvPr/>
        </p:nvSpPr>
        <p:spPr>
          <a:xfrm>
            <a:off x="0" y="558800"/>
            <a:ext cx="8226425" cy="8890"/>
          </a:xfrm>
          <a:custGeom>
            <a:avLst/>
            <a:gdLst/>
            <a:ahLst/>
            <a:cxnLst/>
            <a:rect l="l" t="t" r="r" b="b"/>
            <a:pathLst>
              <a:path w="8226425" h="8890">
                <a:moveTo>
                  <a:pt x="939291" y="0"/>
                </a:moveTo>
                <a:lnTo>
                  <a:pt x="0" y="0"/>
                </a:lnTo>
                <a:lnTo>
                  <a:pt x="0" y="8889"/>
                </a:lnTo>
                <a:lnTo>
                  <a:pt x="912177" y="8889"/>
                </a:lnTo>
                <a:lnTo>
                  <a:pt x="939291" y="0"/>
                </a:lnTo>
                <a:close/>
              </a:path>
              <a:path w="8226425" h="8890">
                <a:moveTo>
                  <a:pt x="6621610" y="0"/>
                </a:moveTo>
                <a:lnTo>
                  <a:pt x="5254440" y="0"/>
                </a:lnTo>
                <a:lnTo>
                  <a:pt x="5332934" y="8889"/>
                </a:lnTo>
                <a:lnTo>
                  <a:pt x="6789927" y="8889"/>
                </a:lnTo>
                <a:lnTo>
                  <a:pt x="6621610" y="0"/>
                </a:lnTo>
                <a:close/>
              </a:path>
              <a:path w="8226425" h="8890">
                <a:moveTo>
                  <a:pt x="8225872" y="0"/>
                </a:moveTo>
                <a:lnTo>
                  <a:pt x="7261860" y="0"/>
                </a:lnTo>
                <a:lnTo>
                  <a:pt x="7085427" y="8889"/>
                </a:lnTo>
                <a:lnTo>
                  <a:pt x="8174658" y="8889"/>
                </a:lnTo>
                <a:lnTo>
                  <a:pt x="8225872" y="0"/>
                </a:lnTo>
                <a:close/>
              </a:path>
            </a:pathLst>
          </a:custGeom>
          <a:solidFill>
            <a:srgbClr val="00ADD0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bk object 80"/>
          <p:cNvSpPr/>
          <p:nvPr/>
        </p:nvSpPr>
        <p:spPr>
          <a:xfrm>
            <a:off x="0" y="567690"/>
            <a:ext cx="8174990" cy="8890"/>
          </a:xfrm>
          <a:custGeom>
            <a:avLst/>
            <a:gdLst/>
            <a:ahLst/>
            <a:cxnLst/>
            <a:rect l="l" t="t" r="r" b="b"/>
            <a:pathLst>
              <a:path w="8174990" h="8890">
                <a:moveTo>
                  <a:pt x="912177" y="0"/>
                </a:moveTo>
                <a:lnTo>
                  <a:pt x="0" y="0"/>
                </a:lnTo>
                <a:lnTo>
                  <a:pt x="0" y="8889"/>
                </a:lnTo>
                <a:lnTo>
                  <a:pt x="886546" y="8889"/>
                </a:lnTo>
                <a:lnTo>
                  <a:pt x="892810" y="6350"/>
                </a:lnTo>
                <a:lnTo>
                  <a:pt x="912177" y="0"/>
                </a:lnTo>
                <a:close/>
              </a:path>
              <a:path w="8174990" h="8890">
                <a:moveTo>
                  <a:pt x="6789927" y="0"/>
                </a:moveTo>
                <a:lnTo>
                  <a:pt x="5332934" y="0"/>
                </a:lnTo>
                <a:lnTo>
                  <a:pt x="5411429" y="8889"/>
                </a:lnTo>
                <a:lnTo>
                  <a:pt x="8123444" y="8889"/>
                </a:lnTo>
                <a:lnTo>
                  <a:pt x="8130760" y="7620"/>
                </a:lnTo>
                <a:lnTo>
                  <a:pt x="6934200" y="7620"/>
                </a:lnTo>
                <a:lnTo>
                  <a:pt x="6789927" y="0"/>
                </a:lnTo>
                <a:close/>
              </a:path>
              <a:path w="8174990" h="8890">
                <a:moveTo>
                  <a:pt x="8174658" y="0"/>
                </a:moveTo>
                <a:lnTo>
                  <a:pt x="7085427" y="0"/>
                </a:lnTo>
                <a:lnTo>
                  <a:pt x="6934200" y="7620"/>
                </a:lnTo>
                <a:lnTo>
                  <a:pt x="8130760" y="7620"/>
                </a:lnTo>
                <a:lnTo>
                  <a:pt x="8174658" y="0"/>
                </a:lnTo>
                <a:close/>
              </a:path>
            </a:pathLst>
          </a:custGeom>
          <a:solidFill>
            <a:srgbClr val="00ACD0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bk object 81"/>
          <p:cNvSpPr/>
          <p:nvPr/>
        </p:nvSpPr>
        <p:spPr>
          <a:xfrm>
            <a:off x="0" y="576580"/>
            <a:ext cx="8123555" cy="10160"/>
          </a:xfrm>
          <a:custGeom>
            <a:avLst/>
            <a:gdLst/>
            <a:ahLst/>
            <a:cxnLst/>
            <a:rect l="l" t="t" r="r" b="b"/>
            <a:pathLst>
              <a:path w="8123555" h="10159">
                <a:moveTo>
                  <a:pt x="886546" y="0"/>
                </a:moveTo>
                <a:lnTo>
                  <a:pt x="0" y="0"/>
                </a:lnTo>
                <a:lnTo>
                  <a:pt x="0" y="10160"/>
                </a:lnTo>
                <a:lnTo>
                  <a:pt x="861492" y="10160"/>
                </a:lnTo>
                <a:lnTo>
                  <a:pt x="886546" y="0"/>
                </a:lnTo>
                <a:close/>
              </a:path>
              <a:path w="8123555" h="10159">
                <a:moveTo>
                  <a:pt x="8123444" y="0"/>
                </a:moveTo>
                <a:lnTo>
                  <a:pt x="5411429" y="0"/>
                </a:lnTo>
                <a:lnTo>
                  <a:pt x="5501136" y="10160"/>
                </a:lnTo>
                <a:lnTo>
                  <a:pt x="8064914" y="10160"/>
                </a:lnTo>
                <a:lnTo>
                  <a:pt x="8123444" y="0"/>
                </a:lnTo>
                <a:close/>
              </a:path>
            </a:pathLst>
          </a:custGeom>
          <a:solidFill>
            <a:srgbClr val="00ABCF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bk object 82"/>
          <p:cNvSpPr/>
          <p:nvPr/>
        </p:nvSpPr>
        <p:spPr>
          <a:xfrm>
            <a:off x="0" y="585469"/>
            <a:ext cx="8072755" cy="10160"/>
          </a:xfrm>
          <a:custGeom>
            <a:avLst/>
            <a:gdLst/>
            <a:ahLst/>
            <a:cxnLst/>
            <a:rect l="l" t="t" r="r" b="b"/>
            <a:pathLst>
              <a:path w="8072755" h="10159">
                <a:moveTo>
                  <a:pt x="864624" y="0"/>
                </a:moveTo>
                <a:lnTo>
                  <a:pt x="0" y="0"/>
                </a:lnTo>
                <a:lnTo>
                  <a:pt x="0" y="10159"/>
                </a:lnTo>
                <a:lnTo>
                  <a:pt x="839571" y="10159"/>
                </a:lnTo>
                <a:lnTo>
                  <a:pt x="864624" y="0"/>
                </a:lnTo>
                <a:close/>
              </a:path>
              <a:path w="8072755" h="10159">
                <a:moveTo>
                  <a:pt x="8072230" y="0"/>
                </a:moveTo>
                <a:lnTo>
                  <a:pt x="5489923" y="0"/>
                </a:lnTo>
                <a:lnTo>
                  <a:pt x="5579630" y="10159"/>
                </a:lnTo>
                <a:lnTo>
                  <a:pt x="8013700" y="10159"/>
                </a:lnTo>
                <a:lnTo>
                  <a:pt x="8072230" y="0"/>
                </a:lnTo>
                <a:close/>
              </a:path>
            </a:pathLst>
          </a:custGeom>
          <a:solidFill>
            <a:srgbClr val="00AACE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bk object 83"/>
          <p:cNvSpPr/>
          <p:nvPr/>
        </p:nvSpPr>
        <p:spPr>
          <a:xfrm>
            <a:off x="0" y="594359"/>
            <a:ext cx="8021320" cy="10160"/>
          </a:xfrm>
          <a:custGeom>
            <a:avLst/>
            <a:gdLst/>
            <a:ahLst/>
            <a:cxnLst/>
            <a:rect l="l" t="t" r="r" b="b"/>
            <a:pathLst>
              <a:path w="8021320" h="10159">
                <a:moveTo>
                  <a:pt x="842702" y="0"/>
                </a:moveTo>
                <a:lnTo>
                  <a:pt x="0" y="0"/>
                </a:lnTo>
                <a:lnTo>
                  <a:pt x="0" y="10160"/>
                </a:lnTo>
                <a:lnTo>
                  <a:pt x="817649" y="10160"/>
                </a:lnTo>
                <a:lnTo>
                  <a:pt x="842702" y="0"/>
                </a:lnTo>
                <a:close/>
              </a:path>
              <a:path w="8021320" h="10159">
                <a:moveTo>
                  <a:pt x="8021016" y="0"/>
                </a:moveTo>
                <a:lnTo>
                  <a:pt x="5568417" y="0"/>
                </a:lnTo>
                <a:lnTo>
                  <a:pt x="5658125" y="10160"/>
                </a:lnTo>
                <a:lnTo>
                  <a:pt x="7944685" y="10160"/>
                </a:lnTo>
                <a:lnTo>
                  <a:pt x="8013700" y="1269"/>
                </a:lnTo>
                <a:lnTo>
                  <a:pt x="8021016" y="0"/>
                </a:lnTo>
                <a:close/>
              </a:path>
            </a:pathLst>
          </a:custGeom>
          <a:solidFill>
            <a:srgbClr val="00A9CE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bk object 84"/>
          <p:cNvSpPr/>
          <p:nvPr/>
        </p:nvSpPr>
        <p:spPr>
          <a:xfrm>
            <a:off x="0" y="604519"/>
            <a:ext cx="7945120" cy="8890"/>
          </a:xfrm>
          <a:custGeom>
            <a:avLst/>
            <a:gdLst/>
            <a:ahLst/>
            <a:cxnLst/>
            <a:rect l="l" t="t" r="r" b="b"/>
            <a:pathLst>
              <a:path w="7945120" h="8890">
                <a:moveTo>
                  <a:pt x="817649" y="0"/>
                </a:moveTo>
                <a:lnTo>
                  <a:pt x="0" y="0"/>
                </a:lnTo>
                <a:lnTo>
                  <a:pt x="0" y="8889"/>
                </a:lnTo>
                <a:lnTo>
                  <a:pt x="795727" y="8889"/>
                </a:lnTo>
                <a:lnTo>
                  <a:pt x="817649" y="0"/>
                </a:lnTo>
                <a:close/>
              </a:path>
              <a:path w="7945120" h="8890">
                <a:moveTo>
                  <a:pt x="7944685" y="0"/>
                </a:moveTo>
                <a:lnTo>
                  <a:pt x="5658125" y="0"/>
                </a:lnTo>
                <a:lnTo>
                  <a:pt x="5736619" y="8889"/>
                </a:lnTo>
                <a:lnTo>
                  <a:pt x="7875671" y="8889"/>
                </a:lnTo>
                <a:lnTo>
                  <a:pt x="7944685" y="0"/>
                </a:lnTo>
                <a:close/>
              </a:path>
            </a:pathLst>
          </a:custGeom>
          <a:solidFill>
            <a:srgbClr val="00A8CD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bk object 85"/>
          <p:cNvSpPr/>
          <p:nvPr/>
        </p:nvSpPr>
        <p:spPr>
          <a:xfrm>
            <a:off x="0" y="613409"/>
            <a:ext cx="7875905" cy="10160"/>
          </a:xfrm>
          <a:custGeom>
            <a:avLst/>
            <a:gdLst/>
            <a:ahLst/>
            <a:cxnLst/>
            <a:rect l="l" t="t" r="r" b="b"/>
            <a:pathLst>
              <a:path w="7875905" h="10159">
                <a:moveTo>
                  <a:pt x="795727" y="0"/>
                </a:moveTo>
                <a:lnTo>
                  <a:pt x="0" y="0"/>
                </a:lnTo>
                <a:lnTo>
                  <a:pt x="0" y="10160"/>
                </a:lnTo>
                <a:lnTo>
                  <a:pt x="770673" y="10160"/>
                </a:lnTo>
                <a:lnTo>
                  <a:pt x="795727" y="0"/>
                </a:lnTo>
                <a:close/>
              </a:path>
              <a:path w="7875905" h="10159">
                <a:moveTo>
                  <a:pt x="7875671" y="0"/>
                </a:moveTo>
                <a:lnTo>
                  <a:pt x="5736619" y="0"/>
                </a:lnTo>
                <a:lnTo>
                  <a:pt x="5803900" y="7619"/>
                </a:lnTo>
                <a:lnTo>
                  <a:pt x="5832642" y="10160"/>
                </a:lnTo>
                <a:lnTo>
                  <a:pt x="7796797" y="10160"/>
                </a:lnTo>
                <a:lnTo>
                  <a:pt x="7875671" y="0"/>
                </a:lnTo>
                <a:close/>
              </a:path>
            </a:pathLst>
          </a:custGeom>
          <a:solidFill>
            <a:srgbClr val="00A7CC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bk object 86"/>
          <p:cNvSpPr/>
          <p:nvPr/>
        </p:nvSpPr>
        <p:spPr>
          <a:xfrm>
            <a:off x="0" y="622300"/>
            <a:ext cx="7806690" cy="10160"/>
          </a:xfrm>
          <a:custGeom>
            <a:avLst/>
            <a:gdLst/>
            <a:ahLst/>
            <a:cxnLst/>
            <a:rect l="l" t="t" r="r" b="b"/>
            <a:pathLst>
              <a:path w="7806690" h="10159">
                <a:moveTo>
                  <a:pt x="773805" y="0"/>
                </a:moveTo>
                <a:lnTo>
                  <a:pt x="0" y="0"/>
                </a:lnTo>
                <a:lnTo>
                  <a:pt x="0" y="10160"/>
                </a:lnTo>
                <a:lnTo>
                  <a:pt x="748751" y="10160"/>
                </a:lnTo>
                <a:lnTo>
                  <a:pt x="773805" y="0"/>
                </a:lnTo>
                <a:close/>
              </a:path>
              <a:path w="7806690" h="10159">
                <a:moveTo>
                  <a:pt x="7806656" y="0"/>
                </a:moveTo>
                <a:lnTo>
                  <a:pt x="5818271" y="0"/>
                </a:lnTo>
                <a:lnTo>
                  <a:pt x="5933239" y="10160"/>
                </a:lnTo>
                <a:lnTo>
                  <a:pt x="7727782" y="10160"/>
                </a:lnTo>
                <a:lnTo>
                  <a:pt x="7806656" y="0"/>
                </a:lnTo>
                <a:close/>
              </a:path>
            </a:pathLst>
          </a:custGeom>
          <a:solidFill>
            <a:srgbClr val="00A6CC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bk object 87"/>
          <p:cNvSpPr/>
          <p:nvPr/>
        </p:nvSpPr>
        <p:spPr>
          <a:xfrm>
            <a:off x="0" y="631190"/>
            <a:ext cx="7738109" cy="10160"/>
          </a:xfrm>
          <a:custGeom>
            <a:avLst/>
            <a:gdLst/>
            <a:ahLst/>
            <a:cxnLst/>
            <a:rect l="l" t="t" r="r" b="b"/>
            <a:pathLst>
              <a:path w="7738109" h="10159">
                <a:moveTo>
                  <a:pt x="751883" y="0"/>
                </a:moveTo>
                <a:lnTo>
                  <a:pt x="0" y="0"/>
                </a:lnTo>
                <a:lnTo>
                  <a:pt x="0" y="10160"/>
                </a:lnTo>
                <a:lnTo>
                  <a:pt x="726829" y="10160"/>
                </a:lnTo>
                <a:lnTo>
                  <a:pt x="751883" y="0"/>
                </a:lnTo>
                <a:close/>
              </a:path>
              <a:path w="7738109" h="10159">
                <a:moveTo>
                  <a:pt x="7737642" y="0"/>
                </a:moveTo>
                <a:lnTo>
                  <a:pt x="5918868" y="0"/>
                </a:lnTo>
                <a:lnTo>
                  <a:pt x="6033836" y="10160"/>
                </a:lnTo>
                <a:lnTo>
                  <a:pt x="7658768" y="10160"/>
                </a:lnTo>
                <a:lnTo>
                  <a:pt x="7737642" y="0"/>
                </a:lnTo>
                <a:close/>
              </a:path>
            </a:pathLst>
          </a:custGeom>
          <a:solidFill>
            <a:srgbClr val="00A5CC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bk object 88"/>
          <p:cNvSpPr/>
          <p:nvPr/>
        </p:nvSpPr>
        <p:spPr>
          <a:xfrm>
            <a:off x="0" y="640080"/>
            <a:ext cx="7668895" cy="10160"/>
          </a:xfrm>
          <a:custGeom>
            <a:avLst/>
            <a:gdLst/>
            <a:ahLst/>
            <a:cxnLst/>
            <a:rect l="l" t="t" r="r" b="b"/>
            <a:pathLst>
              <a:path w="7668895" h="10159">
                <a:moveTo>
                  <a:pt x="729961" y="0"/>
                </a:moveTo>
                <a:lnTo>
                  <a:pt x="0" y="0"/>
                </a:lnTo>
                <a:lnTo>
                  <a:pt x="0" y="10160"/>
                </a:lnTo>
                <a:lnTo>
                  <a:pt x="704907" y="10160"/>
                </a:lnTo>
                <a:lnTo>
                  <a:pt x="729961" y="0"/>
                </a:lnTo>
                <a:close/>
              </a:path>
              <a:path w="7668895" h="10159">
                <a:moveTo>
                  <a:pt x="7668627" y="0"/>
                </a:moveTo>
                <a:lnTo>
                  <a:pt x="6019465" y="0"/>
                </a:lnTo>
                <a:lnTo>
                  <a:pt x="6134434" y="10160"/>
                </a:lnTo>
                <a:lnTo>
                  <a:pt x="7564966" y="10160"/>
                </a:lnTo>
                <a:lnTo>
                  <a:pt x="7639050" y="3810"/>
                </a:lnTo>
                <a:lnTo>
                  <a:pt x="7668627" y="0"/>
                </a:lnTo>
                <a:close/>
              </a:path>
            </a:pathLst>
          </a:custGeom>
          <a:solidFill>
            <a:srgbClr val="00A4CA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bk object 89"/>
          <p:cNvSpPr/>
          <p:nvPr/>
        </p:nvSpPr>
        <p:spPr>
          <a:xfrm>
            <a:off x="0" y="650240"/>
            <a:ext cx="7565390" cy="8890"/>
          </a:xfrm>
          <a:custGeom>
            <a:avLst/>
            <a:gdLst/>
            <a:ahLst/>
            <a:cxnLst/>
            <a:rect l="l" t="t" r="r" b="b"/>
            <a:pathLst>
              <a:path w="7565390" h="8890">
                <a:moveTo>
                  <a:pt x="704907" y="0"/>
                </a:moveTo>
                <a:lnTo>
                  <a:pt x="0" y="0"/>
                </a:lnTo>
                <a:lnTo>
                  <a:pt x="0" y="8889"/>
                </a:lnTo>
                <a:lnTo>
                  <a:pt x="682985" y="8889"/>
                </a:lnTo>
                <a:lnTo>
                  <a:pt x="704907" y="0"/>
                </a:lnTo>
                <a:close/>
              </a:path>
              <a:path w="7565390" h="8890">
                <a:moveTo>
                  <a:pt x="7564966" y="0"/>
                </a:moveTo>
                <a:lnTo>
                  <a:pt x="6134434" y="0"/>
                </a:lnTo>
                <a:lnTo>
                  <a:pt x="6235031" y="8889"/>
                </a:lnTo>
                <a:lnTo>
                  <a:pt x="7461250" y="8889"/>
                </a:lnTo>
                <a:lnTo>
                  <a:pt x="7564966" y="0"/>
                </a:lnTo>
                <a:close/>
              </a:path>
            </a:pathLst>
          </a:custGeom>
          <a:solidFill>
            <a:srgbClr val="00A3CA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bk object 90"/>
          <p:cNvSpPr/>
          <p:nvPr/>
        </p:nvSpPr>
        <p:spPr>
          <a:xfrm>
            <a:off x="0" y="659130"/>
            <a:ext cx="7461250" cy="10160"/>
          </a:xfrm>
          <a:custGeom>
            <a:avLst/>
            <a:gdLst/>
            <a:ahLst/>
            <a:cxnLst/>
            <a:rect l="l" t="t" r="r" b="b"/>
            <a:pathLst>
              <a:path w="7461250" h="10159">
                <a:moveTo>
                  <a:pt x="682985" y="0"/>
                </a:moveTo>
                <a:lnTo>
                  <a:pt x="0" y="0"/>
                </a:lnTo>
                <a:lnTo>
                  <a:pt x="0" y="10160"/>
                </a:lnTo>
                <a:lnTo>
                  <a:pt x="657932" y="10160"/>
                </a:lnTo>
                <a:lnTo>
                  <a:pt x="682985" y="0"/>
                </a:lnTo>
                <a:close/>
              </a:path>
              <a:path w="7461250" h="10159">
                <a:moveTo>
                  <a:pt x="7461250" y="0"/>
                </a:moveTo>
                <a:lnTo>
                  <a:pt x="6235031" y="0"/>
                </a:lnTo>
                <a:lnTo>
                  <a:pt x="6350000" y="10160"/>
                </a:lnTo>
                <a:lnTo>
                  <a:pt x="7342716" y="10160"/>
                </a:lnTo>
                <a:lnTo>
                  <a:pt x="7461250" y="0"/>
                </a:lnTo>
                <a:close/>
              </a:path>
            </a:pathLst>
          </a:custGeom>
          <a:solidFill>
            <a:srgbClr val="00A2C9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bk object 91"/>
          <p:cNvSpPr/>
          <p:nvPr/>
        </p:nvSpPr>
        <p:spPr>
          <a:xfrm>
            <a:off x="0" y="668019"/>
            <a:ext cx="7357745" cy="10160"/>
          </a:xfrm>
          <a:custGeom>
            <a:avLst/>
            <a:gdLst/>
            <a:ahLst/>
            <a:cxnLst/>
            <a:rect l="l" t="t" r="r" b="b"/>
            <a:pathLst>
              <a:path w="7357745" h="10159">
                <a:moveTo>
                  <a:pt x="661063" y="0"/>
                </a:moveTo>
                <a:lnTo>
                  <a:pt x="0" y="0"/>
                </a:lnTo>
                <a:lnTo>
                  <a:pt x="0" y="10159"/>
                </a:lnTo>
                <a:lnTo>
                  <a:pt x="636010" y="10159"/>
                </a:lnTo>
                <a:lnTo>
                  <a:pt x="661063" y="0"/>
                </a:lnTo>
                <a:close/>
              </a:path>
              <a:path w="7357745" h="10159">
                <a:moveTo>
                  <a:pt x="7357533" y="0"/>
                </a:moveTo>
                <a:lnTo>
                  <a:pt x="6335628" y="0"/>
                </a:lnTo>
                <a:lnTo>
                  <a:pt x="6350000" y="1269"/>
                </a:lnTo>
                <a:lnTo>
                  <a:pt x="6555581" y="10159"/>
                </a:lnTo>
                <a:lnTo>
                  <a:pt x="7239000" y="10159"/>
                </a:lnTo>
                <a:lnTo>
                  <a:pt x="7357533" y="0"/>
                </a:lnTo>
                <a:close/>
              </a:path>
            </a:pathLst>
          </a:custGeom>
          <a:solidFill>
            <a:srgbClr val="00A1C9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bk object 92"/>
          <p:cNvSpPr/>
          <p:nvPr/>
        </p:nvSpPr>
        <p:spPr>
          <a:xfrm>
            <a:off x="0" y="676909"/>
            <a:ext cx="7254240" cy="10160"/>
          </a:xfrm>
          <a:custGeom>
            <a:avLst/>
            <a:gdLst/>
            <a:ahLst/>
            <a:cxnLst/>
            <a:rect l="l" t="t" r="r" b="b"/>
            <a:pathLst>
              <a:path w="7254240" h="10159">
                <a:moveTo>
                  <a:pt x="639141" y="0"/>
                </a:moveTo>
                <a:lnTo>
                  <a:pt x="0" y="0"/>
                </a:lnTo>
                <a:lnTo>
                  <a:pt x="0" y="10160"/>
                </a:lnTo>
                <a:lnTo>
                  <a:pt x="614666" y="10160"/>
                </a:lnTo>
                <a:lnTo>
                  <a:pt x="617220" y="8889"/>
                </a:lnTo>
                <a:lnTo>
                  <a:pt x="639141" y="0"/>
                </a:lnTo>
                <a:close/>
              </a:path>
              <a:path w="7254240" h="10159">
                <a:moveTo>
                  <a:pt x="7253816" y="0"/>
                </a:moveTo>
                <a:lnTo>
                  <a:pt x="6526212" y="0"/>
                </a:lnTo>
                <a:lnTo>
                  <a:pt x="6761162" y="10160"/>
                </a:lnTo>
                <a:lnTo>
                  <a:pt x="6913033" y="10160"/>
                </a:lnTo>
                <a:lnTo>
                  <a:pt x="7239000" y="1269"/>
                </a:lnTo>
                <a:lnTo>
                  <a:pt x="7253816" y="0"/>
                </a:lnTo>
                <a:close/>
              </a:path>
            </a:pathLst>
          </a:custGeom>
          <a:solidFill>
            <a:srgbClr val="00A0C8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bk object 93"/>
          <p:cNvSpPr/>
          <p:nvPr/>
        </p:nvSpPr>
        <p:spPr>
          <a:xfrm>
            <a:off x="0" y="687069"/>
            <a:ext cx="6913245" cy="8890"/>
          </a:xfrm>
          <a:custGeom>
            <a:avLst/>
            <a:gdLst/>
            <a:ahLst/>
            <a:cxnLst/>
            <a:rect l="l" t="t" r="r" b="b"/>
            <a:pathLst>
              <a:path w="6913245" h="8890">
                <a:moveTo>
                  <a:pt x="614666" y="0"/>
                </a:moveTo>
                <a:lnTo>
                  <a:pt x="0" y="0"/>
                </a:lnTo>
                <a:lnTo>
                  <a:pt x="0" y="8889"/>
                </a:lnTo>
                <a:lnTo>
                  <a:pt x="596793" y="8889"/>
                </a:lnTo>
                <a:lnTo>
                  <a:pt x="614666" y="0"/>
                </a:lnTo>
                <a:close/>
              </a:path>
              <a:path w="6913245" h="8890">
                <a:moveTo>
                  <a:pt x="6913033" y="0"/>
                </a:moveTo>
                <a:lnTo>
                  <a:pt x="6761162" y="0"/>
                </a:lnTo>
                <a:lnTo>
                  <a:pt x="6819900" y="2539"/>
                </a:lnTo>
                <a:lnTo>
                  <a:pt x="6913033" y="0"/>
                </a:lnTo>
                <a:close/>
              </a:path>
            </a:pathLst>
          </a:custGeom>
          <a:solidFill>
            <a:srgbClr val="009FC7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bk object 94"/>
          <p:cNvSpPr/>
          <p:nvPr/>
        </p:nvSpPr>
        <p:spPr>
          <a:xfrm>
            <a:off x="0" y="700405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 h="0">
                <a:moveTo>
                  <a:pt x="0" y="0"/>
                </a:moveTo>
                <a:lnTo>
                  <a:pt x="596793" y="0"/>
                </a:lnTo>
              </a:path>
            </a:pathLst>
          </a:custGeom>
          <a:ln w="8889">
            <a:solidFill>
              <a:srgbClr val="009E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bk object 95"/>
          <p:cNvSpPr/>
          <p:nvPr/>
        </p:nvSpPr>
        <p:spPr>
          <a:xfrm>
            <a:off x="0" y="709930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 h="0">
                <a:moveTo>
                  <a:pt x="0" y="0"/>
                </a:moveTo>
                <a:lnTo>
                  <a:pt x="578919" y="0"/>
                </a:lnTo>
              </a:path>
            </a:pathLst>
          </a:custGeom>
          <a:ln w="10160">
            <a:solidFill>
              <a:srgbClr val="009D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bk object 96"/>
          <p:cNvSpPr/>
          <p:nvPr/>
        </p:nvSpPr>
        <p:spPr>
          <a:xfrm>
            <a:off x="0" y="718819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 h="0">
                <a:moveTo>
                  <a:pt x="0" y="0"/>
                </a:moveTo>
                <a:lnTo>
                  <a:pt x="561045" y="0"/>
                </a:lnTo>
              </a:path>
            </a:pathLst>
          </a:custGeom>
          <a:ln w="10160">
            <a:solidFill>
              <a:srgbClr val="009C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bk object 97"/>
          <p:cNvSpPr/>
          <p:nvPr/>
        </p:nvSpPr>
        <p:spPr>
          <a:xfrm>
            <a:off x="0" y="727709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 h="0">
                <a:moveTo>
                  <a:pt x="0" y="0"/>
                </a:moveTo>
                <a:lnTo>
                  <a:pt x="543172" y="0"/>
                </a:lnTo>
              </a:path>
            </a:pathLst>
          </a:custGeom>
          <a:ln w="10160">
            <a:solidFill>
              <a:srgbClr val="009B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bk object 98"/>
          <p:cNvSpPr/>
          <p:nvPr/>
        </p:nvSpPr>
        <p:spPr>
          <a:xfrm>
            <a:off x="0" y="737234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 h="0">
                <a:moveTo>
                  <a:pt x="0" y="0"/>
                </a:moveTo>
                <a:lnTo>
                  <a:pt x="522745" y="0"/>
                </a:lnTo>
              </a:path>
            </a:pathLst>
          </a:custGeom>
          <a:ln w="8889">
            <a:solidFill>
              <a:srgbClr val="009A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bk object 99"/>
          <p:cNvSpPr/>
          <p:nvPr/>
        </p:nvSpPr>
        <p:spPr>
          <a:xfrm>
            <a:off x="0" y="746125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 h="0">
                <a:moveTo>
                  <a:pt x="0" y="0"/>
                </a:moveTo>
                <a:lnTo>
                  <a:pt x="504871" y="0"/>
                </a:lnTo>
              </a:path>
            </a:pathLst>
          </a:custGeom>
          <a:ln w="8890">
            <a:solidFill>
              <a:srgbClr val="009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bk object 100"/>
          <p:cNvSpPr/>
          <p:nvPr/>
        </p:nvSpPr>
        <p:spPr>
          <a:xfrm>
            <a:off x="0" y="755650"/>
            <a:ext cx="487045" cy="0"/>
          </a:xfrm>
          <a:custGeom>
            <a:avLst/>
            <a:gdLst/>
            <a:ahLst/>
            <a:cxnLst/>
            <a:rect l="l" t="t" r="r" b="b"/>
            <a:pathLst>
              <a:path w="487045" h="0">
                <a:moveTo>
                  <a:pt x="0" y="0"/>
                </a:moveTo>
                <a:lnTo>
                  <a:pt x="486998" y="0"/>
                </a:lnTo>
              </a:path>
            </a:pathLst>
          </a:custGeom>
          <a:ln w="10159">
            <a:solidFill>
              <a:srgbClr val="009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bk object 101"/>
          <p:cNvSpPr/>
          <p:nvPr/>
        </p:nvSpPr>
        <p:spPr>
          <a:xfrm>
            <a:off x="0" y="76454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9124" y="0"/>
                </a:lnTo>
              </a:path>
            </a:pathLst>
          </a:custGeom>
          <a:ln w="10160">
            <a:solidFill>
              <a:srgbClr val="0097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bk object 102"/>
          <p:cNvSpPr/>
          <p:nvPr/>
        </p:nvSpPr>
        <p:spPr>
          <a:xfrm>
            <a:off x="0" y="77343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 h="0">
                <a:moveTo>
                  <a:pt x="0" y="0"/>
                </a:moveTo>
                <a:lnTo>
                  <a:pt x="451251" y="0"/>
                </a:lnTo>
              </a:path>
            </a:pathLst>
          </a:custGeom>
          <a:ln w="10160">
            <a:solidFill>
              <a:srgbClr val="0096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bk object 103"/>
          <p:cNvSpPr/>
          <p:nvPr/>
        </p:nvSpPr>
        <p:spPr>
          <a:xfrm>
            <a:off x="0" y="78295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 h="0">
                <a:moveTo>
                  <a:pt x="0" y="0"/>
                </a:moveTo>
                <a:lnTo>
                  <a:pt x="430824" y="0"/>
                </a:lnTo>
              </a:path>
            </a:pathLst>
          </a:custGeom>
          <a:ln w="8889">
            <a:solidFill>
              <a:srgbClr val="0095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bk object 104"/>
          <p:cNvSpPr/>
          <p:nvPr/>
        </p:nvSpPr>
        <p:spPr>
          <a:xfrm>
            <a:off x="0" y="79248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 h="0">
                <a:moveTo>
                  <a:pt x="0" y="0"/>
                </a:moveTo>
                <a:lnTo>
                  <a:pt x="412950" y="0"/>
                </a:lnTo>
              </a:path>
            </a:pathLst>
          </a:custGeom>
          <a:ln w="10160">
            <a:solidFill>
              <a:srgbClr val="0094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bk object 105"/>
          <p:cNvSpPr/>
          <p:nvPr/>
        </p:nvSpPr>
        <p:spPr>
          <a:xfrm>
            <a:off x="0" y="80136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 h="0">
                <a:moveTo>
                  <a:pt x="0" y="0"/>
                </a:moveTo>
                <a:lnTo>
                  <a:pt x="395076" y="0"/>
                </a:lnTo>
              </a:path>
            </a:pathLst>
          </a:custGeom>
          <a:ln w="10160">
            <a:solidFill>
              <a:srgbClr val="0093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bk object 106"/>
          <p:cNvSpPr/>
          <p:nvPr/>
        </p:nvSpPr>
        <p:spPr>
          <a:xfrm>
            <a:off x="0" y="810259"/>
            <a:ext cx="377825" cy="0"/>
          </a:xfrm>
          <a:custGeom>
            <a:avLst/>
            <a:gdLst/>
            <a:ahLst/>
            <a:cxnLst/>
            <a:rect l="l" t="t" r="r" b="b"/>
            <a:pathLst>
              <a:path w="377825" h="0">
                <a:moveTo>
                  <a:pt x="0" y="0"/>
                </a:moveTo>
                <a:lnTo>
                  <a:pt x="377203" y="0"/>
                </a:lnTo>
              </a:path>
            </a:pathLst>
          </a:custGeom>
          <a:ln w="10160">
            <a:solidFill>
              <a:srgbClr val="0092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bk object 107"/>
          <p:cNvSpPr/>
          <p:nvPr/>
        </p:nvSpPr>
        <p:spPr>
          <a:xfrm>
            <a:off x="0" y="8191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 h="0">
                <a:moveTo>
                  <a:pt x="0" y="0"/>
                </a:moveTo>
                <a:lnTo>
                  <a:pt x="361212" y="0"/>
                </a:lnTo>
              </a:path>
            </a:pathLst>
          </a:custGeom>
          <a:ln w="10159">
            <a:solidFill>
              <a:srgbClr val="0091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bk object 108"/>
          <p:cNvSpPr/>
          <p:nvPr/>
        </p:nvSpPr>
        <p:spPr>
          <a:xfrm>
            <a:off x="0" y="82867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 h="0">
                <a:moveTo>
                  <a:pt x="0" y="0"/>
                </a:moveTo>
                <a:lnTo>
                  <a:pt x="343296" y="0"/>
                </a:lnTo>
              </a:path>
            </a:pathLst>
          </a:custGeom>
          <a:ln w="8890">
            <a:solidFill>
              <a:srgbClr val="0090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bk object 109"/>
          <p:cNvSpPr/>
          <p:nvPr/>
        </p:nvSpPr>
        <p:spPr>
          <a:xfrm>
            <a:off x="0" y="83820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 h="0">
                <a:moveTo>
                  <a:pt x="0" y="0"/>
                </a:moveTo>
                <a:lnTo>
                  <a:pt x="327619" y="0"/>
                </a:lnTo>
              </a:path>
            </a:pathLst>
          </a:custGeom>
          <a:ln w="10159">
            <a:solidFill>
              <a:srgbClr val="008F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bk object 110"/>
          <p:cNvSpPr/>
          <p:nvPr/>
        </p:nvSpPr>
        <p:spPr>
          <a:xfrm>
            <a:off x="0" y="847089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 h="0">
                <a:moveTo>
                  <a:pt x="0" y="0"/>
                </a:moveTo>
                <a:lnTo>
                  <a:pt x="311942" y="0"/>
                </a:lnTo>
              </a:path>
            </a:pathLst>
          </a:custGeom>
          <a:ln w="10160">
            <a:solidFill>
              <a:srgbClr val="008E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bk object 111"/>
          <p:cNvSpPr/>
          <p:nvPr/>
        </p:nvSpPr>
        <p:spPr>
          <a:xfrm>
            <a:off x="0" y="85598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 h="0">
                <a:moveTo>
                  <a:pt x="0" y="0"/>
                </a:moveTo>
                <a:lnTo>
                  <a:pt x="296265" y="0"/>
                </a:lnTo>
              </a:path>
            </a:pathLst>
          </a:custGeom>
          <a:ln w="10160">
            <a:solidFill>
              <a:srgbClr val="008D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bk object 112"/>
          <p:cNvSpPr/>
          <p:nvPr/>
        </p:nvSpPr>
        <p:spPr>
          <a:xfrm>
            <a:off x="0" y="86486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 h="0">
                <a:moveTo>
                  <a:pt x="0" y="0"/>
                </a:moveTo>
                <a:lnTo>
                  <a:pt x="280588" y="0"/>
                </a:lnTo>
              </a:path>
            </a:pathLst>
          </a:custGeom>
          <a:ln w="10160">
            <a:solidFill>
              <a:srgbClr val="008C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bk object 113"/>
          <p:cNvSpPr/>
          <p:nvPr/>
        </p:nvSpPr>
        <p:spPr>
          <a:xfrm>
            <a:off x="0" y="87439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 h="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8889">
            <a:solidFill>
              <a:srgbClr val="008B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bk object 114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5" name="bk object 115"/>
          <p:cNvSpPr/>
          <p:nvPr/>
        </p:nvSpPr>
        <p:spPr>
          <a:xfrm>
            <a:off x="4403320" y="2540"/>
            <a:ext cx="4740910" cy="0"/>
          </a:xfrm>
          <a:custGeom>
            <a:avLst/>
            <a:gdLst/>
            <a:ahLst/>
            <a:cxnLst/>
            <a:rect l="l" t="t" r="r" b="b"/>
            <a:pathLst>
              <a:path w="4740909" h="0">
                <a:moveTo>
                  <a:pt x="0" y="0"/>
                </a:moveTo>
                <a:lnTo>
                  <a:pt x="4740679" y="0"/>
                </a:lnTo>
              </a:path>
            </a:pathLst>
          </a:custGeom>
          <a:ln w="5079">
            <a:solidFill>
              <a:srgbClr val="009A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bk object 116"/>
          <p:cNvSpPr/>
          <p:nvPr/>
        </p:nvSpPr>
        <p:spPr>
          <a:xfrm>
            <a:off x="4414231" y="10795"/>
            <a:ext cx="4730115" cy="0"/>
          </a:xfrm>
          <a:custGeom>
            <a:avLst/>
            <a:gdLst/>
            <a:ahLst/>
            <a:cxnLst/>
            <a:rect l="l" t="t" r="r" b="b"/>
            <a:pathLst>
              <a:path w="4730115" h="0">
                <a:moveTo>
                  <a:pt x="0" y="0"/>
                </a:moveTo>
                <a:lnTo>
                  <a:pt x="4729768" y="0"/>
                </a:lnTo>
              </a:path>
            </a:pathLst>
          </a:custGeom>
          <a:ln w="13970">
            <a:solidFill>
              <a:srgbClr val="009A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bk object 117"/>
          <p:cNvSpPr/>
          <p:nvPr/>
        </p:nvSpPr>
        <p:spPr>
          <a:xfrm>
            <a:off x="4450599" y="23495"/>
            <a:ext cx="4693920" cy="0"/>
          </a:xfrm>
          <a:custGeom>
            <a:avLst/>
            <a:gdLst/>
            <a:ahLst/>
            <a:cxnLst/>
            <a:rect l="l" t="t" r="r" b="b"/>
            <a:pathLst>
              <a:path w="4693920" h="0">
                <a:moveTo>
                  <a:pt x="0" y="0"/>
                </a:moveTo>
                <a:lnTo>
                  <a:pt x="4693400" y="0"/>
                </a:lnTo>
              </a:path>
            </a:pathLst>
          </a:custGeom>
          <a:ln w="13970">
            <a:solidFill>
              <a:srgbClr val="009A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bk object 118"/>
          <p:cNvSpPr/>
          <p:nvPr/>
        </p:nvSpPr>
        <p:spPr>
          <a:xfrm>
            <a:off x="4490604" y="37465"/>
            <a:ext cx="4653915" cy="0"/>
          </a:xfrm>
          <a:custGeom>
            <a:avLst/>
            <a:gdLst/>
            <a:ahLst/>
            <a:cxnLst/>
            <a:rect l="l" t="t" r="r" b="b"/>
            <a:pathLst>
              <a:path w="4653915" h="0">
                <a:moveTo>
                  <a:pt x="0" y="0"/>
                </a:moveTo>
                <a:lnTo>
                  <a:pt x="4653395" y="0"/>
                </a:lnTo>
              </a:path>
            </a:pathLst>
          </a:custGeom>
          <a:ln w="13970">
            <a:solidFill>
              <a:srgbClr val="009B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bk object 119"/>
          <p:cNvSpPr/>
          <p:nvPr/>
        </p:nvSpPr>
        <p:spPr>
          <a:xfrm>
            <a:off x="4526972" y="5016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4" h="0">
                <a:moveTo>
                  <a:pt x="0" y="0"/>
                </a:moveTo>
                <a:lnTo>
                  <a:pt x="4617027" y="0"/>
                </a:lnTo>
              </a:path>
            </a:pathLst>
          </a:custGeom>
          <a:ln w="13970">
            <a:solidFill>
              <a:srgbClr val="009B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bk object 120"/>
          <p:cNvSpPr/>
          <p:nvPr/>
        </p:nvSpPr>
        <p:spPr>
          <a:xfrm>
            <a:off x="4566592" y="62864"/>
            <a:ext cx="4577715" cy="0"/>
          </a:xfrm>
          <a:custGeom>
            <a:avLst/>
            <a:gdLst/>
            <a:ahLst/>
            <a:cxnLst/>
            <a:rect l="l" t="t" r="r" b="b"/>
            <a:pathLst>
              <a:path w="4577715" h="0">
                <a:moveTo>
                  <a:pt x="0" y="0"/>
                </a:moveTo>
                <a:lnTo>
                  <a:pt x="4577407" y="0"/>
                </a:lnTo>
              </a:path>
            </a:pathLst>
          </a:custGeom>
          <a:ln w="13970">
            <a:solidFill>
              <a:srgbClr val="009B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bk object 121"/>
          <p:cNvSpPr/>
          <p:nvPr/>
        </p:nvSpPr>
        <p:spPr>
          <a:xfrm>
            <a:off x="4608379" y="75564"/>
            <a:ext cx="4535805" cy="0"/>
          </a:xfrm>
          <a:custGeom>
            <a:avLst/>
            <a:gdLst/>
            <a:ahLst/>
            <a:cxnLst/>
            <a:rect l="l" t="t" r="r" b="b"/>
            <a:pathLst>
              <a:path w="4535805" h="0">
                <a:moveTo>
                  <a:pt x="0" y="0"/>
                </a:moveTo>
                <a:lnTo>
                  <a:pt x="4535620" y="0"/>
                </a:lnTo>
              </a:path>
            </a:pathLst>
          </a:custGeom>
          <a:ln w="13970">
            <a:solidFill>
              <a:srgbClr val="009C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bk object 122"/>
          <p:cNvSpPr/>
          <p:nvPr/>
        </p:nvSpPr>
        <p:spPr>
          <a:xfrm>
            <a:off x="4650166" y="88264"/>
            <a:ext cx="4493895" cy="0"/>
          </a:xfrm>
          <a:custGeom>
            <a:avLst/>
            <a:gdLst/>
            <a:ahLst/>
            <a:cxnLst/>
            <a:rect l="l" t="t" r="r" b="b"/>
            <a:pathLst>
              <a:path w="4493895" h="0">
                <a:moveTo>
                  <a:pt x="0" y="0"/>
                </a:moveTo>
                <a:lnTo>
                  <a:pt x="4493833" y="0"/>
                </a:lnTo>
              </a:path>
            </a:pathLst>
          </a:custGeom>
          <a:ln w="13970">
            <a:solidFill>
              <a:srgbClr val="009C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bk object 123"/>
          <p:cNvSpPr/>
          <p:nvPr/>
        </p:nvSpPr>
        <p:spPr>
          <a:xfrm>
            <a:off x="4696132" y="102235"/>
            <a:ext cx="4448175" cy="0"/>
          </a:xfrm>
          <a:custGeom>
            <a:avLst/>
            <a:gdLst/>
            <a:ahLst/>
            <a:cxnLst/>
            <a:rect l="l" t="t" r="r" b="b"/>
            <a:pathLst>
              <a:path w="4448175" h="0">
                <a:moveTo>
                  <a:pt x="0" y="0"/>
                </a:moveTo>
                <a:lnTo>
                  <a:pt x="4447867" y="0"/>
                </a:lnTo>
              </a:path>
            </a:pathLst>
          </a:custGeom>
          <a:ln w="13970">
            <a:solidFill>
              <a:srgbClr val="009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bk object 124"/>
          <p:cNvSpPr/>
          <p:nvPr/>
        </p:nvSpPr>
        <p:spPr>
          <a:xfrm>
            <a:off x="4737919" y="114935"/>
            <a:ext cx="4406265" cy="0"/>
          </a:xfrm>
          <a:custGeom>
            <a:avLst/>
            <a:gdLst/>
            <a:ahLst/>
            <a:cxnLst/>
            <a:rect l="l" t="t" r="r" b="b"/>
            <a:pathLst>
              <a:path w="4406265" h="0">
                <a:moveTo>
                  <a:pt x="0" y="0"/>
                </a:moveTo>
                <a:lnTo>
                  <a:pt x="4406080" y="0"/>
                </a:lnTo>
              </a:path>
            </a:pathLst>
          </a:custGeom>
          <a:ln w="13970">
            <a:solidFill>
              <a:srgbClr val="009D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bk object 125"/>
          <p:cNvSpPr/>
          <p:nvPr/>
        </p:nvSpPr>
        <p:spPr>
          <a:xfrm>
            <a:off x="4779706" y="127635"/>
            <a:ext cx="4364355" cy="0"/>
          </a:xfrm>
          <a:custGeom>
            <a:avLst/>
            <a:gdLst/>
            <a:ahLst/>
            <a:cxnLst/>
            <a:rect l="l" t="t" r="r" b="b"/>
            <a:pathLst>
              <a:path w="4364355" h="0">
                <a:moveTo>
                  <a:pt x="0" y="0"/>
                </a:moveTo>
                <a:lnTo>
                  <a:pt x="4364293" y="0"/>
                </a:lnTo>
              </a:path>
            </a:pathLst>
          </a:custGeom>
          <a:ln w="13970">
            <a:solidFill>
              <a:srgbClr val="009D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bk object 126"/>
          <p:cNvSpPr/>
          <p:nvPr/>
        </p:nvSpPr>
        <p:spPr>
          <a:xfrm>
            <a:off x="4823542" y="14033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 h="0">
                <a:moveTo>
                  <a:pt x="0" y="0"/>
                </a:moveTo>
                <a:lnTo>
                  <a:pt x="4320458" y="0"/>
                </a:lnTo>
              </a:path>
            </a:pathLst>
          </a:custGeom>
          <a:ln w="13970">
            <a:solidFill>
              <a:srgbClr val="009E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bk object 127"/>
          <p:cNvSpPr/>
          <p:nvPr/>
        </p:nvSpPr>
        <p:spPr>
          <a:xfrm>
            <a:off x="4869425" y="15303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 h="0">
                <a:moveTo>
                  <a:pt x="0" y="0"/>
                </a:moveTo>
                <a:lnTo>
                  <a:pt x="4274574" y="0"/>
                </a:lnTo>
              </a:path>
            </a:pathLst>
          </a:custGeom>
          <a:ln w="13970">
            <a:solidFill>
              <a:srgbClr val="009E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bk object 128"/>
          <p:cNvSpPr/>
          <p:nvPr/>
        </p:nvSpPr>
        <p:spPr>
          <a:xfrm>
            <a:off x="4919898" y="167004"/>
            <a:ext cx="4224655" cy="0"/>
          </a:xfrm>
          <a:custGeom>
            <a:avLst/>
            <a:gdLst/>
            <a:ahLst/>
            <a:cxnLst/>
            <a:rect l="l" t="t" r="r" b="b"/>
            <a:pathLst>
              <a:path w="4224655" h="0">
                <a:moveTo>
                  <a:pt x="0" y="0"/>
                </a:moveTo>
                <a:lnTo>
                  <a:pt x="4224101" y="0"/>
                </a:lnTo>
              </a:path>
            </a:pathLst>
          </a:custGeom>
          <a:ln w="13970">
            <a:solidFill>
              <a:srgbClr val="009E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bk object 129"/>
          <p:cNvSpPr/>
          <p:nvPr/>
        </p:nvSpPr>
        <p:spPr>
          <a:xfrm>
            <a:off x="4965781" y="17970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 h="0">
                <a:moveTo>
                  <a:pt x="0" y="0"/>
                </a:moveTo>
                <a:lnTo>
                  <a:pt x="4178218" y="0"/>
                </a:lnTo>
              </a:path>
            </a:pathLst>
          </a:custGeom>
          <a:ln w="13970">
            <a:solidFill>
              <a:srgbClr val="009F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bk object 130"/>
          <p:cNvSpPr/>
          <p:nvPr/>
        </p:nvSpPr>
        <p:spPr>
          <a:xfrm>
            <a:off x="5011665" y="192404"/>
            <a:ext cx="4132579" cy="0"/>
          </a:xfrm>
          <a:custGeom>
            <a:avLst/>
            <a:gdLst/>
            <a:ahLst/>
            <a:cxnLst/>
            <a:rect l="l" t="t" r="r" b="b"/>
            <a:pathLst>
              <a:path w="4132579" h="0">
                <a:moveTo>
                  <a:pt x="0" y="0"/>
                </a:moveTo>
                <a:lnTo>
                  <a:pt x="4132334" y="0"/>
                </a:lnTo>
              </a:path>
            </a:pathLst>
          </a:custGeom>
          <a:ln w="13970">
            <a:solidFill>
              <a:srgbClr val="009F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bk object 131"/>
          <p:cNvSpPr/>
          <p:nvPr/>
        </p:nvSpPr>
        <p:spPr>
          <a:xfrm>
            <a:off x="5057549" y="205104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 h="0">
                <a:moveTo>
                  <a:pt x="0" y="0"/>
                </a:moveTo>
                <a:lnTo>
                  <a:pt x="4059666" y="0"/>
                </a:lnTo>
              </a:path>
            </a:pathLst>
          </a:custGeom>
          <a:ln w="13970">
            <a:solidFill>
              <a:srgbClr val="00A0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bk object 132"/>
          <p:cNvSpPr/>
          <p:nvPr/>
        </p:nvSpPr>
        <p:spPr>
          <a:xfrm>
            <a:off x="5103433" y="217804"/>
            <a:ext cx="3969385" cy="0"/>
          </a:xfrm>
          <a:custGeom>
            <a:avLst/>
            <a:gdLst/>
            <a:ahLst/>
            <a:cxnLst/>
            <a:rect l="l" t="t" r="r" b="b"/>
            <a:pathLst>
              <a:path w="3969384" h="0">
                <a:moveTo>
                  <a:pt x="0" y="0"/>
                </a:moveTo>
                <a:lnTo>
                  <a:pt x="3969141" y="0"/>
                </a:lnTo>
              </a:path>
            </a:pathLst>
          </a:custGeom>
          <a:ln w="13970">
            <a:solidFill>
              <a:srgbClr val="00A0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bk object 133"/>
          <p:cNvSpPr/>
          <p:nvPr/>
        </p:nvSpPr>
        <p:spPr>
          <a:xfrm>
            <a:off x="5153905" y="231775"/>
            <a:ext cx="3869690" cy="0"/>
          </a:xfrm>
          <a:custGeom>
            <a:avLst/>
            <a:gdLst/>
            <a:ahLst/>
            <a:cxnLst/>
            <a:rect l="l" t="t" r="r" b="b"/>
            <a:pathLst>
              <a:path w="3869690" h="0">
                <a:moveTo>
                  <a:pt x="0" y="0"/>
                </a:moveTo>
                <a:lnTo>
                  <a:pt x="3869564" y="0"/>
                </a:lnTo>
              </a:path>
            </a:pathLst>
          </a:custGeom>
          <a:ln w="13969">
            <a:solidFill>
              <a:srgbClr val="00A0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bk object 134"/>
          <p:cNvSpPr/>
          <p:nvPr/>
        </p:nvSpPr>
        <p:spPr>
          <a:xfrm>
            <a:off x="5199789" y="244475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 h="0">
                <a:moveTo>
                  <a:pt x="0" y="0"/>
                </a:moveTo>
                <a:lnTo>
                  <a:pt x="3779040" y="0"/>
                </a:lnTo>
              </a:path>
            </a:pathLst>
          </a:custGeom>
          <a:ln w="13969">
            <a:solidFill>
              <a:srgbClr val="00A1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bk object 135"/>
          <p:cNvSpPr/>
          <p:nvPr/>
        </p:nvSpPr>
        <p:spPr>
          <a:xfrm>
            <a:off x="5245673" y="257175"/>
            <a:ext cx="3688715" cy="0"/>
          </a:xfrm>
          <a:custGeom>
            <a:avLst/>
            <a:gdLst/>
            <a:ahLst/>
            <a:cxnLst/>
            <a:rect l="l" t="t" r="r" b="b"/>
            <a:pathLst>
              <a:path w="3688715" h="0">
                <a:moveTo>
                  <a:pt x="0" y="0"/>
                </a:moveTo>
                <a:lnTo>
                  <a:pt x="3688516" y="0"/>
                </a:lnTo>
              </a:path>
            </a:pathLst>
          </a:custGeom>
          <a:ln w="13969">
            <a:solidFill>
              <a:srgbClr val="00A1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bk object 136"/>
          <p:cNvSpPr/>
          <p:nvPr/>
        </p:nvSpPr>
        <p:spPr>
          <a:xfrm>
            <a:off x="5291557" y="269875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 h="0">
                <a:moveTo>
                  <a:pt x="0" y="0"/>
                </a:moveTo>
                <a:lnTo>
                  <a:pt x="3597991" y="0"/>
                </a:lnTo>
              </a:path>
            </a:pathLst>
          </a:custGeom>
          <a:ln w="13969">
            <a:solidFill>
              <a:srgbClr val="00A1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bk object 137"/>
          <p:cNvSpPr/>
          <p:nvPr/>
        </p:nvSpPr>
        <p:spPr>
          <a:xfrm>
            <a:off x="5337441" y="282575"/>
            <a:ext cx="3507740" cy="0"/>
          </a:xfrm>
          <a:custGeom>
            <a:avLst/>
            <a:gdLst/>
            <a:ahLst/>
            <a:cxnLst/>
            <a:rect l="l" t="t" r="r" b="b"/>
            <a:pathLst>
              <a:path w="3507740" h="0">
                <a:moveTo>
                  <a:pt x="0" y="0"/>
                </a:moveTo>
                <a:lnTo>
                  <a:pt x="3507467" y="0"/>
                </a:lnTo>
              </a:path>
            </a:pathLst>
          </a:custGeom>
          <a:ln w="13969">
            <a:solidFill>
              <a:srgbClr val="00A2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bk object 138"/>
          <p:cNvSpPr/>
          <p:nvPr/>
        </p:nvSpPr>
        <p:spPr>
          <a:xfrm>
            <a:off x="5387913" y="296545"/>
            <a:ext cx="3408045" cy="0"/>
          </a:xfrm>
          <a:custGeom>
            <a:avLst/>
            <a:gdLst/>
            <a:ahLst/>
            <a:cxnLst/>
            <a:rect l="l" t="t" r="r" b="b"/>
            <a:pathLst>
              <a:path w="3408045" h="0">
                <a:moveTo>
                  <a:pt x="0" y="0"/>
                </a:moveTo>
                <a:lnTo>
                  <a:pt x="3407890" y="0"/>
                </a:lnTo>
              </a:path>
            </a:pathLst>
          </a:custGeom>
          <a:ln w="13970">
            <a:solidFill>
              <a:srgbClr val="00A2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bk object 139"/>
          <p:cNvSpPr/>
          <p:nvPr/>
        </p:nvSpPr>
        <p:spPr>
          <a:xfrm>
            <a:off x="5433797" y="309245"/>
            <a:ext cx="3317875" cy="0"/>
          </a:xfrm>
          <a:custGeom>
            <a:avLst/>
            <a:gdLst/>
            <a:ahLst/>
            <a:cxnLst/>
            <a:rect l="l" t="t" r="r" b="b"/>
            <a:pathLst>
              <a:path w="3317875" h="0">
                <a:moveTo>
                  <a:pt x="0" y="0"/>
                </a:moveTo>
                <a:lnTo>
                  <a:pt x="3317366" y="0"/>
                </a:lnTo>
              </a:path>
            </a:pathLst>
          </a:custGeom>
          <a:ln w="13970">
            <a:solidFill>
              <a:srgbClr val="00A3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bk object 140"/>
          <p:cNvSpPr/>
          <p:nvPr/>
        </p:nvSpPr>
        <p:spPr>
          <a:xfrm>
            <a:off x="5479681" y="321945"/>
            <a:ext cx="3227070" cy="0"/>
          </a:xfrm>
          <a:custGeom>
            <a:avLst/>
            <a:gdLst/>
            <a:ahLst/>
            <a:cxnLst/>
            <a:rect l="l" t="t" r="r" b="b"/>
            <a:pathLst>
              <a:path w="3227070" h="0">
                <a:moveTo>
                  <a:pt x="0" y="0"/>
                </a:moveTo>
                <a:lnTo>
                  <a:pt x="3226841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bk object 141"/>
          <p:cNvSpPr/>
          <p:nvPr/>
        </p:nvSpPr>
        <p:spPr>
          <a:xfrm>
            <a:off x="5528837" y="334645"/>
            <a:ext cx="3133090" cy="0"/>
          </a:xfrm>
          <a:custGeom>
            <a:avLst/>
            <a:gdLst/>
            <a:ahLst/>
            <a:cxnLst/>
            <a:rect l="l" t="t" r="r" b="b"/>
            <a:pathLst>
              <a:path w="3133090" h="0">
                <a:moveTo>
                  <a:pt x="0" y="0"/>
                </a:moveTo>
                <a:lnTo>
                  <a:pt x="3133044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bk object 142"/>
          <p:cNvSpPr/>
          <p:nvPr/>
        </p:nvSpPr>
        <p:spPr>
          <a:xfrm>
            <a:off x="5585629" y="347345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 h="0">
                <a:moveTo>
                  <a:pt x="0" y="0"/>
                </a:moveTo>
                <a:lnTo>
                  <a:pt x="3031612" y="0"/>
                </a:lnTo>
              </a:path>
            </a:pathLst>
          </a:custGeom>
          <a:ln w="13970">
            <a:solidFill>
              <a:srgbClr val="00A4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bk object 143"/>
          <p:cNvSpPr/>
          <p:nvPr/>
        </p:nvSpPr>
        <p:spPr>
          <a:xfrm>
            <a:off x="5648101" y="361315"/>
            <a:ext cx="2920365" cy="0"/>
          </a:xfrm>
          <a:custGeom>
            <a:avLst/>
            <a:gdLst/>
            <a:ahLst/>
            <a:cxnLst/>
            <a:rect l="l" t="t" r="r" b="b"/>
            <a:pathLst>
              <a:path w="2920365" h="0">
                <a:moveTo>
                  <a:pt x="0" y="0"/>
                </a:moveTo>
                <a:lnTo>
                  <a:pt x="2920036" y="0"/>
                </a:lnTo>
              </a:path>
            </a:pathLst>
          </a:custGeom>
          <a:ln w="13970">
            <a:solidFill>
              <a:srgbClr val="00A4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bk object 144"/>
          <p:cNvSpPr/>
          <p:nvPr/>
        </p:nvSpPr>
        <p:spPr>
          <a:xfrm>
            <a:off x="5704893" y="374015"/>
            <a:ext cx="2818765" cy="0"/>
          </a:xfrm>
          <a:custGeom>
            <a:avLst/>
            <a:gdLst/>
            <a:ahLst/>
            <a:cxnLst/>
            <a:rect l="l" t="t" r="r" b="b"/>
            <a:pathLst>
              <a:path w="2818765" h="0">
                <a:moveTo>
                  <a:pt x="0" y="0"/>
                </a:moveTo>
                <a:lnTo>
                  <a:pt x="2818603" y="0"/>
                </a:lnTo>
              </a:path>
            </a:pathLst>
          </a:custGeom>
          <a:ln w="13970">
            <a:solidFill>
              <a:srgbClr val="00A4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bk object 145"/>
          <p:cNvSpPr/>
          <p:nvPr/>
        </p:nvSpPr>
        <p:spPr>
          <a:xfrm>
            <a:off x="5761685" y="386715"/>
            <a:ext cx="2717165" cy="0"/>
          </a:xfrm>
          <a:custGeom>
            <a:avLst/>
            <a:gdLst/>
            <a:ahLst/>
            <a:cxnLst/>
            <a:rect l="l" t="t" r="r" b="b"/>
            <a:pathLst>
              <a:path w="2717165" h="0">
                <a:moveTo>
                  <a:pt x="0" y="0"/>
                </a:moveTo>
                <a:lnTo>
                  <a:pt x="2717170" y="0"/>
                </a:lnTo>
              </a:path>
            </a:pathLst>
          </a:custGeom>
          <a:ln w="13970">
            <a:solidFill>
              <a:srgbClr val="00A5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bk object 146"/>
          <p:cNvSpPr/>
          <p:nvPr/>
        </p:nvSpPr>
        <p:spPr>
          <a:xfrm>
            <a:off x="5818478" y="39941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 h="0">
                <a:moveTo>
                  <a:pt x="0" y="0"/>
                </a:moveTo>
                <a:lnTo>
                  <a:pt x="2615737" y="0"/>
                </a:lnTo>
              </a:path>
            </a:pathLst>
          </a:custGeom>
          <a:ln w="13970">
            <a:solidFill>
              <a:srgbClr val="00A5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bk object 147"/>
          <p:cNvSpPr/>
          <p:nvPr/>
        </p:nvSpPr>
        <p:spPr>
          <a:xfrm>
            <a:off x="5875270" y="41275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 h="0">
                <a:moveTo>
                  <a:pt x="0" y="0"/>
                </a:moveTo>
                <a:lnTo>
                  <a:pt x="2514305" y="0"/>
                </a:lnTo>
              </a:path>
            </a:pathLst>
          </a:custGeom>
          <a:ln w="15240">
            <a:solidFill>
              <a:srgbClr val="00A6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bk object 148"/>
          <p:cNvSpPr/>
          <p:nvPr/>
        </p:nvSpPr>
        <p:spPr>
          <a:xfrm>
            <a:off x="5937741" y="426084"/>
            <a:ext cx="2402840" cy="0"/>
          </a:xfrm>
          <a:custGeom>
            <a:avLst/>
            <a:gdLst/>
            <a:ahLst/>
            <a:cxnLst/>
            <a:rect l="l" t="t" r="r" b="b"/>
            <a:pathLst>
              <a:path w="2402840" h="0">
                <a:moveTo>
                  <a:pt x="0" y="0"/>
                </a:moveTo>
                <a:lnTo>
                  <a:pt x="2402729" y="0"/>
                </a:lnTo>
              </a:path>
            </a:pathLst>
          </a:custGeom>
          <a:ln w="13970">
            <a:solidFill>
              <a:srgbClr val="00A6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bk object 149"/>
          <p:cNvSpPr/>
          <p:nvPr/>
        </p:nvSpPr>
        <p:spPr>
          <a:xfrm>
            <a:off x="5994534" y="438784"/>
            <a:ext cx="2301875" cy="0"/>
          </a:xfrm>
          <a:custGeom>
            <a:avLst/>
            <a:gdLst/>
            <a:ahLst/>
            <a:cxnLst/>
            <a:rect l="l" t="t" r="r" b="b"/>
            <a:pathLst>
              <a:path w="2301875" h="0">
                <a:moveTo>
                  <a:pt x="0" y="0"/>
                </a:moveTo>
                <a:lnTo>
                  <a:pt x="2301296" y="0"/>
                </a:lnTo>
              </a:path>
            </a:pathLst>
          </a:custGeom>
          <a:ln w="13970">
            <a:solidFill>
              <a:srgbClr val="00A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bk object 150"/>
          <p:cNvSpPr/>
          <p:nvPr/>
        </p:nvSpPr>
        <p:spPr>
          <a:xfrm>
            <a:off x="6051326" y="451484"/>
            <a:ext cx="2200275" cy="0"/>
          </a:xfrm>
          <a:custGeom>
            <a:avLst/>
            <a:gdLst/>
            <a:ahLst/>
            <a:cxnLst/>
            <a:rect l="l" t="t" r="r" b="b"/>
            <a:pathLst>
              <a:path w="2200275" h="0">
                <a:moveTo>
                  <a:pt x="0" y="0"/>
                </a:moveTo>
                <a:lnTo>
                  <a:pt x="2199863" y="0"/>
                </a:lnTo>
              </a:path>
            </a:pathLst>
          </a:custGeom>
          <a:ln w="13970">
            <a:solidFill>
              <a:srgbClr val="00A7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bk object 151"/>
          <p:cNvSpPr/>
          <p:nvPr/>
        </p:nvSpPr>
        <p:spPr>
          <a:xfrm>
            <a:off x="6108118" y="464184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 h="0">
                <a:moveTo>
                  <a:pt x="0" y="0"/>
                </a:moveTo>
                <a:lnTo>
                  <a:pt x="2085677" y="0"/>
                </a:lnTo>
              </a:path>
            </a:pathLst>
          </a:custGeom>
          <a:ln w="13970">
            <a:solidFill>
              <a:srgbClr val="00A7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bk object 152"/>
          <p:cNvSpPr/>
          <p:nvPr/>
        </p:nvSpPr>
        <p:spPr>
          <a:xfrm>
            <a:off x="6164910" y="477519"/>
            <a:ext cx="1971675" cy="0"/>
          </a:xfrm>
          <a:custGeom>
            <a:avLst/>
            <a:gdLst/>
            <a:ahLst/>
            <a:cxnLst/>
            <a:rect l="l" t="t" r="r" b="b"/>
            <a:pathLst>
              <a:path w="1971675" h="0">
                <a:moveTo>
                  <a:pt x="0" y="0"/>
                </a:moveTo>
                <a:lnTo>
                  <a:pt x="1971490" y="0"/>
                </a:lnTo>
              </a:path>
            </a:pathLst>
          </a:custGeom>
          <a:ln w="15239">
            <a:solidFill>
              <a:srgbClr val="00A7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bk object 153"/>
          <p:cNvSpPr/>
          <p:nvPr/>
        </p:nvSpPr>
        <p:spPr>
          <a:xfrm>
            <a:off x="6227382" y="490855"/>
            <a:ext cx="1845945" cy="0"/>
          </a:xfrm>
          <a:custGeom>
            <a:avLst/>
            <a:gdLst/>
            <a:ahLst/>
            <a:cxnLst/>
            <a:rect l="l" t="t" r="r" b="b"/>
            <a:pathLst>
              <a:path w="1845945" h="0">
                <a:moveTo>
                  <a:pt x="0" y="0"/>
                </a:moveTo>
                <a:lnTo>
                  <a:pt x="1845885" y="0"/>
                </a:lnTo>
              </a:path>
            </a:pathLst>
          </a:custGeom>
          <a:ln w="13969">
            <a:solidFill>
              <a:srgbClr val="00A8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bk object 154"/>
          <p:cNvSpPr/>
          <p:nvPr/>
        </p:nvSpPr>
        <p:spPr>
          <a:xfrm>
            <a:off x="6284174" y="503555"/>
            <a:ext cx="1732280" cy="0"/>
          </a:xfrm>
          <a:custGeom>
            <a:avLst/>
            <a:gdLst/>
            <a:ahLst/>
            <a:cxnLst/>
            <a:rect l="l" t="t" r="r" b="b"/>
            <a:pathLst>
              <a:path w="1732279" h="0">
                <a:moveTo>
                  <a:pt x="0" y="0"/>
                </a:moveTo>
                <a:lnTo>
                  <a:pt x="1731699" y="0"/>
                </a:lnTo>
              </a:path>
            </a:pathLst>
          </a:custGeom>
          <a:ln w="13969">
            <a:solidFill>
              <a:srgbClr val="00A8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bk object 155"/>
          <p:cNvSpPr/>
          <p:nvPr/>
        </p:nvSpPr>
        <p:spPr>
          <a:xfrm>
            <a:off x="6349248" y="516255"/>
            <a:ext cx="1609725" cy="0"/>
          </a:xfrm>
          <a:custGeom>
            <a:avLst/>
            <a:gdLst/>
            <a:ahLst/>
            <a:cxnLst/>
            <a:rect l="l" t="t" r="r" b="b"/>
            <a:pathLst>
              <a:path w="1609725" h="0">
                <a:moveTo>
                  <a:pt x="0" y="0"/>
                </a:moveTo>
                <a:lnTo>
                  <a:pt x="1609231" y="0"/>
                </a:lnTo>
              </a:path>
            </a:pathLst>
          </a:custGeom>
          <a:ln w="13969">
            <a:solidFill>
              <a:srgbClr val="00A9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bk object 156"/>
          <p:cNvSpPr/>
          <p:nvPr/>
        </p:nvSpPr>
        <p:spPr>
          <a:xfrm>
            <a:off x="6426744" y="528955"/>
            <a:ext cx="1458595" cy="0"/>
          </a:xfrm>
          <a:custGeom>
            <a:avLst/>
            <a:gdLst/>
            <a:ahLst/>
            <a:cxnLst/>
            <a:rect l="l" t="t" r="r" b="b"/>
            <a:pathLst>
              <a:path w="1458595" h="0">
                <a:moveTo>
                  <a:pt x="0" y="0"/>
                </a:moveTo>
                <a:lnTo>
                  <a:pt x="1458530" y="0"/>
                </a:lnTo>
              </a:path>
            </a:pathLst>
          </a:custGeom>
          <a:ln w="13969">
            <a:solidFill>
              <a:srgbClr val="00A9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bk object 157"/>
          <p:cNvSpPr/>
          <p:nvPr/>
        </p:nvSpPr>
        <p:spPr>
          <a:xfrm>
            <a:off x="6511990" y="542925"/>
            <a:ext cx="1290955" cy="0"/>
          </a:xfrm>
          <a:custGeom>
            <a:avLst/>
            <a:gdLst/>
            <a:ahLst/>
            <a:cxnLst/>
            <a:rect l="l" t="t" r="r" b="b"/>
            <a:pathLst>
              <a:path w="1290954" h="0">
                <a:moveTo>
                  <a:pt x="0" y="0"/>
                </a:moveTo>
                <a:lnTo>
                  <a:pt x="1290828" y="0"/>
                </a:lnTo>
              </a:path>
            </a:pathLst>
          </a:custGeom>
          <a:ln w="13970">
            <a:solidFill>
              <a:srgbClr val="00A9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bk object 158"/>
          <p:cNvSpPr/>
          <p:nvPr/>
        </p:nvSpPr>
        <p:spPr>
          <a:xfrm>
            <a:off x="6589485" y="555625"/>
            <a:ext cx="1138555" cy="0"/>
          </a:xfrm>
          <a:custGeom>
            <a:avLst/>
            <a:gdLst/>
            <a:ahLst/>
            <a:cxnLst/>
            <a:rect l="l" t="t" r="r" b="b"/>
            <a:pathLst>
              <a:path w="1138554" h="0">
                <a:moveTo>
                  <a:pt x="0" y="0"/>
                </a:moveTo>
                <a:lnTo>
                  <a:pt x="1138371" y="0"/>
                </a:lnTo>
              </a:path>
            </a:pathLst>
          </a:custGeom>
          <a:ln w="13970">
            <a:solidFill>
              <a:srgbClr val="00AA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bk object 159"/>
          <p:cNvSpPr/>
          <p:nvPr/>
        </p:nvSpPr>
        <p:spPr>
          <a:xfrm>
            <a:off x="6666981" y="568325"/>
            <a:ext cx="986155" cy="0"/>
          </a:xfrm>
          <a:custGeom>
            <a:avLst/>
            <a:gdLst/>
            <a:ahLst/>
            <a:cxnLst/>
            <a:rect l="l" t="t" r="r" b="b"/>
            <a:pathLst>
              <a:path w="986154" h="0">
                <a:moveTo>
                  <a:pt x="0" y="0"/>
                </a:moveTo>
                <a:lnTo>
                  <a:pt x="985914" y="0"/>
                </a:lnTo>
              </a:path>
            </a:pathLst>
          </a:custGeom>
          <a:ln w="13970">
            <a:solidFill>
              <a:srgbClr val="00AA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0" name="bk object 160"/>
          <p:cNvSpPr/>
          <p:nvPr/>
        </p:nvSpPr>
        <p:spPr>
          <a:xfrm>
            <a:off x="6780530" y="581025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 h="0">
                <a:moveTo>
                  <a:pt x="0" y="0"/>
                </a:moveTo>
                <a:lnTo>
                  <a:pt x="752398" y="0"/>
                </a:lnTo>
              </a:path>
            </a:pathLst>
          </a:custGeom>
          <a:ln w="13970">
            <a:solidFill>
              <a:srgbClr val="00AA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bk object 161"/>
          <p:cNvSpPr/>
          <p:nvPr/>
        </p:nvSpPr>
        <p:spPr>
          <a:xfrm>
            <a:off x="6918113" y="593090"/>
            <a:ext cx="490220" cy="0"/>
          </a:xfrm>
          <a:custGeom>
            <a:avLst/>
            <a:gdLst/>
            <a:ahLst/>
            <a:cxnLst/>
            <a:rect l="l" t="t" r="r" b="b"/>
            <a:pathLst>
              <a:path w="490220" h="0">
                <a:moveTo>
                  <a:pt x="0" y="0"/>
                </a:moveTo>
                <a:lnTo>
                  <a:pt x="489847" y="0"/>
                </a:lnTo>
              </a:path>
            </a:pathLst>
          </a:custGeom>
          <a:ln w="12700">
            <a:solidFill>
              <a:srgbClr val="00AB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2" name="bk object 162"/>
          <p:cNvSpPr/>
          <p:nvPr/>
        </p:nvSpPr>
        <p:spPr>
          <a:xfrm>
            <a:off x="3810" y="203200"/>
            <a:ext cx="9133840" cy="647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3" name="bk object 163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03607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35B74"/>
                </a:solidFill>
                <a:latin typeface="Times New Roman"/>
                <a:cs typeface="Times New Roman"/>
              </a:defRPr>
            </a:lvl1pPr>
          </a:lstStyle>
          <a:p>
            <a:pPr marL="39370">
              <a:lnSpc>
                <a:spcPts val="1240"/>
              </a:lnSpc>
            </a:pPr>
            <a:r>
              <a:rPr dirty="0" spc="-95"/>
              <a:t>6-</a:t>
            </a:r>
            <a:fld id="{81D60167-4931-47E6-BA6A-407CBD079E47}" type="slidenum">
              <a:rPr dirty="0" spc="-9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35B74"/>
                </a:solidFill>
                <a:latin typeface="Times New Roman"/>
                <a:cs typeface="Times New Roman"/>
              </a:defRPr>
            </a:lvl1pPr>
          </a:lstStyle>
          <a:p>
            <a:pPr marL="39370">
              <a:lnSpc>
                <a:spcPts val="1240"/>
              </a:lnSpc>
            </a:pPr>
            <a:r>
              <a:rPr dirty="0" spc="-95"/>
              <a:t>6-</a:t>
            </a:r>
            <a:fld id="{81D60167-4931-47E6-BA6A-407CBD079E47}" type="slidenum">
              <a:rPr dirty="0" spc="-9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635"/>
            <a:ext cx="4046854" cy="0"/>
          </a:xfrm>
          <a:custGeom>
            <a:avLst/>
            <a:gdLst/>
            <a:ahLst/>
            <a:cxnLst/>
            <a:rect l="l" t="t" r="r" b="b"/>
            <a:pathLst>
              <a:path w="4046854" h="0">
                <a:moveTo>
                  <a:pt x="0" y="0"/>
                </a:moveTo>
                <a:lnTo>
                  <a:pt x="4046415" y="0"/>
                </a:lnTo>
              </a:path>
            </a:pathLst>
          </a:custGeom>
          <a:ln w="3175">
            <a:solidFill>
              <a:srgbClr val="00EA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5080"/>
            <a:ext cx="4067175" cy="0"/>
          </a:xfrm>
          <a:custGeom>
            <a:avLst/>
            <a:gdLst/>
            <a:ahLst/>
            <a:cxnLst/>
            <a:rect l="l" t="t" r="r" b="b"/>
            <a:pathLst>
              <a:path w="4067175" h="0">
                <a:moveTo>
                  <a:pt x="0" y="0"/>
                </a:moveTo>
                <a:lnTo>
                  <a:pt x="4066930" y="0"/>
                </a:lnTo>
              </a:path>
            </a:pathLst>
          </a:custGeom>
          <a:ln w="10159">
            <a:solidFill>
              <a:srgbClr val="00EA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13970"/>
            <a:ext cx="4087495" cy="0"/>
          </a:xfrm>
          <a:custGeom>
            <a:avLst/>
            <a:gdLst/>
            <a:ahLst/>
            <a:cxnLst/>
            <a:rect l="l" t="t" r="r" b="b"/>
            <a:pathLst>
              <a:path w="4087495" h="0">
                <a:moveTo>
                  <a:pt x="0" y="0"/>
                </a:moveTo>
                <a:lnTo>
                  <a:pt x="4087446" y="0"/>
                </a:lnTo>
              </a:path>
            </a:pathLst>
          </a:custGeom>
          <a:ln w="10159">
            <a:solidFill>
              <a:srgbClr val="00E9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0" y="22859"/>
            <a:ext cx="4109720" cy="0"/>
          </a:xfrm>
          <a:custGeom>
            <a:avLst/>
            <a:gdLst/>
            <a:ahLst/>
            <a:cxnLst/>
            <a:rect l="l" t="t" r="r" b="b"/>
            <a:pathLst>
              <a:path w="4109720" h="0">
                <a:moveTo>
                  <a:pt x="0" y="0"/>
                </a:moveTo>
                <a:lnTo>
                  <a:pt x="4109127" y="0"/>
                </a:lnTo>
              </a:path>
            </a:pathLst>
          </a:custGeom>
          <a:ln w="10160">
            <a:solidFill>
              <a:srgbClr val="00E8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0" y="32384"/>
            <a:ext cx="4133850" cy="0"/>
          </a:xfrm>
          <a:custGeom>
            <a:avLst/>
            <a:gdLst/>
            <a:ahLst/>
            <a:cxnLst/>
            <a:rect l="l" t="t" r="r" b="b"/>
            <a:pathLst>
              <a:path w="4133850" h="0">
                <a:moveTo>
                  <a:pt x="0" y="0"/>
                </a:moveTo>
                <a:lnTo>
                  <a:pt x="4133722" y="0"/>
                </a:lnTo>
              </a:path>
            </a:pathLst>
          </a:custGeom>
          <a:ln w="8889">
            <a:solidFill>
              <a:srgbClr val="00E7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0" y="41909"/>
            <a:ext cx="4162425" cy="0"/>
          </a:xfrm>
          <a:custGeom>
            <a:avLst/>
            <a:gdLst/>
            <a:ahLst/>
            <a:cxnLst/>
            <a:rect l="l" t="t" r="r" b="b"/>
            <a:pathLst>
              <a:path w="4162425" h="0">
                <a:moveTo>
                  <a:pt x="0" y="0"/>
                </a:moveTo>
                <a:lnTo>
                  <a:pt x="4161832" y="0"/>
                </a:lnTo>
              </a:path>
            </a:pathLst>
          </a:custGeom>
          <a:ln w="10160">
            <a:solidFill>
              <a:srgbClr val="00E6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0" y="50800"/>
            <a:ext cx="4186554" cy="0"/>
          </a:xfrm>
          <a:custGeom>
            <a:avLst/>
            <a:gdLst/>
            <a:ahLst/>
            <a:cxnLst/>
            <a:rect l="l" t="t" r="r" b="b"/>
            <a:pathLst>
              <a:path w="4186554" h="0">
                <a:moveTo>
                  <a:pt x="0" y="0"/>
                </a:moveTo>
                <a:lnTo>
                  <a:pt x="4186428" y="0"/>
                </a:lnTo>
              </a:path>
            </a:pathLst>
          </a:custGeom>
          <a:ln w="10159">
            <a:solidFill>
              <a:srgbClr val="00E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0" y="59689"/>
            <a:ext cx="4211955" cy="0"/>
          </a:xfrm>
          <a:custGeom>
            <a:avLst/>
            <a:gdLst/>
            <a:ahLst/>
            <a:cxnLst/>
            <a:rect l="l" t="t" r="r" b="b"/>
            <a:pathLst>
              <a:path w="4211955" h="0">
                <a:moveTo>
                  <a:pt x="0" y="0"/>
                </a:moveTo>
                <a:lnTo>
                  <a:pt x="4211688" y="0"/>
                </a:lnTo>
              </a:path>
            </a:pathLst>
          </a:custGeom>
          <a:ln w="10160">
            <a:solidFill>
              <a:srgbClr val="00E4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0" y="68580"/>
            <a:ext cx="4241165" cy="0"/>
          </a:xfrm>
          <a:custGeom>
            <a:avLst/>
            <a:gdLst/>
            <a:ahLst/>
            <a:cxnLst/>
            <a:rect l="l" t="t" r="r" b="b"/>
            <a:pathLst>
              <a:path w="4241165" h="0">
                <a:moveTo>
                  <a:pt x="0" y="0"/>
                </a:moveTo>
                <a:lnTo>
                  <a:pt x="4240934" y="0"/>
                </a:lnTo>
              </a:path>
            </a:pathLst>
          </a:custGeom>
          <a:ln w="10159">
            <a:solidFill>
              <a:srgbClr val="00E3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0" y="73660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90">
                <a:moveTo>
                  <a:pt x="4240934" y="0"/>
                </a:moveTo>
                <a:lnTo>
                  <a:pt x="0" y="0"/>
                </a:lnTo>
                <a:lnTo>
                  <a:pt x="0" y="8890"/>
                </a:lnTo>
                <a:lnTo>
                  <a:pt x="4270181" y="8890"/>
                </a:lnTo>
                <a:lnTo>
                  <a:pt x="4240934" y="0"/>
                </a:lnTo>
                <a:close/>
              </a:path>
              <a:path w="9144000" h="8890">
                <a:moveTo>
                  <a:pt x="9144000" y="6350"/>
                </a:moveTo>
                <a:lnTo>
                  <a:pt x="9137128" y="8890"/>
                </a:lnTo>
                <a:lnTo>
                  <a:pt x="9144000" y="8890"/>
                </a:lnTo>
                <a:lnTo>
                  <a:pt x="9144000" y="6350"/>
                </a:lnTo>
                <a:close/>
              </a:path>
            </a:pathLst>
          </a:custGeom>
          <a:solidFill>
            <a:srgbClr val="00E2F2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0" y="8255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59">
                <a:moveTo>
                  <a:pt x="4270181" y="0"/>
                </a:moveTo>
                <a:lnTo>
                  <a:pt x="0" y="0"/>
                </a:lnTo>
                <a:lnTo>
                  <a:pt x="0" y="10159"/>
                </a:lnTo>
                <a:lnTo>
                  <a:pt x="4303606" y="10159"/>
                </a:lnTo>
                <a:lnTo>
                  <a:pt x="4270181" y="0"/>
                </a:lnTo>
                <a:close/>
              </a:path>
              <a:path w="9144000" h="10159">
                <a:moveTo>
                  <a:pt x="9144000" y="0"/>
                </a:moveTo>
                <a:lnTo>
                  <a:pt x="9137128" y="0"/>
                </a:lnTo>
                <a:lnTo>
                  <a:pt x="9109641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E1F1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0" y="9143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59">
                <a:moveTo>
                  <a:pt x="4299428" y="0"/>
                </a:moveTo>
                <a:lnTo>
                  <a:pt x="0" y="0"/>
                </a:lnTo>
                <a:lnTo>
                  <a:pt x="0" y="10159"/>
                </a:lnTo>
                <a:lnTo>
                  <a:pt x="4332853" y="10159"/>
                </a:lnTo>
                <a:lnTo>
                  <a:pt x="4299428" y="0"/>
                </a:lnTo>
                <a:close/>
              </a:path>
              <a:path w="9144000" h="10159">
                <a:moveTo>
                  <a:pt x="9144000" y="0"/>
                </a:moveTo>
                <a:lnTo>
                  <a:pt x="9113077" y="0"/>
                </a:lnTo>
                <a:lnTo>
                  <a:pt x="9085591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E0F1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0" y="10033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328675" y="0"/>
                </a:moveTo>
                <a:lnTo>
                  <a:pt x="0" y="0"/>
                </a:lnTo>
                <a:lnTo>
                  <a:pt x="0" y="10160"/>
                </a:lnTo>
                <a:lnTo>
                  <a:pt x="4362100" y="10160"/>
                </a:lnTo>
                <a:lnTo>
                  <a:pt x="4328675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89027" y="0"/>
                </a:lnTo>
                <a:lnTo>
                  <a:pt x="906154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FF0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0" y="10922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357922" y="0"/>
                </a:moveTo>
                <a:lnTo>
                  <a:pt x="0" y="0"/>
                </a:lnTo>
                <a:lnTo>
                  <a:pt x="0" y="10159"/>
                </a:lnTo>
                <a:lnTo>
                  <a:pt x="4391347" y="10159"/>
                </a:lnTo>
                <a:lnTo>
                  <a:pt x="4357922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64976" y="0"/>
                </a:lnTo>
                <a:lnTo>
                  <a:pt x="9037490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EEF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0" y="11937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391347" y="0"/>
                </a:moveTo>
                <a:lnTo>
                  <a:pt x="0" y="0"/>
                </a:lnTo>
                <a:lnTo>
                  <a:pt x="0" y="8890"/>
                </a:lnTo>
                <a:lnTo>
                  <a:pt x="4420593" y="8890"/>
                </a:lnTo>
                <a:lnTo>
                  <a:pt x="4391347" y="0"/>
                </a:lnTo>
                <a:close/>
              </a:path>
              <a:path w="9144000" h="8889">
                <a:moveTo>
                  <a:pt x="9144000" y="0"/>
                </a:moveTo>
                <a:lnTo>
                  <a:pt x="9037490" y="0"/>
                </a:lnTo>
                <a:lnTo>
                  <a:pt x="9013439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DEF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0" y="12827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420593" y="0"/>
                </a:moveTo>
                <a:lnTo>
                  <a:pt x="0" y="0"/>
                </a:lnTo>
                <a:lnTo>
                  <a:pt x="0" y="10159"/>
                </a:lnTo>
                <a:lnTo>
                  <a:pt x="4454018" y="10159"/>
                </a:lnTo>
                <a:lnTo>
                  <a:pt x="4420593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13439" y="0"/>
                </a:lnTo>
                <a:lnTo>
                  <a:pt x="8985953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CEE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0" y="13716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449840" y="0"/>
                </a:moveTo>
                <a:lnTo>
                  <a:pt x="0" y="0"/>
                </a:lnTo>
                <a:lnTo>
                  <a:pt x="0" y="10160"/>
                </a:lnTo>
                <a:lnTo>
                  <a:pt x="4483265" y="10160"/>
                </a:lnTo>
                <a:lnTo>
                  <a:pt x="4449840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89388" y="0"/>
                </a:lnTo>
                <a:lnTo>
                  <a:pt x="8961902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BED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0" y="14605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479087" y="0"/>
                </a:moveTo>
                <a:lnTo>
                  <a:pt x="0" y="0"/>
                </a:lnTo>
                <a:lnTo>
                  <a:pt x="0" y="10159"/>
                </a:lnTo>
                <a:lnTo>
                  <a:pt x="4516456" y="10159"/>
                </a:lnTo>
                <a:lnTo>
                  <a:pt x="4495800" y="5079"/>
                </a:lnTo>
                <a:lnTo>
                  <a:pt x="4479087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65338" y="0"/>
                </a:lnTo>
                <a:lnTo>
                  <a:pt x="8937851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AED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0" y="15493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511292" y="0"/>
                </a:moveTo>
                <a:lnTo>
                  <a:pt x="0" y="0"/>
                </a:lnTo>
                <a:lnTo>
                  <a:pt x="0" y="10159"/>
                </a:lnTo>
                <a:lnTo>
                  <a:pt x="4552605" y="10159"/>
                </a:lnTo>
                <a:lnTo>
                  <a:pt x="4511292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41287" y="0"/>
                </a:lnTo>
                <a:lnTo>
                  <a:pt x="8913801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9EC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0" y="165100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552605" y="0"/>
                </a:moveTo>
                <a:lnTo>
                  <a:pt x="0" y="0"/>
                </a:lnTo>
                <a:lnTo>
                  <a:pt x="0" y="8890"/>
                </a:lnTo>
                <a:lnTo>
                  <a:pt x="4588753" y="8890"/>
                </a:lnTo>
                <a:lnTo>
                  <a:pt x="4552605" y="0"/>
                </a:lnTo>
                <a:close/>
              </a:path>
              <a:path w="9144000" h="8889">
                <a:moveTo>
                  <a:pt x="9144000" y="0"/>
                </a:moveTo>
                <a:lnTo>
                  <a:pt x="8913801" y="0"/>
                </a:lnTo>
                <a:lnTo>
                  <a:pt x="8889750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8EB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0" y="17398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588753" y="0"/>
                </a:moveTo>
                <a:lnTo>
                  <a:pt x="0" y="0"/>
                </a:lnTo>
                <a:lnTo>
                  <a:pt x="0" y="10159"/>
                </a:lnTo>
                <a:lnTo>
                  <a:pt x="4630066" y="10159"/>
                </a:lnTo>
                <a:lnTo>
                  <a:pt x="4588753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89750" y="0"/>
                </a:lnTo>
                <a:lnTo>
                  <a:pt x="8862264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7EB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0" y="18287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624902" y="0"/>
                </a:moveTo>
                <a:lnTo>
                  <a:pt x="0" y="0"/>
                </a:lnTo>
                <a:lnTo>
                  <a:pt x="0" y="10160"/>
                </a:lnTo>
                <a:lnTo>
                  <a:pt x="4666215" y="10160"/>
                </a:lnTo>
                <a:lnTo>
                  <a:pt x="4624902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65699" y="0"/>
                </a:lnTo>
                <a:lnTo>
                  <a:pt x="8838213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6EA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0" y="19177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661051" y="0"/>
                </a:moveTo>
                <a:lnTo>
                  <a:pt x="0" y="0"/>
                </a:lnTo>
                <a:lnTo>
                  <a:pt x="0" y="10159"/>
                </a:lnTo>
                <a:lnTo>
                  <a:pt x="4702364" y="10159"/>
                </a:lnTo>
                <a:lnTo>
                  <a:pt x="4661051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41649" y="0"/>
                </a:lnTo>
                <a:lnTo>
                  <a:pt x="8814162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5EA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0" y="20066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697200" y="0"/>
                </a:moveTo>
                <a:lnTo>
                  <a:pt x="0" y="0"/>
                </a:lnTo>
                <a:lnTo>
                  <a:pt x="0" y="10160"/>
                </a:lnTo>
                <a:lnTo>
                  <a:pt x="4738512" y="10160"/>
                </a:lnTo>
                <a:lnTo>
                  <a:pt x="4697200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17598" y="0"/>
                </a:lnTo>
                <a:lnTo>
                  <a:pt x="8790112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4E9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0" y="210820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738512" y="0"/>
                </a:moveTo>
                <a:lnTo>
                  <a:pt x="0" y="0"/>
                </a:lnTo>
                <a:lnTo>
                  <a:pt x="0" y="8889"/>
                </a:lnTo>
                <a:lnTo>
                  <a:pt x="4774661" y="8889"/>
                </a:lnTo>
                <a:lnTo>
                  <a:pt x="4738512" y="0"/>
                </a:lnTo>
                <a:close/>
              </a:path>
              <a:path w="9144000" h="8889">
                <a:moveTo>
                  <a:pt x="9144000" y="0"/>
                </a:moveTo>
                <a:lnTo>
                  <a:pt x="8790112" y="0"/>
                </a:lnTo>
                <a:lnTo>
                  <a:pt x="8766061" y="8889"/>
                </a:lnTo>
                <a:lnTo>
                  <a:pt x="9144000" y="888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3E8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0" y="21970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774661" y="0"/>
                </a:moveTo>
                <a:lnTo>
                  <a:pt x="0" y="0"/>
                </a:lnTo>
                <a:lnTo>
                  <a:pt x="0" y="10160"/>
                </a:lnTo>
                <a:lnTo>
                  <a:pt x="4815974" y="10160"/>
                </a:lnTo>
                <a:lnTo>
                  <a:pt x="4774661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766061" y="0"/>
                </a:lnTo>
                <a:lnTo>
                  <a:pt x="8759190" y="2540"/>
                </a:lnTo>
                <a:lnTo>
                  <a:pt x="8735377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2E8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0" y="22860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10810" y="0"/>
                </a:moveTo>
                <a:lnTo>
                  <a:pt x="0" y="0"/>
                </a:lnTo>
                <a:lnTo>
                  <a:pt x="0" y="10159"/>
                </a:lnTo>
                <a:lnTo>
                  <a:pt x="4852123" y="10159"/>
                </a:lnTo>
                <a:lnTo>
                  <a:pt x="4810810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739346" y="0"/>
                </a:lnTo>
                <a:lnTo>
                  <a:pt x="8707596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1E7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0" y="23749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46959" y="0"/>
                </a:moveTo>
                <a:lnTo>
                  <a:pt x="0" y="0"/>
                </a:lnTo>
                <a:lnTo>
                  <a:pt x="0" y="10159"/>
                </a:lnTo>
                <a:lnTo>
                  <a:pt x="4888272" y="10159"/>
                </a:lnTo>
                <a:lnTo>
                  <a:pt x="4846959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711564" y="0"/>
                </a:lnTo>
                <a:lnTo>
                  <a:pt x="8679815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0E6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0" y="24637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83107" y="0"/>
                </a:moveTo>
                <a:lnTo>
                  <a:pt x="0" y="0"/>
                </a:lnTo>
                <a:lnTo>
                  <a:pt x="0" y="10160"/>
                </a:lnTo>
                <a:lnTo>
                  <a:pt x="4924420" y="10160"/>
                </a:lnTo>
                <a:lnTo>
                  <a:pt x="4883107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683783" y="0"/>
                </a:lnTo>
                <a:lnTo>
                  <a:pt x="8652033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FE6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0" y="256540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924420" y="0"/>
                </a:moveTo>
                <a:lnTo>
                  <a:pt x="0" y="0"/>
                </a:lnTo>
                <a:lnTo>
                  <a:pt x="0" y="8889"/>
                </a:lnTo>
                <a:lnTo>
                  <a:pt x="4960569" y="8889"/>
                </a:lnTo>
                <a:lnTo>
                  <a:pt x="4924420" y="0"/>
                </a:lnTo>
                <a:close/>
              </a:path>
              <a:path w="9144000" h="8889">
                <a:moveTo>
                  <a:pt x="9144000" y="0"/>
                </a:moveTo>
                <a:lnTo>
                  <a:pt x="8652033" y="0"/>
                </a:lnTo>
                <a:lnTo>
                  <a:pt x="8624252" y="8889"/>
                </a:lnTo>
                <a:lnTo>
                  <a:pt x="9144000" y="888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EE5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0" y="26542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960569" y="0"/>
                </a:moveTo>
                <a:lnTo>
                  <a:pt x="0" y="0"/>
                </a:lnTo>
                <a:lnTo>
                  <a:pt x="0" y="10160"/>
                </a:lnTo>
                <a:lnTo>
                  <a:pt x="5001882" y="10160"/>
                </a:lnTo>
                <a:lnTo>
                  <a:pt x="4960569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624252" y="0"/>
                </a:lnTo>
                <a:lnTo>
                  <a:pt x="8592502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DE4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k object 48"/>
          <p:cNvSpPr/>
          <p:nvPr/>
        </p:nvSpPr>
        <p:spPr>
          <a:xfrm>
            <a:off x="0" y="27432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996718" y="0"/>
                </a:moveTo>
                <a:lnTo>
                  <a:pt x="0" y="0"/>
                </a:lnTo>
                <a:lnTo>
                  <a:pt x="0" y="10159"/>
                </a:lnTo>
                <a:lnTo>
                  <a:pt x="5038031" y="10159"/>
                </a:lnTo>
                <a:lnTo>
                  <a:pt x="4996718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96471" y="0"/>
                </a:lnTo>
                <a:lnTo>
                  <a:pt x="8564721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CE4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k object 49"/>
          <p:cNvSpPr/>
          <p:nvPr/>
        </p:nvSpPr>
        <p:spPr>
          <a:xfrm>
            <a:off x="0" y="28320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5032867" y="0"/>
                </a:moveTo>
                <a:lnTo>
                  <a:pt x="0" y="0"/>
                </a:lnTo>
                <a:lnTo>
                  <a:pt x="0" y="10160"/>
                </a:lnTo>
                <a:lnTo>
                  <a:pt x="5074179" y="10160"/>
                </a:lnTo>
                <a:lnTo>
                  <a:pt x="5032867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68690" y="0"/>
                </a:lnTo>
                <a:lnTo>
                  <a:pt x="853694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CE3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k object 50"/>
          <p:cNvSpPr/>
          <p:nvPr/>
        </p:nvSpPr>
        <p:spPr>
          <a:xfrm>
            <a:off x="0" y="29210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5069015" y="0"/>
                </a:moveTo>
                <a:lnTo>
                  <a:pt x="0" y="0"/>
                </a:lnTo>
                <a:lnTo>
                  <a:pt x="0" y="10159"/>
                </a:lnTo>
                <a:lnTo>
                  <a:pt x="5110328" y="10159"/>
                </a:lnTo>
                <a:lnTo>
                  <a:pt x="5069015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40908" y="0"/>
                </a:lnTo>
                <a:lnTo>
                  <a:pt x="8509158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AE3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k object 51"/>
          <p:cNvSpPr/>
          <p:nvPr/>
        </p:nvSpPr>
        <p:spPr>
          <a:xfrm>
            <a:off x="0" y="30225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5110328" y="0"/>
                </a:moveTo>
                <a:lnTo>
                  <a:pt x="0" y="0"/>
                </a:lnTo>
                <a:lnTo>
                  <a:pt x="0" y="8890"/>
                </a:lnTo>
                <a:lnTo>
                  <a:pt x="5146477" y="8890"/>
                </a:lnTo>
                <a:lnTo>
                  <a:pt x="5110328" y="0"/>
                </a:lnTo>
                <a:close/>
              </a:path>
              <a:path w="9144000" h="8889">
                <a:moveTo>
                  <a:pt x="9144000" y="0"/>
                </a:moveTo>
                <a:lnTo>
                  <a:pt x="8509158" y="0"/>
                </a:lnTo>
                <a:lnTo>
                  <a:pt x="8505190" y="1270"/>
                </a:lnTo>
                <a:lnTo>
                  <a:pt x="8478519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9E2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k object 52"/>
          <p:cNvSpPr/>
          <p:nvPr/>
        </p:nvSpPr>
        <p:spPr>
          <a:xfrm>
            <a:off x="0" y="31115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2352040" y="0"/>
                </a:moveTo>
                <a:lnTo>
                  <a:pt x="0" y="0"/>
                </a:lnTo>
                <a:lnTo>
                  <a:pt x="0" y="10159"/>
                </a:lnTo>
                <a:lnTo>
                  <a:pt x="2175042" y="10159"/>
                </a:lnTo>
                <a:lnTo>
                  <a:pt x="2352040" y="0"/>
                </a:lnTo>
                <a:close/>
              </a:path>
              <a:path w="9144000" h="10160">
                <a:moveTo>
                  <a:pt x="5146477" y="0"/>
                </a:moveTo>
                <a:lnTo>
                  <a:pt x="2824480" y="0"/>
                </a:lnTo>
                <a:lnTo>
                  <a:pt x="2986287" y="10159"/>
                </a:lnTo>
                <a:lnTo>
                  <a:pt x="5187790" y="10159"/>
                </a:lnTo>
                <a:lnTo>
                  <a:pt x="5146477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478519" y="0"/>
                </a:lnTo>
                <a:lnTo>
                  <a:pt x="8442960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8E1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k object 53"/>
          <p:cNvSpPr/>
          <p:nvPr/>
        </p:nvSpPr>
        <p:spPr>
          <a:xfrm>
            <a:off x="0" y="32004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2197166" y="0"/>
                </a:moveTo>
                <a:lnTo>
                  <a:pt x="0" y="0"/>
                </a:lnTo>
                <a:lnTo>
                  <a:pt x="0" y="10159"/>
                </a:lnTo>
                <a:lnTo>
                  <a:pt x="2020168" y="10159"/>
                </a:lnTo>
                <a:lnTo>
                  <a:pt x="2197166" y="0"/>
                </a:lnTo>
                <a:close/>
              </a:path>
              <a:path w="9144000" h="10160">
                <a:moveTo>
                  <a:pt x="5182626" y="0"/>
                </a:moveTo>
                <a:lnTo>
                  <a:pt x="2966061" y="0"/>
                </a:lnTo>
                <a:lnTo>
                  <a:pt x="3127868" y="10159"/>
                </a:lnTo>
                <a:lnTo>
                  <a:pt x="5223938" y="10159"/>
                </a:lnTo>
                <a:lnTo>
                  <a:pt x="5182626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447404" y="0"/>
                </a:lnTo>
                <a:lnTo>
                  <a:pt x="8411845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7E1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k object 54"/>
          <p:cNvSpPr/>
          <p:nvPr/>
        </p:nvSpPr>
        <p:spPr>
          <a:xfrm>
            <a:off x="0" y="32892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2042293" y="0"/>
                </a:moveTo>
                <a:lnTo>
                  <a:pt x="0" y="0"/>
                </a:lnTo>
                <a:lnTo>
                  <a:pt x="0" y="10160"/>
                </a:lnTo>
                <a:lnTo>
                  <a:pt x="1905606" y="10160"/>
                </a:lnTo>
                <a:lnTo>
                  <a:pt x="1931670" y="6350"/>
                </a:lnTo>
                <a:lnTo>
                  <a:pt x="2042293" y="0"/>
                </a:lnTo>
                <a:close/>
              </a:path>
              <a:path w="9144000" h="10160">
                <a:moveTo>
                  <a:pt x="5218774" y="0"/>
                </a:moveTo>
                <a:lnTo>
                  <a:pt x="3107642" y="0"/>
                </a:lnTo>
                <a:lnTo>
                  <a:pt x="3269450" y="10160"/>
                </a:lnTo>
                <a:lnTo>
                  <a:pt x="5260087" y="10160"/>
                </a:lnTo>
                <a:lnTo>
                  <a:pt x="5218774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416290" y="0"/>
                </a:lnTo>
                <a:lnTo>
                  <a:pt x="8380729" y="10160"/>
                </a:lnTo>
                <a:lnTo>
                  <a:pt x="9127807" y="10160"/>
                </a:lnTo>
                <a:lnTo>
                  <a:pt x="9144000" y="442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6E0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k object 55"/>
          <p:cNvSpPr/>
          <p:nvPr/>
        </p:nvSpPr>
        <p:spPr>
          <a:xfrm>
            <a:off x="0" y="339090"/>
            <a:ext cx="9128125" cy="8890"/>
          </a:xfrm>
          <a:custGeom>
            <a:avLst/>
            <a:gdLst/>
            <a:ahLst/>
            <a:cxnLst/>
            <a:rect l="l" t="t" r="r" b="b"/>
            <a:pathLst>
              <a:path w="9128125" h="8889">
                <a:moveTo>
                  <a:pt x="1905606" y="0"/>
                </a:moveTo>
                <a:lnTo>
                  <a:pt x="0" y="0"/>
                </a:lnTo>
                <a:lnTo>
                  <a:pt x="0" y="8889"/>
                </a:lnTo>
                <a:lnTo>
                  <a:pt x="1844790" y="8889"/>
                </a:lnTo>
                <a:lnTo>
                  <a:pt x="1905606" y="0"/>
                </a:lnTo>
                <a:close/>
              </a:path>
              <a:path w="9128125" h="8889">
                <a:moveTo>
                  <a:pt x="5260087" y="0"/>
                </a:moveTo>
                <a:lnTo>
                  <a:pt x="3269450" y="0"/>
                </a:lnTo>
                <a:lnTo>
                  <a:pt x="3370579" y="6350"/>
                </a:lnTo>
                <a:lnTo>
                  <a:pt x="3393006" y="8889"/>
                </a:lnTo>
                <a:lnTo>
                  <a:pt x="5300834" y="8889"/>
                </a:lnTo>
                <a:lnTo>
                  <a:pt x="5275580" y="3809"/>
                </a:lnTo>
                <a:lnTo>
                  <a:pt x="5260087" y="0"/>
                </a:lnTo>
                <a:close/>
              </a:path>
              <a:path w="9128125" h="8889">
                <a:moveTo>
                  <a:pt x="9127807" y="0"/>
                </a:moveTo>
                <a:lnTo>
                  <a:pt x="8380729" y="0"/>
                </a:lnTo>
                <a:lnTo>
                  <a:pt x="8349615" y="8889"/>
                </a:lnTo>
                <a:lnTo>
                  <a:pt x="9102725" y="8889"/>
                </a:lnTo>
                <a:lnTo>
                  <a:pt x="9127807" y="0"/>
                </a:lnTo>
                <a:close/>
              </a:path>
            </a:pathLst>
          </a:custGeom>
          <a:solidFill>
            <a:srgbClr val="00C5DF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k object 56"/>
          <p:cNvSpPr/>
          <p:nvPr/>
        </p:nvSpPr>
        <p:spPr>
          <a:xfrm>
            <a:off x="0" y="347979"/>
            <a:ext cx="9102725" cy="8890"/>
          </a:xfrm>
          <a:custGeom>
            <a:avLst/>
            <a:gdLst/>
            <a:ahLst/>
            <a:cxnLst/>
            <a:rect l="l" t="t" r="r" b="b"/>
            <a:pathLst>
              <a:path w="9102725" h="8889">
                <a:moveTo>
                  <a:pt x="1844790" y="0"/>
                </a:moveTo>
                <a:lnTo>
                  <a:pt x="0" y="0"/>
                </a:lnTo>
                <a:lnTo>
                  <a:pt x="0" y="8890"/>
                </a:lnTo>
                <a:lnTo>
                  <a:pt x="1783974" y="8890"/>
                </a:lnTo>
                <a:lnTo>
                  <a:pt x="1844790" y="0"/>
                </a:lnTo>
                <a:close/>
              </a:path>
              <a:path w="9102725" h="8889">
                <a:moveTo>
                  <a:pt x="5300834" y="0"/>
                </a:moveTo>
                <a:lnTo>
                  <a:pt x="3393006" y="0"/>
                </a:lnTo>
                <a:lnTo>
                  <a:pt x="3471501" y="8890"/>
                </a:lnTo>
                <a:lnTo>
                  <a:pt x="5345030" y="8890"/>
                </a:lnTo>
                <a:lnTo>
                  <a:pt x="5300834" y="0"/>
                </a:lnTo>
                <a:close/>
              </a:path>
              <a:path w="9102725" h="8889">
                <a:moveTo>
                  <a:pt x="9102725" y="0"/>
                </a:moveTo>
                <a:lnTo>
                  <a:pt x="8349614" y="0"/>
                </a:lnTo>
                <a:lnTo>
                  <a:pt x="8318499" y="8890"/>
                </a:lnTo>
                <a:lnTo>
                  <a:pt x="9077642" y="8890"/>
                </a:lnTo>
                <a:lnTo>
                  <a:pt x="9102725" y="0"/>
                </a:lnTo>
                <a:close/>
              </a:path>
            </a:pathLst>
          </a:custGeom>
          <a:solidFill>
            <a:srgbClr val="00C4DF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k object 57"/>
          <p:cNvSpPr/>
          <p:nvPr/>
        </p:nvSpPr>
        <p:spPr>
          <a:xfrm>
            <a:off x="0" y="356870"/>
            <a:ext cx="9077960" cy="10160"/>
          </a:xfrm>
          <a:custGeom>
            <a:avLst/>
            <a:gdLst/>
            <a:ahLst/>
            <a:cxnLst/>
            <a:rect l="l" t="t" r="r" b="b"/>
            <a:pathLst>
              <a:path w="9077960" h="10160">
                <a:moveTo>
                  <a:pt x="1783974" y="0"/>
                </a:moveTo>
                <a:lnTo>
                  <a:pt x="0" y="0"/>
                </a:lnTo>
                <a:lnTo>
                  <a:pt x="0" y="10159"/>
                </a:lnTo>
                <a:lnTo>
                  <a:pt x="1714471" y="10159"/>
                </a:lnTo>
                <a:lnTo>
                  <a:pt x="1783974" y="0"/>
                </a:lnTo>
                <a:close/>
              </a:path>
              <a:path w="9077960" h="10160">
                <a:moveTo>
                  <a:pt x="5345030" y="0"/>
                </a:moveTo>
                <a:lnTo>
                  <a:pt x="3471501" y="0"/>
                </a:lnTo>
                <a:lnTo>
                  <a:pt x="3561208" y="10159"/>
                </a:lnTo>
                <a:lnTo>
                  <a:pt x="5395540" y="10159"/>
                </a:lnTo>
                <a:lnTo>
                  <a:pt x="5345030" y="0"/>
                </a:lnTo>
                <a:close/>
              </a:path>
              <a:path w="9077960" h="10160">
                <a:moveTo>
                  <a:pt x="9077642" y="0"/>
                </a:moveTo>
                <a:lnTo>
                  <a:pt x="8318499" y="0"/>
                </a:lnTo>
                <a:lnTo>
                  <a:pt x="8282940" y="10159"/>
                </a:lnTo>
                <a:lnTo>
                  <a:pt x="9048242" y="10159"/>
                </a:lnTo>
                <a:lnTo>
                  <a:pt x="9052560" y="8889"/>
                </a:lnTo>
                <a:lnTo>
                  <a:pt x="9077642" y="0"/>
                </a:lnTo>
                <a:close/>
              </a:path>
            </a:pathLst>
          </a:custGeom>
          <a:solidFill>
            <a:srgbClr val="00C3DE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k object 58"/>
          <p:cNvSpPr/>
          <p:nvPr/>
        </p:nvSpPr>
        <p:spPr>
          <a:xfrm>
            <a:off x="0" y="365759"/>
            <a:ext cx="9052560" cy="10160"/>
          </a:xfrm>
          <a:custGeom>
            <a:avLst/>
            <a:gdLst/>
            <a:ahLst/>
            <a:cxnLst/>
            <a:rect l="l" t="t" r="r" b="b"/>
            <a:pathLst>
              <a:path w="9052560" h="10160">
                <a:moveTo>
                  <a:pt x="1723159" y="0"/>
                </a:moveTo>
                <a:lnTo>
                  <a:pt x="0" y="0"/>
                </a:lnTo>
                <a:lnTo>
                  <a:pt x="0" y="10160"/>
                </a:lnTo>
                <a:lnTo>
                  <a:pt x="1653655" y="10160"/>
                </a:lnTo>
                <a:lnTo>
                  <a:pt x="1723159" y="0"/>
                </a:lnTo>
                <a:close/>
              </a:path>
              <a:path w="9052560" h="10160">
                <a:moveTo>
                  <a:pt x="5389226" y="0"/>
                </a:moveTo>
                <a:lnTo>
                  <a:pt x="3549995" y="0"/>
                </a:lnTo>
                <a:lnTo>
                  <a:pt x="3639702" y="10160"/>
                </a:lnTo>
                <a:lnTo>
                  <a:pt x="5439736" y="10160"/>
                </a:lnTo>
                <a:lnTo>
                  <a:pt x="5389226" y="0"/>
                </a:lnTo>
                <a:close/>
              </a:path>
              <a:path w="9052560" h="10160">
                <a:moveTo>
                  <a:pt x="9052560" y="0"/>
                </a:moveTo>
                <a:lnTo>
                  <a:pt x="8287384" y="0"/>
                </a:lnTo>
                <a:lnTo>
                  <a:pt x="8251824" y="10160"/>
                </a:lnTo>
                <a:lnTo>
                  <a:pt x="9018016" y="10160"/>
                </a:lnTo>
                <a:lnTo>
                  <a:pt x="9052560" y="0"/>
                </a:lnTo>
                <a:close/>
              </a:path>
            </a:pathLst>
          </a:custGeom>
          <a:solidFill>
            <a:srgbClr val="00C2DD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k object 59"/>
          <p:cNvSpPr/>
          <p:nvPr/>
        </p:nvSpPr>
        <p:spPr>
          <a:xfrm>
            <a:off x="0" y="374650"/>
            <a:ext cx="9022715" cy="10160"/>
          </a:xfrm>
          <a:custGeom>
            <a:avLst/>
            <a:gdLst/>
            <a:ahLst/>
            <a:cxnLst/>
            <a:rect l="l" t="t" r="r" b="b"/>
            <a:pathLst>
              <a:path w="9022715" h="10160">
                <a:moveTo>
                  <a:pt x="1662343" y="0"/>
                </a:moveTo>
                <a:lnTo>
                  <a:pt x="0" y="0"/>
                </a:lnTo>
                <a:lnTo>
                  <a:pt x="0" y="10160"/>
                </a:lnTo>
                <a:lnTo>
                  <a:pt x="1592839" y="10160"/>
                </a:lnTo>
                <a:lnTo>
                  <a:pt x="1662343" y="0"/>
                </a:lnTo>
                <a:close/>
              </a:path>
              <a:path w="9022715" h="10160">
                <a:moveTo>
                  <a:pt x="5433422" y="0"/>
                </a:moveTo>
                <a:lnTo>
                  <a:pt x="3628489" y="0"/>
                </a:lnTo>
                <a:lnTo>
                  <a:pt x="3718197" y="10160"/>
                </a:lnTo>
                <a:lnTo>
                  <a:pt x="5483932" y="10160"/>
                </a:lnTo>
                <a:lnTo>
                  <a:pt x="5433422" y="0"/>
                </a:lnTo>
                <a:close/>
              </a:path>
              <a:path w="9022715" h="10160">
                <a:moveTo>
                  <a:pt x="9022334" y="0"/>
                </a:moveTo>
                <a:lnTo>
                  <a:pt x="8256269" y="0"/>
                </a:lnTo>
                <a:lnTo>
                  <a:pt x="8220709" y="10160"/>
                </a:lnTo>
                <a:lnTo>
                  <a:pt x="8987790" y="10160"/>
                </a:lnTo>
                <a:lnTo>
                  <a:pt x="9022334" y="0"/>
                </a:lnTo>
                <a:close/>
              </a:path>
            </a:pathLst>
          </a:custGeom>
          <a:solidFill>
            <a:srgbClr val="00C1DD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k object 60"/>
          <p:cNvSpPr/>
          <p:nvPr/>
        </p:nvSpPr>
        <p:spPr>
          <a:xfrm>
            <a:off x="0" y="384809"/>
            <a:ext cx="8987790" cy="8890"/>
          </a:xfrm>
          <a:custGeom>
            <a:avLst/>
            <a:gdLst/>
            <a:ahLst/>
            <a:cxnLst/>
            <a:rect l="l" t="t" r="r" b="b"/>
            <a:pathLst>
              <a:path w="8987790" h="8889">
                <a:moveTo>
                  <a:pt x="1592839" y="0"/>
                </a:moveTo>
                <a:lnTo>
                  <a:pt x="0" y="0"/>
                </a:lnTo>
                <a:lnTo>
                  <a:pt x="0" y="8889"/>
                </a:lnTo>
                <a:lnTo>
                  <a:pt x="1538565" y="8889"/>
                </a:lnTo>
                <a:lnTo>
                  <a:pt x="1549400" y="6350"/>
                </a:lnTo>
                <a:lnTo>
                  <a:pt x="1592839" y="0"/>
                </a:lnTo>
                <a:close/>
              </a:path>
              <a:path w="8987790" h="8889">
                <a:moveTo>
                  <a:pt x="5483932" y="0"/>
                </a:moveTo>
                <a:lnTo>
                  <a:pt x="3718197" y="0"/>
                </a:lnTo>
                <a:lnTo>
                  <a:pt x="3796691" y="8889"/>
                </a:lnTo>
                <a:lnTo>
                  <a:pt x="5528128" y="8889"/>
                </a:lnTo>
                <a:lnTo>
                  <a:pt x="5483932" y="0"/>
                </a:lnTo>
                <a:close/>
              </a:path>
              <a:path w="8987790" h="8889">
                <a:moveTo>
                  <a:pt x="8987790" y="0"/>
                </a:moveTo>
                <a:lnTo>
                  <a:pt x="8220709" y="0"/>
                </a:lnTo>
                <a:lnTo>
                  <a:pt x="8182966" y="8889"/>
                </a:lnTo>
                <a:lnTo>
                  <a:pt x="8957564" y="8889"/>
                </a:lnTo>
                <a:lnTo>
                  <a:pt x="8987790" y="0"/>
                </a:lnTo>
                <a:close/>
              </a:path>
            </a:pathLst>
          </a:custGeom>
          <a:solidFill>
            <a:srgbClr val="00C0DC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k object 61"/>
          <p:cNvSpPr/>
          <p:nvPr/>
        </p:nvSpPr>
        <p:spPr>
          <a:xfrm>
            <a:off x="0" y="393700"/>
            <a:ext cx="8957945" cy="8890"/>
          </a:xfrm>
          <a:custGeom>
            <a:avLst/>
            <a:gdLst/>
            <a:ahLst/>
            <a:cxnLst/>
            <a:rect l="l" t="t" r="r" b="b"/>
            <a:pathLst>
              <a:path w="8957945" h="8889">
                <a:moveTo>
                  <a:pt x="1538565" y="0"/>
                </a:moveTo>
                <a:lnTo>
                  <a:pt x="0" y="0"/>
                </a:lnTo>
                <a:lnTo>
                  <a:pt x="0" y="8889"/>
                </a:lnTo>
                <a:lnTo>
                  <a:pt x="1500643" y="8889"/>
                </a:lnTo>
                <a:lnTo>
                  <a:pt x="1538565" y="0"/>
                </a:lnTo>
                <a:close/>
              </a:path>
              <a:path w="8957945" h="8889">
                <a:moveTo>
                  <a:pt x="5528128" y="0"/>
                </a:moveTo>
                <a:lnTo>
                  <a:pt x="3796691" y="0"/>
                </a:lnTo>
                <a:lnTo>
                  <a:pt x="3875185" y="8889"/>
                </a:lnTo>
                <a:lnTo>
                  <a:pt x="5572324" y="8889"/>
                </a:lnTo>
                <a:lnTo>
                  <a:pt x="5528128" y="0"/>
                </a:lnTo>
                <a:close/>
              </a:path>
              <a:path w="8957945" h="8889">
                <a:moveTo>
                  <a:pt x="8957564" y="0"/>
                </a:moveTo>
                <a:lnTo>
                  <a:pt x="8182966" y="0"/>
                </a:lnTo>
                <a:lnTo>
                  <a:pt x="8145222" y="8889"/>
                </a:lnTo>
                <a:lnTo>
                  <a:pt x="8927338" y="8889"/>
                </a:lnTo>
                <a:lnTo>
                  <a:pt x="8957564" y="0"/>
                </a:lnTo>
                <a:close/>
              </a:path>
            </a:pathLst>
          </a:custGeom>
          <a:solidFill>
            <a:srgbClr val="00BFDC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k object 62"/>
          <p:cNvSpPr/>
          <p:nvPr/>
        </p:nvSpPr>
        <p:spPr>
          <a:xfrm>
            <a:off x="0" y="402590"/>
            <a:ext cx="8927465" cy="10160"/>
          </a:xfrm>
          <a:custGeom>
            <a:avLst/>
            <a:gdLst/>
            <a:ahLst/>
            <a:cxnLst/>
            <a:rect l="l" t="t" r="r" b="b"/>
            <a:pathLst>
              <a:path w="8927465" h="10159">
                <a:moveTo>
                  <a:pt x="1500643" y="0"/>
                </a:moveTo>
                <a:lnTo>
                  <a:pt x="0" y="0"/>
                </a:lnTo>
                <a:lnTo>
                  <a:pt x="0" y="10160"/>
                </a:lnTo>
                <a:lnTo>
                  <a:pt x="1457305" y="10160"/>
                </a:lnTo>
                <a:lnTo>
                  <a:pt x="1500643" y="0"/>
                </a:lnTo>
                <a:close/>
              </a:path>
              <a:path w="8927465" h="10159">
                <a:moveTo>
                  <a:pt x="5572324" y="0"/>
                </a:moveTo>
                <a:lnTo>
                  <a:pt x="3875185" y="0"/>
                </a:lnTo>
                <a:lnTo>
                  <a:pt x="3964893" y="10160"/>
                </a:lnTo>
                <a:lnTo>
                  <a:pt x="5622834" y="10160"/>
                </a:lnTo>
                <a:lnTo>
                  <a:pt x="5572324" y="0"/>
                </a:lnTo>
                <a:close/>
              </a:path>
              <a:path w="8927465" h="10159">
                <a:moveTo>
                  <a:pt x="8927338" y="0"/>
                </a:moveTo>
                <a:lnTo>
                  <a:pt x="8145222" y="0"/>
                </a:lnTo>
                <a:lnTo>
                  <a:pt x="8102087" y="10160"/>
                </a:lnTo>
                <a:lnTo>
                  <a:pt x="8892794" y="10160"/>
                </a:lnTo>
                <a:lnTo>
                  <a:pt x="8927338" y="0"/>
                </a:lnTo>
                <a:close/>
              </a:path>
            </a:pathLst>
          </a:custGeom>
          <a:solidFill>
            <a:srgbClr val="00BEDB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k object 63"/>
          <p:cNvSpPr/>
          <p:nvPr/>
        </p:nvSpPr>
        <p:spPr>
          <a:xfrm>
            <a:off x="0" y="411480"/>
            <a:ext cx="8897620" cy="10160"/>
          </a:xfrm>
          <a:custGeom>
            <a:avLst/>
            <a:gdLst/>
            <a:ahLst/>
            <a:cxnLst/>
            <a:rect l="l" t="t" r="r" b="b"/>
            <a:pathLst>
              <a:path w="8897620" h="10159">
                <a:moveTo>
                  <a:pt x="1462722" y="0"/>
                </a:moveTo>
                <a:lnTo>
                  <a:pt x="0" y="0"/>
                </a:lnTo>
                <a:lnTo>
                  <a:pt x="0" y="10160"/>
                </a:lnTo>
                <a:lnTo>
                  <a:pt x="1419383" y="10160"/>
                </a:lnTo>
                <a:lnTo>
                  <a:pt x="1462722" y="0"/>
                </a:lnTo>
                <a:close/>
              </a:path>
              <a:path w="8897620" h="10159">
                <a:moveTo>
                  <a:pt x="5616520" y="0"/>
                </a:moveTo>
                <a:lnTo>
                  <a:pt x="3953679" y="0"/>
                </a:lnTo>
                <a:lnTo>
                  <a:pt x="4043387" y="10160"/>
                </a:lnTo>
                <a:lnTo>
                  <a:pt x="5667030" y="10160"/>
                </a:lnTo>
                <a:lnTo>
                  <a:pt x="5616520" y="0"/>
                </a:lnTo>
                <a:close/>
              </a:path>
              <a:path w="8897620" h="10159">
                <a:moveTo>
                  <a:pt x="8897112" y="0"/>
                </a:moveTo>
                <a:lnTo>
                  <a:pt x="8107479" y="0"/>
                </a:lnTo>
                <a:lnTo>
                  <a:pt x="8064344" y="10160"/>
                </a:lnTo>
                <a:lnTo>
                  <a:pt x="8859188" y="10160"/>
                </a:lnTo>
                <a:lnTo>
                  <a:pt x="8879840" y="5080"/>
                </a:lnTo>
                <a:lnTo>
                  <a:pt x="8897112" y="0"/>
                </a:lnTo>
                <a:close/>
              </a:path>
            </a:pathLst>
          </a:custGeom>
          <a:solidFill>
            <a:srgbClr val="00BDDA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k object 64"/>
          <p:cNvSpPr/>
          <p:nvPr/>
        </p:nvSpPr>
        <p:spPr>
          <a:xfrm>
            <a:off x="0" y="420369"/>
            <a:ext cx="8864600" cy="10160"/>
          </a:xfrm>
          <a:custGeom>
            <a:avLst/>
            <a:gdLst/>
            <a:ahLst/>
            <a:cxnLst/>
            <a:rect l="l" t="t" r="r" b="b"/>
            <a:pathLst>
              <a:path w="8864600" h="10159">
                <a:moveTo>
                  <a:pt x="1424801" y="0"/>
                </a:moveTo>
                <a:lnTo>
                  <a:pt x="0" y="0"/>
                </a:lnTo>
                <a:lnTo>
                  <a:pt x="0" y="10159"/>
                </a:lnTo>
                <a:lnTo>
                  <a:pt x="1381462" y="10159"/>
                </a:lnTo>
                <a:lnTo>
                  <a:pt x="1424801" y="0"/>
                </a:lnTo>
                <a:close/>
              </a:path>
              <a:path w="8864600" h="10159">
                <a:moveTo>
                  <a:pt x="5660716" y="0"/>
                </a:moveTo>
                <a:lnTo>
                  <a:pt x="4032173" y="0"/>
                </a:lnTo>
                <a:lnTo>
                  <a:pt x="4121881" y="10159"/>
                </a:lnTo>
                <a:lnTo>
                  <a:pt x="5711226" y="10159"/>
                </a:lnTo>
                <a:lnTo>
                  <a:pt x="5660716" y="0"/>
                </a:lnTo>
                <a:close/>
              </a:path>
              <a:path w="8864600" h="10159">
                <a:moveTo>
                  <a:pt x="8864351" y="0"/>
                </a:moveTo>
                <a:lnTo>
                  <a:pt x="8069735" y="0"/>
                </a:lnTo>
                <a:lnTo>
                  <a:pt x="8026600" y="10159"/>
                </a:lnTo>
                <a:lnTo>
                  <a:pt x="8823048" y="10159"/>
                </a:lnTo>
                <a:lnTo>
                  <a:pt x="8864351" y="0"/>
                </a:lnTo>
                <a:close/>
              </a:path>
            </a:pathLst>
          </a:custGeom>
          <a:solidFill>
            <a:srgbClr val="00BCDA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k object 65"/>
          <p:cNvSpPr/>
          <p:nvPr/>
        </p:nvSpPr>
        <p:spPr>
          <a:xfrm>
            <a:off x="0" y="430530"/>
            <a:ext cx="8823325" cy="8890"/>
          </a:xfrm>
          <a:custGeom>
            <a:avLst/>
            <a:gdLst/>
            <a:ahLst/>
            <a:cxnLst/>
            <a:rect l="l" t="t" r="r" b="b"/>
            <a:pathLst>
              <a:path w="8823325" h="8890">
                <a:moveTo>
                  <a:pt x="1381462" y="0"/>
                </a:moveTo>
                <a:lnTo>
                  <a:pt x="0" y="0"/>
                </a:lnTo>
                <a:lnTo>
                  <a:pt x="0" y="8890"/>
                </a:lnTo>
                <a:lnTo>
                  <a:pt x="1343540" y="8890"/>
                </a:lnTo>
                <a:lnTo>
                  <a:pt x="1381462" y="0"/>
                </a:lnTo>
                <a:close/>
              </a:path>
              <a:path w="8823325" h="8890">
                <a:moveTo>
                  <a:pt x="5711226" y="0"/>
                </a:moveTo>
                <a:lnTo>
                  <a:pt x="4121881" y="0"/>
                </a:lnTo>
                <a:lnTo>
                  <a:pt x="4200375" y="8890"/>
                </a:lnTo>
                <a:lnTo>
                  <a:pt x="5762485" y="8890"/>
                </a:lnTo>
                <a:lnTo>
                  <a:pt x="5717540" y="1270"/>
                </a:lnTo>
                <a:lnTo>
                  <a:pt x="5711226" y="0"/>
                </a:lnTo>
                <a:close/>
              </a:path>
              <a:path w="8823325" h="8890">
                <a:moveTo>
                  <a:pt x="8823048" y="0"/>
                </a:moveTo>
                <a:lnTo>
                  <a:pt x="8026600" y="0"/>
                </a:lnTo>
                <a:lnTo>
                  <a:pt x="7988857" y="8890"/>
                </a:lnTo>
                <a:lnTo>
                  <a:pt x="8786909" y="8890"/>
                </a:lnTo>
                <a:lnTo>
                  <a:pt x="8823048" y="0"/>
                </a:lnTo>
                <a:close/>
              </a:path>
            </a:pathLst>
          </a:custGeom>
          <a:solidFill>
            <a:srgbClr val="00BBD9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k object 66"/>
          <p:cNvSpPr/>
          <p:nvPr/>
        </p:nvSpPr>
        <p:spPr>
          <a:xfrm>
            <a:off x="0" y="439419"/>
            <a:ext cx="8787130" cy="10160"/>
          </a:xfrm>
          <a:custGeom>
            <a:avLst/>
            <a:gdLst/>
            <a:ahLst/>
            <a:cxnLst/>
            <a:rect l="l" t="t" r="r" b="b"/>
            <a:pathLst>
              <a:path w="8787130" h="10159">
                <a:moveTo>
                  <a:pt x="1343540" y="0"/>
                </a:moveTo>
                <a:lnTo>
                  <a:pt x="0" y="0"/>
                </a:lnTo>
                <a:lnTo>
                  <a:pt x="0" y="10159"/>
                </a:lnTo>
                <a:lnTo>
                  <a:pt x="1300202" y="10159"/>
                </a:lnTo>
                <a:lnTo>
                  <a:pt x="1343540" y="0"/>
                </a:lnTo>
                <a:close/>
              </a:path>
              <a:path w="8787130" h="10159">
                <a:moveTo>
                  <a:pt x="5762485" y="0"/>
                </a:moveTo>
                <a:lnTo>
                  <a:pt x="4200375" y="0"/>
                </a:lnTo>
                <a:lnTo>
                  <a:pt x="4290083" y="10159"/>
                </a:lnTo>
                <a:lnTo>
                  <a:pt x="5822411" y="10159"/>
                </a:lnTo>
                <a:lnTo>
                  <a:pt x="5762485" y="0"/>
                </a:lnTo>
                <a:close/>
              </a:path>
              <a:path w="8787130" h="10159">
                <a:moveTo>
                  <a:pt x="8786909" y="0"/>
                </a:moveTo>
                <a:lnTo>
                  <a:pt x="7988857" y="0"/>
                </a:lnTo>
                <a:lnTo>
                  <a:pt x="7945721" y="10159"/>
                </a:lnTo>
                <a:lnTo>
                  <a:pt x="8745606" y="10159"/>
                </a:lnTo>
                <a:lnTo>
                  <a:pt x="8786909" y="0"/>
                </a:lnTo>
                <a:close/>
              </a:path>
            </a:pathLst>
          </a:custGeom>
          <a:solidFill>
            <a:srgbClr val="00BAD8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k object 67"/>
          <p:cNvSpPr/>
          <p:nvPr/>
        </p:nvSpPr>
        <p:spPr>
          <a:xfrm>
            <a:off x="0" y="448309"/>
            <a:ext cx="8750935" cy="10160"/>
          </a:xfrm>
          <a:custGeom>
            <a:avLst/>
            <a:gdLst/>
            <a:ahLst/>
            <a:cxnLst/>
            <a:rect l="l" t="t" r="r" b="b"/>
            <a:pathLst>
              <a:path w="8750935" h="10159">
                <a:moveTo>
                  <a:pt x="1305619" y="0"/>
                </a:moveTo>
                <a:lnTo>
                  <a:pt x="0" y="0"/>
                </a:lnTo>
                <a:lnTo>
                  <a:pt x="0" y="10160"/>
                </a:lnTo>
                <a:lnTo>
                  <a:pt x="1262280" y="10160"/>
                </a:lnTo>
                <a:lnTo>
                  <a:pt x="1305619" y="0"/>
                </a:lnTo>
                <a:close/>
              </a:path>
              <a:path w="8750935" h="10159">
                <a:moveTo>
                  <a:pt x="5814921" y="0"/>
                </a:moveTo>
                <a:lnTo>
                  <a:pt x="4278869" y="0"/>
                </a:lnTo>
                <a:lnTo>
                  <a:pt x="4368577" y="10160"/>
                </a:lnTo>
                <a:lnTo>
                  <a:pt x="5874847" y="10160"/>
                </a:lnTo>
                <a:lnTo>
                  <a:pt x="5814921" y="0"/>
                </a:lnTo>
                <a:close/>
              </a:path>
              <a:path w="8750935" h="10159">
                <a:moveTo>
                  <a:pt x="8750769" y="0"/>
                </a:moveTo>
                <a:lnTo>
                  <a:pt x="7951113" y="0"/>
                </a:lnTo>
                <a:lnTo>
                  <a:pt x="7913370" y="8889"/>
                </a:lnTo>
                <a:lnTo>
                  <a:pt x="7906786" y="10160"/>
                </a:lnTo>
                <a:lnTo>
                  <a:pt x="8709466" y="10160"/>
                </a:lnTo>
                <a:lnTo>
                  <a:pt x="8750769" y="0"/>
                </a:lnTo>
                <a:close/>
              </a:path>
            </a:pathLst>
          </a:custGeom>
          <a:solidFill>
            <a:srgbClr val="00B9D8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bk object 68"/>
          <p:cNvSpPr/>
          <p:nvPr/>
        </p:nvSpPr>
        <p:spPr>
          <a:xfrm>
            <a:off x="0" y="457200"/>
            <a:ext cx="8714740" cy="10160"/>
          </a:xfrm>
          <a:custGeom>
            <a:avLst/>
            <a:gdLst/>
            <a:ahLst/>
            <a:cxnLst/>
            <a:rect l="l" t="t" r="r" b="b"/>
            <a:pathLst>
              <a:path w="8714740" h="10159">
                <a:moveTo>
                  <a:pt x="1267698" y="0"/>
                </a:moveTo>
                <a:lnTo>
                  <a:pt x="0" y="0"/>
                </a:lnTo>
                <a:lnTo>
                  <a:pt x="0" y="10160"/>
                </a:lnTo>
                <a:lnTo>
                  <a:pt x="1224359" y="10160"/>
                </a:lnTo>
                <a:lnTo>
                  <a:pt x="1267698" y="0"/>
                </a:lnTo>
                <a:close/>
              </a:path>
              <a:path w="8714740" h="10159">
                <a:moveTo>
                  <a:pt x="5867356" y="0"/>
                </a:moveTo>
                <a:lnTo>
                  <a:pt x="4357364" y="0"/>
                </a:lnTo>
                <a:lnTo>
                  <a:pt x="4447071" y="10160"/>
                </a:lnTo>
                <a:lnTo>
                  <a:pt x="5927283" y="10160"/>
                </a:lnTo>
                <a:lnTo>
                  <a:pt x="5867356" y="0"/>
                </a:lnTo>
                <a:close/>
              </a:path>
              <a:path w="8714740" h="10159">
                <a:moveTo>
                  <a:pt x="8714629" y="0"/>
                </a:moveTo>
                <a:lnTo>
                  <a:pt x="7913370" y="0"/>
                </a:lnTo>
                <a:lnTo>
                  <a:pt x="7860703" y="10160"/>
                </a:lnTo>
                <a:lnTo>
                  <a:pt x="8673326" y="10160"/>
                </a:lnTo>
                <a:lnTo>
                  <a:pt x="8714629" y="0"/>
                </a:lnTo>
                <a:close/>
              </a:path>
            </a:pathLst>
          </a:custGeom>
          <a:solidFill>
            <a:srgbClr val="00B8D7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k object 69"/>
          <p:cNvSpPr/>
          <p:nvPr/>
        </p:nvSpPr>
        <p:spPr>
          <a:xfrm>
            <a:off x="0" y="466090"/>
            <a:ext cx="8678545" cy="10160"/>
          </a:xfrm>
          <a:custGeom>
            <a:avLst/>
            <a:gdLst/>
            <a:ahLst/>
            <a:cxnLst/>
            <a:rect l="l" t="t" r="r" b="b"/>
            <a:pathLst>
              <a:path w="8678545" h="10159">
                <a:moveTo>
                  <a:pt x="1229776" y="0"/>
                </a:moveTo>
                <a:lnTo>
                  <a:pt x="0" y="0"/>
                </a:lnTo>
                <a:lnTo>
                  <a:pt x="0" y="10160"/>
                </a:lnTo>
                <a:lnTo>
                  <a:pt x="1191069" y="10160"/>
                </a:lnTo>
                <a:lnTo>
                  <a:pt x="1202690" y="6350"/>
                </a:lnTo>
                <a:lnTo>
                  <a:pt x="1229776" y="0"/>
                </a:lnTo>
                <a:close/>
              </a:path>
              <a:path w="8678545" h="10159">
                <a:moveTo>
                  <a:pt x="5919792" y="0"/>
                </a:moveTo>
                <a:lnTo>
                  <a:pt x="4435858" y="0"/>
                </a:lnTo>
                <a:lnTo>
                  <a:pt x="4525565" y="10160"/>
                </a:lnTo>
                <a:lnTo>
                  <a:pt x="5979719" y="10160"/>
                </a:lnTo>
                <a:lnTo>
                  <a:pt x="5919792" y="0"/>
                </a:lnTo>
                <a:close/>
              </a:path>
              <a:path w="8678545" h="10159">
                <a:moveTo>
                  <a:pt x="8678489" y="0"/>
                </a:moveTo>
                <a:lnTo>
                  <a:pt x="7867287" y="0"/>
                </a:lnTo>
                <a:lnTo>
                  <a:pt x="7814621" y="10160"/>
                </a:lnTo>
                <a:lnTo>
                  <a:pt x="8636388" y="10160"/>
                </a:lnTo>
                <a:lnTo>
                  <a:pt x="8642350" y="8889"/>
                </a:lnTo>
                <a:lnTo>
                  <a:pt x="8678489" y="0"/>
                </a:lnTo>
                <a:close/>
              </a:path>
            </a:pathLst>
          </a:custGeom>
          <a:solidFill>
            <a:srgbClr val="00B7D6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bk object 70"/>
          <p:cNvSpPr/>
          <p:nvPr/>
        </p:nvSpPr>
        <p:spPr>
          <a:xfrm>
            <a:off x="0" y="476250"/>
            <a:ext cx="8636635" cy="8890"/>
          </a:xfrm>
          <a:custGeom>
            <a:avLst/>
            <a:gdLst/>
            <a:ahLst/>
            <a:cxnLst/>
            <a:rect l="l" t="t" r="r" b="b"/>
            <a:pathLst>
              <a:path w="8636635" h="8890">
                <a:moveTo>
                  <a:pt x="1191069" y="0"/>
                </a:moveTo>
                <a:lnTo>
                  <a:pt x="0" y="0"/>
                </a:lnTo>
                <a:lnTo>
                  <a:pt x="0" y="8889"/>
                </a:lnTo>
                <a:lnTo>
                  <a:pt x="1163954" y="8889"/>
                </a:lnTo>
                <a:lnTo>
                  <a:pt x="1191069" y="0"/>
                </a:lnTo>
                <a:close/>
              </a:path>
              <a:path w="8636635" h="8890">
                <a:moveTo>
                  <a:pt x="5979719" y="0"/>
                </a:moveTo>
                <a:lnTo>
                  <a:pt x="4525565" y="0"/>
                </a:lnTo>
                <a:lnTo>
                  <a:pt x="4604060" y="8889"/>
                </a:lnTo>
                <a:lnTo>
                  <a:pt x="6032155" y="8889"/>
                </a:lnTo>
                <a:lnTo>
                  <a:pt x="5979719" y="0"/>
                </a:lnTo>
                <a:close/>
              </a:path>
              <a:path w="8636635" h="8890">
                <a:moveTo>
                  <a:pt x="8636388" y="0"/>
                </a:moveTo>
                <a:lnTo>
                  <a:pt x="7814621" y="0"/>
                </a:lnTo>
                <a:lnTo>
                  <a:pt x="7768538" y="8889"/>
                </a:lnTo>
                <a:lnTo>
                  <a:pt x="8594660" y="8889"/>
                </a:lnTo>
                <a:lnTo>
                  <a:pt x="8636388" y="0"/>
                </a:lnTo>
                <a:close/>
              </a:path>
            </a:pathLst>
          </a:custGeom>
          <a:solidFill>
            <a:srgbClr val="00B6D6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bk object 71"/>
          <p:cNvSpPr/>
          <p:nvPr/>
        </p:nvSpPr>
        <p:spPr>
          <a:xfrm>
            <a:off x="0" y="485140"/>
            <a:ext cx="8594725" cy="10160"/>
          </a:xfrm>
          <a:custGeom>
            <a:avLst/>
            <a:gdLst/>
            <a:ahLst/>
            <a:cxnLst/>
            <a:rect l="l" t="t" r="r" b="b"/>
            <a:pathLst>
              <a:path w="8594725" h="10159">
                <a:moveTo>
                  <a:pt x="1163955" y="0"/>
                </a:moveTo>
                <a:lnTo>
                  <a:pt x="0" y="0"/>
                </a:lnTo>
                <a:lnTo>
                  <a:pt x="0" y="10160"/>
                </a:lnTo>
                <a:lnTo>
                  <a:pt x="1132966" y="10160"/>
                </a:lnTo>
                <a:lnTo>
                  <a:pt x="1163955" y="0"/>
                </a:lnTo>
                <a:close/>
              </a:path>
              <a:path w="8594725" h="10159">
                <a:moveTo>
                  <a:pt x="6032155" y="0"/>
                </a:moveTo>
                <a:lnTo>
                  <a:pt x="4604060" y="0"/>
                </a:lnTo>
                <a:lnTo>
                  <a:pt x="4693767" y="10160"/>
                </a:lnTo>
                <a:lnTo>
                  <a:pt x="6092082" y="10160"/>
                </a:lnTo>
                <a:lnTo>
                  <a:pt x="6032155" y="0"/>
                </a:lnTo>
                <a:close/>
              </a:path>
              <a:path w="8594725" h="10159">
                <a:moveTo>
                  <a:pt x="8594660" y="0"/>
                </a:moveTo>
                <a:lnTo>
                  <a:pt x="7768538" y="0"/>
                </a:lnTo>
                <a:lnTo>
                  <a:pt x="7715872" y="10160"/>
                </a:lnTo>
                <a:lnTo>
                  <a:pt x="8546970" y="10160"/>
                </a:lnTo>
                <a:lnTo>
                  <a:pt x="8594660" y="0"/>
                </a:lnTo>
                <a:close/>
              </a:path>
            </a:pathLst>
          </a:custGeom>
          <a:solidFill>
            <a:srgbClr val="00B5D5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bk object 72"/>
          <p:cNvSpPr/>
          <p:nvPr/>
        </p:nvSpPr>
        <p:spPr>
          <a:xfrm>
            <a:off x="0" y="494030"/>
            <a:ext cx="8553450" cy="10160"/>
          </a:xfrm>
          <a:custGeom>
            <a:avLst/>
            <a:gdLst/>
            <a:ahLst/>
            <a:cxnLst/>
            <a:rect l="l" t="t" r="r" b="b"/>
            <a:pathLst>
              <a:path w="8553450" h="10159">
                <a:moveTo>
                  <a:pt x="1136840" y="0"/>
                </a:moveTo>
                <a:lnTo>
                  <a:pt x="0" y="0"/>
                </a:lnTo>
                <a:lnTo>
                  <a:pt x="0" y="10160"/>
                </a:lnTo>
                <a:lnTo>
                  <a:pt x="1105852" y="10160"/>
                </a:lnTo>
                <a:lnTo>
                  <a:pt x="1136840" y="0"/>
                </a:lnTo>
                <a:close/>
              </a:path>
              <a:path w="8553450" h="10159">
                <a:moveTo>
                  <a:pt x="6084591" y="0"/>
                </a:moveTo>
                <a:lnTo>
                  <a:pt x="4682554" y="0"/>
                </a:lnTo>
                <a:lnTo>
                  <a:pt x="4772262" y="10160"/>
                </a:lnTo>
                <a:lnTo>
                  <a:pt x="6144518" y="10160"/>
                </a:lnTo>
                <a:lnTo>
                  <a:pt x="6084591" y="0"/>
                </a:lnTo>
                <a:close/>
              </a:path>
              <a:path w="8553450" h="10159">
                <a:moveTo>
                  <a:pt x="8552931" y="0"/>
                </a:moveTo>
                <a:lnTo>
                  <a:pt x="7722455" y="0"/>
                </a:lnTo>
                <a:lnTo>
                  <a:pt x="7669789" y="10160"/>
                </a:lnTo>
                <a:lnTo>
                  <a:pt x="8505241" y="10160"/>
                </a:lnTo>
                <a:lnTo>
                  <a:pt x="8552931" y="0"/>
                </a:lnTo>
                <a:close/>
              </a:path>
            </a:pathLst>
          </a:custGeom>
          <a:solidFill>
            <a:srgbClr val="00B4D5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k object 73"/>
          <p:cNvSpPr/>
          <p:nvPr/>
        </p:nvSpPr>
        <p:spPr>
          <a:xfrm>
            <a:off x="0" y="502919"/>
            <a:ext cx="8511540" cy="10160"/>
          </a:xfrm>
          <a:custGeom>
            <a:avLst/>
            <a:gdLst/>
            <a:ahLst/>
            <a:cxnLst/>
            <a:rect l="l" t="t" r="r" b="b"/>
            <a:pathLst>
              <a:path w="8511540" h="10159">
                <a:moveTo>
                  <a:pt x="1109725" y="0"/>
                </a:moveTo>
                <a:lnTo>
                  <a:pt x="0" y="0"/>
                </a:lnTo>
                <a:lnTo>
                  <a:pt x="0" y="10159"/>
                </a:lnTo>
                <a:lnTo>
                  <a:pt x="1078737" y="10159"/>
                </a:lnTo>
                <a:lnTo>
                  <a:pt x="1109725" y="0"/>
                </a:lnTo>
                <a:close/>
              </a:path>
              <a:path w="8511540" h="10159">
                <a:moveTo>
                  <a:pt x="6137027" y="0"/>
                </a:moveTo>
                <a:lnTo>
                  <a:pt x="4761048" y="0"/>
                </a:lnTo>
                <a:lnTo>
                  <a:pt x="4850756" y="10159"/>
                </a:lnTo>
                <a:lnTo>
                  <a:pt x="6212579" y="10159"/>
                </a:lnTo>
                <a:lnTo>
                  <a:pt x="6159500" y="3809"/>
                </a:lnTo>
                <a:lnTo>
                  <a:pt x="6137027" y="0"/>
                </a:lnTo>
                <a:close/>
              </a:path>
              <a:path w="8511540" h="10159">
                <a:moveTo>
                  <a:pt x="8511203" y="0"/>
                </a:moveTo>
                <a:lnTo>
                  <a:pt x="7676372" y="0"/>
                </a:lnTo>
                <a:lnTo>
                  <a:pt x="7623706" y="10159"/>
                </a:lnTo>
                <a:lnTo>
                  <a:pt x="8463513" y="10159"/>
                </a:lnTo>
                <a:lnTo>
                  <a:pt x="8511203" y="0"/>
                </a:lnTo>
                <a:close/>
              </a:path>
            </a:pathLst>
          </a:custGeom>
          <a:solidFill>
            <a:srgbClr val="00B3D4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bk object 74"/>
          <p:cNvSpPr/>
          <p:nvPr/>
        </p:nvSpPr>
        <p:spPr>
          <a:xfrm>
            <a:off x="0" y="513080"/>
            <a:ext cx="8463915" cy="8890"/>
          </a:xfrm>
          <a:custGeom>
            <a:avLst/>
            <a:gdLst/>
            <a:ahLst/>
            <a:cxnLst/>
            <a:rect l="l" t="t" r="r" b="b"/>
            <a:pathLst>
              <a:path w="8463915" h="8890">
                <a:moveTo>
                  <a:pt x="1078738" y="0"/>
                </a:moveTo>
                <a:lnTo>
                  <a:pt x="0" y="0"/>
                </a:lnTo>
                <a:lnTo>
                  <a:pt x="0" y="8890"/>
                </a:lnTo>
                <a:lnTo>
                  <a:pt x="1051623" y="8890"/>
                </a:lnTo>
                <a:lnTo>
                  <a:pt x="1078738" y="0"/>
                </a:lnTo>
                <a:close/>
              </a:path>
              <a:path w="8463915" h="8890">
                <a:moveTo>
                  <a:pt x="6212579" y="0"/>
                </a:moveTo>
                <a:lnTo>
                  <a:pt x="4850756" y="0"/>
                </a:lnTo>
                <a:lnTo>
                  <a:pt x="4929250" y="8890"/>
                </a:lnTo>
                <a:lnTo>
                  <a:pt x="6286890" y="8890"/>
                </a:lnTo>
                <a:lnTo>
                  <a:pt x="6212579" y="0"/>
                </a:lnTo>
                <a:close/>
              </a:path>
              <a:path w="8463915" h="8890">
                <a:moveTo>
                  <a:pt x="8463513" y="0"/>
                </a:moveTo>
                <a:lnTo>
                  <a:pt x="7623706" y="0"/>
                </a:lnTo>
                <a:lnTo>
                  <a:pt x="7590790" y="6350"/>
                </a:lnTo>
                <a:lnTo>
                  <a:pt x="7569568" y="8890"/>
                </a:lnTo>
                <a:lnTo>
                  <a:pt x="8421784" y="8890"/>
                </a:lnTo>
                <a:lnTo>
                  <a:pt x="8463513" y="0"/>
                </a:lnTo>
                <a:close/>
              </a:path>
            </a:pathLst>
          </a:custGeom>
          <a:solidFill>
            <a:srgbClr val="00B2D3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bk object 75"/>
          <p:cNvSpPr/>
          <p:nvPr/>
        </p:nvSpPr>
        <p:spPr>
          <a:xfrm>
            <a:off x="0" y="521969"/>
            <a:ext cx="8422005" cy="8890"/>
          </a:xfrm>
          <a:custGeom>
            <a:avLst/>
            <a:gdLst/>
            <a:ahLst/>
            <a:cxnLst/>
            <a:rect l="l" t="t" r="r" b="b"/>
            <a:pathLst>
              <a:path w="8422005" h="8890">
                <a:moveTo>
                  <a:pt x="1051623" y="0"/>
                </a:moveTo>
                <a:lnTo>
                  <a:pt x="0" y="0"/>
                </a:lnTo>
                <a:lnTo>
                  <a:pt x="0" y="8889"/>
                </a:lnTo>
                <a:lnTo>
                  <a:pt x="1024508" y="8889"/>
                </a:lnTo>
                <a:lnTo>
                  <a:pt x="1051623" y="0"/>
                </a:lnTo>
                <a:close/>
              </a:path>
              <a:path w="8422005" h="8890">
                <a:moveTo>
                  <a:pt x="6286890" y="0"/>
                </a:moveTo>
                <a:lnTo>
                  <a:pt x="4929250" y="0"/>
                </a:lnTo>
                <a:lnTo>
                  <a:pt x="5007744" y="8889"/>
                </a:lnTo>
                <a:lnTo>
                  <a:pt x="6361202" y="8889"/>
                </a:lnTo>
                <a:lnTo>
                  <a:pt x="6286890" y="0"/>
                </a:lnTo>
                <a:close/>
              </a:path>
              <a:path w="8422005" h="8890">
                <a:moveTo>
                  <a:pt x="8421784" y="0"/>
                </a:moveTo>
                <a:lnTo>
                  <a:pt x="7569568" y="0"/>
                </a:lnTo>
                <a:lnTo>
                  <a:pt x="7495294" y="8889"/>
                </a:lnTo>
                <a:lnTo>
                  <a:pt x="8380056" y="8889"/>
                </a:lnTo>
                <a:lnTo>
                  <a:pt x="8421784" y="0"/>
                </a:lnTo>
                <a:close/>
              </a:path>
            </a:pathLst>
          </a:custGeom>
          <a:solidFill>
            <a:srgbClr val="00B1D3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bk object 76"/>
          <p:cNvSpPr/>
          <p:nvPr/>
        </p:nvSpPr>
        <p:spPr>
          <a:xfrm>
            <a:off x="0" y="530859"/>
            <a:ext cx="8380095" cy="10160"/>
          </a:xfrm>
          <a:custGeom>
            <a:avLst/>
            <a:gdLst/>
            <a:ahLst/>
            <a:cxnLst/>
            <a:rect l="l" t="t" r="r" b="b"/>
            <a:pathLst>
              <a:path w="8380095" h="10159">
                <a:moveTo>
                  <a:pt x="1024508" y="0"/>
                </a:moveTo>
                <a:lnTo>
                  <a:pt x="0" y="0"/>
                </a:lnTo>
                <a:lnTo>
                  <a:pt x="0" y="10160"/>
                </a:lnTo>
                <a:lnTo>
                  <a:pt x="993520" y="10160"/>
                </a:lnTo>
                <a:lnTo>
                  <a:pt x="1024508" y="0"/>
                </a:lnTo>
                <a:close/>
              </a:path>
              <a:path w="8380095" h="10159">
                <a:moveTo>
                  <a:pt x="6361202" y="0"/>
                </a:moveTo>
                <a:lnTo>
                  <a:pt x="5007744" y="0"/>
                </a:lnTo>
                <a:lnTo>
                  <a:pt x="5097452" y="10160"/>
                </a:lnTo>
                <a:lnTo>
                  <a:pt x="6446129" y="10160"/>
                </a:lnTo>
                <a:lnTo>
                  <a:pt x="6361202" y="0"/>
                </a:lnTo>
                <a:close/>
              </a:path>
              <a:path w="8380095" h="10159">
                <a:moveTo>
                  <a:pt x="8380056" y="0"/>
                </a:moveTo>
                <a:lnTo>
                  <a:pt x="7495294" y="0"/>
                </a:lnTo>
                <a:lnTo>
                  <a:pt x="7410409" y="10160"/>
                </a:lnTo>
                <a:lnTo>
                  <a:pt x="8328301" y="10160"/>
                </a:lnTo>
                <a:lnTo>
                  <a:pt x="8350250" y="6350"/>
                </a:lnTo>
                <a:lnTo>
                  <a:pt x="8380056" y="0"/>
                </a:lnTo>
                <a:close/>
              </a:path>
            </a:pathLst>
          </a:custGeom>
          <a:solidFill>
            <a:srgbClr val="00B0D2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k object 77"/>
          <p:cNvSpPr/>
          <p:nvPr/>
        </p:nvSpPr>
        <p:spPr>
          <a:xfrm>
            <a:off x="0" y="539750"/>
            <a:ext cx="8335645" cy="10160"/>
          </a:xfrm>
          <a:custGeom>
            <a:avLst/>
            <a:gdLst/>
            <a:ahLst/>
            <a:cxnLst/>
            <a:rect l="l" t="t" r="r" b="b"/>
            <a:pathLst>
              <a:path w="8335645" h="10159">
                <a:moveTo>
                  <a:pt x="997394" y="0"/>
                </a:moveTo>
                <a:lnTo>
                  <a:pt x="0" y="0"/>
                </a:lnTo>
                <a:lnTo>
                  <a:pt x="0" y="10160"/>
                </a:lnTo>
                <a:lnTo>
                  <a:pt x="966406" y="10160"/>
                </a:lnTo>
                <a:lnTo>
                  <a:pt x="997394" y="0"/>
                </a:lnTo>
                <a:close/>
              </a:path>
              <a:path w="8335645" h="10159">
                <a:moveTo>
                  <a:pt x="6435513" y="0"/>
                </a:moveTo>
                <a:lnTo>
                  <a:pt x="5086238" y="0"/>
                </a:lnTo>
                <a:lnTo>
                  <a:pt x="5175946" y="10160"/>
                </a:lnTo>
                <a:lnTo>
                  <a:pt x="6520440" y="10160"/>
                </a:lnTo>
                <a:lnTo>
                  <a:pt x="6435513" y="0"/>
                </a:lnTo>
                <a:close/>
              </a:path>
              <a:path w="8335645" h="10159">
                <a:moveTo>
                  <a:pt x="8335617" y="0"/>
                </a:moveTo>
                <a:lnTo>
                  <a:pt x="7421019" y="0"/>
                </a:lnTo>
                <a:lnTo>
                  <a:pt x="7336134" y="10160"/>
                </a:lnTo>
                <a:lnTo>
                  <a:pt x="8277086" y="10160"/>
                </a:lnTo>
                <a:lnTo>
                  <a:pt x="8335617" y="0"/>
                </a:lnTo>
                <a:close/>
              </a:path>
            </a:pathLst>
          </a:custGeom>
          <a:solidFill>
            <a:srgbClr val="00AFD1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k object 78"/>
          <p:cNvSpPr/>
          <p:nvPr/>
        </p:nvSpPr>
        <p:spPr>
          <a:xfrm>
            <a:off x="0" y="548640"/>
            <a:ext cx="8284845" cy="10160"/>
          </a:xfrm>
          <a:custGeom>
            <a:avLst/>
            <a:gdLst/>
            <a:ahLst/>
            <a:cxnLst/>
            <a:rect l="l" t="t" r="r" b="b"/>
            <a:pathLst>
              <a:path w="8284845" h="10159">
                <a:moveTo>
                  <a:pt x="970279" y="0"/>
                </a:moveTo>
                <a:lnTo>
                  <a:pt x="0" y="0"/>
                </a:lnTo>
                <a:lnTo>
                  <a:pt x="0" y="10160"/>
                </a:lnTo>
                <a:lnTo>
                  <a:pt x="939291" y="10160"/>
                </a:lnTo>
                <a:lnTo>
                  <a:pt x="970279" y="0"/>
                </a:lnTo>
                <a:close/>
              </a:path>
              <a:path w="8284845" h="10159">
                <a:moveTo>
                  <a:pt x="6509824" y="0"/>
                </a:moveTo>
                <a:lnTo>
                  <a:pt x="5164732" y="0"/>
                </a:lnTo>
                <a:lnTo>
                  <a:pt x="5254440" y="10160"/>
                </a:lnTo>
                <a:lnTo>
                  <a:pt x="6621610" y="10160"/>
                </a:lnTo>
                <a:lnTo>
                  <a:pt x="6573520" y="7620"/>
                </a:lnTo>
                <a:lnTo>
                  <a:pt x="6509824" y="0"/>
                </a:lnTo>
                <a:close/>
              </a:path>
              <a:path w="8284845" h="10159">
                <a:moveTo>
                  <a:pt x="8284403" y="0"/>
                </a:moveTo>
                <a:lnTo>
                  <a:pt x="7346745" y="0"/>
                </a:lnTo>
                <a:lnTo>
                  <a:pt x="7261859" y="10160"/>
                </a:lnTo>
                <a:lnTo>
                  <a:pt x="8225872" y="10160"/>
                </a:lnTo>
                <a:lnTo>
                  <a:pt x="8284403" y="0"/>
                </a:lnTo>
                <a:close/>
              </a:path>
            </a:pathLst>
          </a:custGeom>
          <a:solidFill>
            <a:srgbClr val="00AED1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bk object 79"/>
          <p:cNvSpPr/>
          <p:nvPr/>
        </p:nvSpPr>
        <p:spPr>
          <a:xfrm>
            <a:off x="0" y="558800"/>
            <a:ext cx="8226425" cy="8890"/>
          </a:xfrm>
          <a:custGeom>
            <a:avLst/>
            <a:gdLst/>
            <a:ahLst/>
            <a:cxnLst/>
            <a:rect l="l" t="t" r="r" b="b"/>
            <a:pathLst>
              <a:path w="8226425" h="8890">
                <a:moveTo>
                  <a:pt x="939291" y="0"/>
                </a:moveTo>
                <a:lnTo>
                  <a:pt x="0" y="0"/>
                </a:lnTo>
                <a:lnTo>
                  <a:pt x="0" y="8889"/>
                </a:lnTo>
                <a:lnTo>
                  <a:pt x="912177" y="8889"/>
                </a:lnTo>
                <a:lnTo>
                  <a:pt x="939291" y="0"/>
                </a:lnTo>
                <a:close/>
              </a:path>
              <a:path w="8226425" h="8890">
                <a:moveTo>
                  <a:pt x="6621610" y="0"/>
                </a:moveTo>
                <a:lnTo>
                  <a:pt x="5254440" y="0"/>
                </a:lnTo>
                <a:lnTo>
                  <a:pt x="5332934" y="8889"/>
                </a:lnTo>
                <a:lnTo>
                  <a:pt x="6789927" y="8889"/>
                </a:lnTo>
                <a:lnTo>
                  <a:pt x="6621610" y="0"/>
                </a:lnTo>
                <a:close/>
              </a:path>
              <a:path w="8226425" h="8890">
                <a:moveTo>
                  <a:pt x="8225872" y="0"/>
                </a:moveTo>
                <a:lnTo>
                  <a:pt x="7261860" y="0"/>
                </a:lnTo>
                <a:lnTo>
                  <a:pt x="7085427" y="8889"/>
                </a:lnTo>
                <a:lnTo>
                  <a:pt x="8174658" y="8889"/>
                </a:lnTo>
                <a:lnTo>
                  <a:pt x="8225872" y="0"/>
                </a:lnTo>
                <a:close/>
              </a:path>
            </a:pathLst>
          </a:custGeom>
          <a:solidFill>
            <a:srgbClr val="00ADD0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bk object 80"/>
          <p:cNvSpPr/>
          <p:nvPr/>
        </p:nvSpPr>
        <p:spPr>
          <a:xfrm>
            <a:off x="0" y="567690"/>
            <a:ext cx="8174990" cy="8890"/>
          </a:xfrm>
          <a:custGeom>
            <a:avLst/>
            <a:gdLst/>
            <a:ahLst/>
            <a:cxnLst/>
            <a:rect l="l" t="t" r="r" b="b"/>
            <a:pathLst>
              <a:path w="8174990" h="8890">
                <a:moveTo>
                  <a:pt x="912177" y="0"/>
                </a:moveTo>
                <a:lnTo>
                  <a:pt x="0" y="0"/>
                </a:lnTo>
                <a:lnTo>
                  <a:pt x="0" y="8889"/>
                </a:lnTo>
                <a:lnTo>
                  <a:pt x="886546" y="8889"/>
                </a:lnTo>
                <a:lnTo>
                  <a:pt x="892810" y="6350"/>
                </a:lnTo>
                <a:lnTo>
                  <a:pt x="912177" y="0"/>
                </a:lnTo>
                <a:close/>
              </a:path>
              <a:path w="8174990" h="8890">
                <a:moveTo>
                  <a:pt x="6789927" y="0"/>
                </a:moveTo>
                <a:lnTo>
                  <a:pt x="5332934" y="0"/>
                </a:lnTo>
                <a:lnTo>
                  <a:pt x="5411429" y="8889"/>
                </a:lnTo>
                <a:lnTo>
                  <a:pt x="8123444" y="8889"/>
                </a:lnTo>
                <a:lnTo>
                  <a:pt x="8130760" y="7620"/>
                </a:lnTo>
                <a:lnTo>
                  <a:pt x="6934200" y="7620"/>
                </a:lnTo>
                <a:lnTo>
                  <a:pt x="6789927" y="0"/>
                </a:lnTo>
                <a:close/>
              </a:path>
              <a:path w="8174990" h="8890">
                <a:moveTo>
                  <a:pt x="8174658" y="0"/>
                </a:moveTo>
                <a:lnTo>
                  <a:pt x="7085427" y="0"/>
                </a:lnTo>
                <a:lnTo>
                  <a:pt x="6934200" y="7620"/>
                </a:lnTo>
                <a:lnTo>
                  <a:pt x="8130760" y="7620"/>
                </a:lnTo>
                <a:lnTo>
                  <a:pt x="8174658" y="0"/>
                </a:lnTo>
                <a:close/>
              </a:path>
            </a:pathLst>
          </a:custGeom>
          <a:solidFill>
            <a:srgbClr val="00ACD0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bk object 81"/>
          <p:cNvSpPr/>
          <p:nvPr/>
        </p:nvSpPr>
        <p:spPr>
          <a:xfrm>
            <a:off x="0" y="576580"/>
            <a:ext cx="8123555" cy="10160"/>
          </a:xfrm>
          <a:custGeom>
            <a:avLst/>
            <a:gdLst/>
            <a:ahLst/>
            <a:cxnLst/>
            <a:rect l="l" t="t" r="r" b="b"/>
            <a:pathLst>
              <a:path w="8123555" h="10159">
                <a:moveTo>
                  <a:pt x="886546" y="0"/>
                </a:moveTo>
                <a:lnTo>
                  <a:pt x="0" y="0"/>
                </a:lnTo>
                <a:lnTo>
                  <a:pt x="0" y="10160"/>
                </a:lnTo>
                <a:lnTo>
                  <a:pt x="861492" y="10160"/>
                </a:lnTo>
                <a:lnTo>
                  <a:pt x="886546" y="0"/>
                </a:lnTo>
                <a:close/>
              </a:path>
              <a:path w="8123555" h="10159">
                <a:moveTo>
                  <a:pt x="8123444" y="0"/>
                </a:moveTo>
                <a:lnTo>
                  <a:pt x="5411429" y="0"/>
                </a:lnTo>
                <a:lnTo>
                  <a:pt x="5501136" y="10160"/>
                </a:lnTo>
                <a:lnTo>
                  <a:pt x="8064914" y="10160"/>
                </a:lnTo>
                <a:lnTo>
                  <a:pt x="8123444" y="0"/>
                </a:lnTo>
                <a:close/>
              </a:path>
            </a:pathLst>
          </a:custGeom>
          <a:solidFill>
            <a:srgbClr val="00ABCF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bk object 82"/>
          <p:cNvSpPr/>
          <p:nvPr/>
        </p:nvSpPr>
        <p:spPr>
          <a:xfrm>
            <a:off x="0" y="585469"/>
            <a:ext cx="8072755" cy="10160"/>
          </a:xfrm>
          <a:custGeom>
            <a:avLst/>
            <a:gdLst/>
            <a:ahLst/>
            <a:cxnLst/>
            <a:rect l="l" t="t" r="r" b="b"/>
            <a:pathLst>
              <a:path w="8072755" h="10159">
                <a:moveTo>
                  <a:pt x="864624" y="0"/>
                </a:moveTo>
                <a:lnTo>
                  <a:pt x="0" y="0"/>
                </a:lnTo>
                <a:lnTo>
                  <a:pt x="0" y="10159"/>
                </a:lnTo>
                <a:lnTo>
                  <a:pt x="839571" y="10159"/>
                </a:lnTo>
                <a:lnTo>
                  <a:pt x="864624" y="0"/>
                </a:lnTo>
                <a:close/>
              </a:path>
              <a:path w="8072755" h="10159">
                <a:moveTo>
                  <a:pt x="8072230" y="0"/>
                </a:moveTo>
                <a:lnTo>
                  <a:pt x="5489923" y="0"/>
                </a:lnTo>
                <a:lnTo>
                  <a:pt x="5579630" y="10159"/>
                </a:lnTo>
                <a:lnTo>
                  <a:pt x="8013700" y="10159"/>
                </a:lnTo>
                <a:lnTo>
                  <a:pt x="8072230" y="0"/>
                </a:lnTo>
                <a:close/>
              </a:path>
            </a:pathLst>
          </a:custGeom>
          <a:solidFill>
            <a:srgbClr val="00AACE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bk object 83"/>
          <p:cNvSpPr/>
          <p:nvPr/>
        </p:nvSpPr>
        <p:spPr>
          <a:xfrm>
            <a:off x="0" y="594359"/>
            <a:ext cx="8021320" cy="10160"/>
          </a:xfrm>
          <a:custGeom>
            <a:avLst/>
            <a:gdLst/>
            <a:ahLst/>
            <a:cxnLst/>
            <a:rect l="l" t="t" r="r" b="b"/>
            <a:pathLst>
              <a:path w="8021320" h="10159">
                <a:moveTo>
                  <a:pt x="842702" y="0"/>
                </a:moveTo>
                <a:lnTo>
                  <a:pt x="0" y="0"/>
                </a:lnTo>
                <a:lnTo>
                  <a:pt x="0" y="10160"/>
                </a:lnTo>
                <a:lnTo>
                  <a:pt x="817649" y="10160"/>
                </a:lnTo>
                <a:lnTo>
                  <a:pt x="842702" y="0"/>
                </a:lnTo>
                <a:close/>
              </a:path>
              <a:path w="8021320" h="10159">
                <a:moveTo>
                  <a:pt x="8021016" y="0"/>
                </a:moveTo>
                <a:lnTo>
                  <a:pt x="5568417" y="0"/>
                </a:lnTo>
                <a:lnTo>
                  <a:pt x="5658125" y="10160"/>
                </a:lnTo>
                <a:lnTo>
                  <a:pt x="7944685" y="10160"/>
                </a:lnTo>
                <a:lnTo>
                  <a:pt x="8013700" y="1269"/>
                </a:lnTo>
                <a:lnTo>
                  <a:pt x="8021016" y="0"/>
                </a:lnTo>
                <a:close/>
              </a:path>
            </a:pathLst>
          </a:custGeom>
          <a:solidFill>
            <a:srgbClr val="00A9CE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bk object 84"/>
          <p:cNvSpPr/>
          <p:nvPr/>
        </p:nvSpPr>
        <p:spPr>
          <a:xfrm>
            <a:off x="0" y="604519"/>
            <a:ext cx="7945120" cy="8890"/>
          </a:xfrm>
          <a:custGeom>
            <a:avLst/>
            <a:gdLst/>
            <a:ahLst/>
            <a:cxnLst/>
            <a:rect l="l" t="t" r="r" b="b"/>
            <a:pathLst>
              <a:path w="7945120" h="8890">
                <a:moveTo>
                  <a:pt x="817649" y="0"/>
                </a:moveTo>
                <a:lnTo>
                  <a:pt x="0" y="0"/>
                </a:lnTo>
                <a:lnTo>
                  <a:pt x="0" y="8889"/>
                </a:lnTo>
                <a:lnTo>
                  <a:pt x="795727" y="8889"/>
                </a:lnTo>
                <a:lnTo>
                  <a:pt x="817649" y="0"/>
                </a:lnTo>
                <a:close/>
              </a:path>
              <a:path w="7945120" h="8890">
                <a:moveTo>
                  <a:pt x="7944685" y="0"/>
                </a:moveTo>
                <a:lnTo>
                  <a:pt x="5658125" y="0"/>
                </a:lnTo>
                <a:lnTo>
                  <a:pt x="5736619" y="8889"/>
                </a:lnTo>
                <a:lnTo>
                  <a:pt x="7875671" y="8889"/>
                </a:lnTo>
                <a:lnTo>
                  <a:pt x="7944685" y="0"/>
                </a:lnTo>
                <a:close/>
              </a:path>
            </a:pathLst>
          </a:custGeom>
          <a:solidFill>
            <a:srgbClr val="00A8CD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bk object 85"/>
          <p:cNvSpPr/>
          <p:nvPr/>
        </p:nvSpPr>
        <p:spPr>
          <a:xfrm>
            <a:off x="0" y="613409"/>
            <a:ext cx="7875905" cy="10160"/>
          </a:xfrm>
          <a:custGeom>
            <a:avLst/>
            <a:gdLst/>
            <a:ahLst/>
            <a:cxnLst/>
            <a:rect l="l" t="t" r="r" b="b"/>
            <a:pathLst>
              <a:path w="7875905" h="10159">
                <a:moveTo>
                  <a:pt x="795727" y="0"/>
                </a:moveTo>
                <a:lnTo>
                  <a:pt x="0" y="0"/>
                </a:lnTo>
                <a:lnTo>
                  <a:pt x="0" y="10160"/>
                </a:lnTo>
                <a:lnTo>
                  <a:pt x="770673" y="10160"/>
                </a:lnTo>
                <a:lnTo>
                  <a:pt x="795727" y="0"/>
                </a:lnTo>
                <a:close/>
              </a:path>
              <a:path w="7875905" h="10159">
                <a:moveTo>
                  <a:pt x="7875671" y="0"/>
                </a:moveTo>
                <a:lnTo>
                  <a:pt x="5736619" y="0"/>
                </a:lnTo>
                <a:lnTo>
                  <a:pt x="5803900" y="7619"/>
                </a:lnTo>
                <a:lnTo>
                  <a:pt x="5832642" y="10160"/>
                </a:lnTo>
                <a:lnTo>
                  <a:pt x="7796797" y="10160"/>
                </a:lnTo>
                <a:lnTo>
                  <a:pt x="7875671" y="0"/>
                </a:lnTo>
                <a:close/>
              </a:path>
            </a:pathLst>
          </a:custGeom>
          <a:solidFill>
            <a:srgbClr val="00A7CC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bk object 86"/>
          <p:cNvSpPr/>
          <p:nvPr/>
        </p:nvSpPr>
        <p:spPr>
          <a:xfrm>
            <a:off x="0" y="622300"/>
            <a:ext cx="7806690" cy="10160"/>
          </a:xfrm>
          <a:custGeom>
            <a:avLst/>
            <a:gdLst/>
            <a:ahLst/>
            <a:cxnLst/>
            <a:rect l="l" t="t" r="r" b="b"/>
            <a:pathLst>
              <a:path w="7806690" h="10159">
                <a:moveTo>
                  <a:pt x="773805" y="0"/>
                </a:moveTo>
                <a:lnTo>
                  <a:pt x="0" y="0"/>
                </a:lnTo>
                <a:lnTo>
                  <a:pt x="0" y="10160"/>
                </a:lnTo>
                <a:lnTo>
                  <a:pt x="748751" y="10160"/>
                </a:lnTo>
                <a:lnTo>
                  <a:pt x="773805" y="0"/>
                </a:lnTo>
                <a:close/>
              </a:path>
              <a:path w="7806690" h="10159">
                <a:moveTo>
                  <a:pt x="7806656" y="0"/>
                </a:moveTo>
                <a:lnTo>
                  <a:pt x="5818271" y="0"/>
                </a:lnTo>
                <a:lnTo>
                  <a:pt x="5933239" y="10160"/>
                </a:lnTo>
                <a:lnTo>
                  <a:pt x="7727782" y="10160"/>
                </a:lnTo>
                <a:lnTo>
                  <a:pt x="7806656" y="0"/>
                </a:lnTo>
                <a:close/>
              </a:path>
            </a:pathLst>
          </a:custGeom>
          <a:solidFill>
            <a:srgbClr val="00A6CC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bk object 87"/>
          <p:cNvSpPr/>
          <p:nvPr/>
        </p:nvSpPr>
        <p:spPr>
          <a:xfrm>
            <a:off x="0" y="631190"/>
            <a:ext cx="7738109" cy="10160"/>
          </a:xfrm>
          <a:custGeom>
            <a:avLst/>
            <a:gdLst/>
            <a:ahLst/>
            <a:cxnLst/>
            <a:rect l="l" t="t" r="r" b="b"/>
            <a:pathLst>
              <a:path w="7738109" h="10159">
                <a:moveTo>
                  <a:pt x="751883" y="0"/>
                </a:moveTo>
                <a:lnTo>
                  <a:pt x="0" y="0"/>
                </a:lnTo>
                <a:lnTo>
                  <a:pt x="0" y="10160"/>
                </a:lnTo>
                <a:lnTo>
                  <a:pt x="726829" y="10160"/>
                </a:lnTo>
                <a:lnTo>
                  <a:pt x="751883" y="0"/>
                </a:lnTo>
                <a:close/>
              </a:path>
              <a:path w="7738109" h="10159">
                <a:moveTo>
                  <a:pt x="7737642" y="0"/>
                </a:moveTo>
                <a:lnTo>
                  <a:pt x="5918868" y="0"/>
                </a:lnTo>
                <a:lnTo>
                  <a:pt x="6033836" y="10160"/>
                </a:lnTo>
                <a:lnTo>
                  <a:pt x="7658768" y="10160"/>
                </a:lnTo>
                <a:lnTo>
                  <a:pt x="7737642" y="0"/>
                </a:lnTo>
                <a:close/>
              </a:path>
            </a:pathLst>
          </a:custGeom>
          <a:solidFill>
            <a:srgbClr val="00A5CC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bk object 88"/>
          <p:cNvSpPr/>
          <p:nvPr/>
        </p:nvSpPr>
        <p:spPr>
          <a:xfrm>
            <a:off x="0" y="640080"/>
            <a:ext cx="7668895" cy="10160"/>
          </a:xfrm>
          <a:custGeom>
            <a:avLst/>
            <a:gdLst/>
            <a:ahLst/>
            <a:cxnLst/>
            <a:rect l="l" t="t" r="r" b="b"/>
            <a:pathLst>
              <a:path w="7668895" h="10159">
                <a:moveTo>
                  <a:pt x="729961" y="0"/>
                </a:moveTo>
                <a:lnTo>
                  <a:pt x="0" y="0"/>
                </a:lnTo>
                <a:lnTo>
                  <a:pt x="0" y="10160"/>
                </a:lnTo>
                <a:lnTo>
                  <a:pt x="704907" y="10160"/>
                </a:lnTo>
                <a:lnTo>
                  <a:pt x="729961" y="0"/>
                </a:lnTo>
                <a:close/>
              </a:path>
              <a:path w="7668895" h="10159">
                <a:moveTo>
                  <a:pt x="7668627" y="0"/>
                </a:moveTo>
                <a:lnTo>
                  <a:pt x="6019465" y="0"/>
                </a:lnTo>
                <a:lnTo>
                  <a:pt x="6134434" y="10160"/>
                </a:lnTo>
                <a:lnTo>
                  <a:pt x="7564966" y="10160"/>
                </a:lnTo>
                <a:lnTo>
                  <a:pt x="7639050" y="3810"/>
                </a:lnTo>
                <a:lnTo>
                  <a:pt x="7668627" y="0"/>
                </a:lnTo>
                <a:close/>
              </a:path>
            </a:pathLst>
          </a:custGeom>
          <a:solidFill>
            <a:srgbClr val="00A4CA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bk object 89"/>
          <p:cNvSpPr/>
          <p:nvPr/>
        </p:nvSpPr>
        <p:spPr>
          <a:xfrm>
            <a:off x="0" y="650240"/>
            <a:ext cx="7565390" cy="8890"/>
          </a:xfrm>
          <a:custGeom>
            <a:avLst/>
            <a:gdLst/>
            <a:ahLst/>
            <a:cxnLst/>
            <a:rect l="l" t="t" r="r" b="b"/>
            <a:pathLst>
              <a:path w="7565390" h="8890">
                <a:moveTo>
                  <a:pt x="704907" y="0"/>
                </a:moveTo>
                <a:lnTo>
                  <a:pt x="0" y="0"/>
                </a:lnTo>
                <a:lnTo>
                  <a:pt x="0" y="8889"/>
                </a:lnTo>
                <a:lnTo>
                  <a:pt x="682985" y="8889"/>
                </a:lnTo>
                <a:lnTo>
                  <a:pt x="704907" y="0"/>
                </a:lnTo>
                <a:close/>
              </a:path>
              <a:path w="7565390" h="8890">
                <a:moveTo>
                  <a:pt x="7564966" y="0"/>
                </a:moveTo>
                <a:lnTo>
                  <a:pt x="6134434" y="0"/>
                </a:lnTo>
                <a:lnTo>
                  <a:pt x="6235031" y="8889"/>
                </a:lnTo>
                <a:lnTo>
                  <a:pt x="7461250" y="8889"/>
                </a:lnTo>
                <a:lnTo>
                  <a:pt x="7564966" y="0"/>
                </a:lnTo>
                <a:close/>
              </a:path>
            </a:pathLst>
          </a:custGeom>
          <a:solidFill>
            <a:srgbClr val="00A3CA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bk object 90"/>
          <p:cNvSpPr/>
          <p:nvPr/>
        </p:nvSpPr>
        <p:spPr>
          <a:xfrm>
            <a:off x="0" y="659130"/>
            <a:ext cx="7461250" cy="10160"/>
          </a:xfrm>
          <a:custGeom>
            <a:avLst/>
            <a:gdLst/>
            <a:ahLst/>
            <a:cxnLst/>
            <a:rect l="l" t="t" r="r" b="b"/>
            <a:pathLst>
              <a:path w="7461250" h="10159">
                <a:moveTo>
                  <a:pt x="682985" y="0"/>
                </a:moveTo>
                <a:lnTo>
                  <a:pt x="0" y="0"/>
                </a:lnTo>
                <a:lnTo>
                  <a:pt x="0" y="10160"/>
                </a:lnTo>
                <a:lnTo>
                  <a:pt x="657932" y="10160"/>
                </a:lnTo>
                <a:lnTo>
                  <a:pt x="682985" y="0"/>
                </a:lnTo>
                <a:close/>
              </a:path>
              <a:path w="7461250" h="10159">
                <a:moveTo>
                  <a:pt x="7461250" y="0"/>
                </a:moveTo>
                <a:lnTo>
                  <a:pt x="6235031" y="0"/>
                </a:lnTo>
                <a:lnTo>
                  <a:pt x="6350000" y="10160"/>
                </a:lnTo>
                <a:lnTo>
                  <a:pt x="7342716" y="10160"/>
                </a:lnTo>
                <a:lnTo>
                  <a:pt x="7461250" y="0"/>
                </a:lnTo>
                <a:close/>
              </a:path>
            </a:pathLst>
          </a:custGeom>
          <a:solidFill>
            <a:srgbClr val="00A2C9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bk object 91"/>
          <p:cNvSpPr/>
          <p:nvPr/>
        </p:nvSpPr>
        <p:spPr>
          <a:xfrm>
            <a:off x="0" y="668019"/>
            <a:ext cx="7357745" cy="10160"/>
          </a:xfrm>
          <a:custGeom>
            <a:avLst/>
            <a:gdLst/>
            <a:ahLst/>
            <a:cxnLst/>
            <a:rect l="l" t="t" r="r" b="b"/>
            <a:pathLst>
              <a:path w="7357745" h="10159">
                <a:moveTo>
                  <a:pt x="661063" y="0"/>
                </a:moveTo>
                <a:lnTo>
                  <a:pt x="0" y="0"/>
                </a:lnTo>
                <a:lnTo>
                  <a:pt x="0" y="10159"/>
                </a:lnTo>
                <a:lnTo>
                  <a:pt x="636010" y="10159"/>
                </a:lnTo>
                <a:lnTo>
                  <a:pt x="661063" y="0"/>
                </a:lnTo>
                <a:close/>
              </a:path>
              <a:path w="7357745" h="10159">
                <a:moveTo>
                  <a:pt x="7357533" y="0"/>
                </a:moveTo>
                <a:lnTo>
                  <a:pt x="6335628" y="0"/>
                </a:lnTo>
                <a:lnTo>
                  <a:pt x="6350000" y="1269"/>
                </a:lnTo>
                <a:lnTo>
                  <a:pt x="6555581" y="10159"/>
                </a:lnTo>
                <a:lnTo>
                  <a:pt x="7239000" y="10159"/>
                </a:lnTo>
                <a:lnTo>
                  <a:pt x="7357533" y="0"/>
                </a:lnTo>
                <a:close/>
              </a:path>
            </a:pathLst>
          </a:custGeom>
          <a:solidFill>
            <a:srgbClr val="00A1C9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bk object 92"/>
          <p:cNvSpPr/>
          <p:nvPr/>
        </p:nvSpPr>
        <p:spPr>
          <a:xfrm>
            <a:off x="0" y="676909"/>
            <a:ext cx="7254240" cy="10160"/>
          </a:xfrm>
          <a:custGeom>
            <a:avLst/>
            <a:gdLst/>
            <a:ahLst/>
            <a:cxnLst/>
            <a:rect l="l" t="t" r="r" b="b"/>
            <a:pathLst>
              <a:path w="7254240" h="10159">
                <a:moveTo>
                  <a:pt x="639141" y="0"/>
                </a:moveTo>
                <a:lnTo>
                  <a:pt x="0" y="0"/>
                </a:lnTo>
                <a:lnTo>
                  <a:pt x="0" y="10160"/>
                </a:lnTo>
                <a:lnTo>
                  <a:pt x="614666" y="10160"/>
                </a:lnTo>
                <a:lnTo>
                  <a:pt x="617220" y="8889"/>
                </a:lnTo>
                <a:lnTo>
                  <a:pt x="639141" y="0"/>
                </a:lnTo>
                <a:close/>
              </a:path>
              <a:path w="7254240" h="10159">
                <a:moveTo>
                  <a:pt x="7253816" y="0"/>
                </a:moveTo>
                <a:lnTo>
                  <a:pt x="6526212" y="0"/>
                </a:lnTo>
                <a:lnTo>
                  <a:pt x="6761162" y="10160"/>
                </a:lnTo>
                <a:lnTo>
                  <a:pt x="6913033" y="10160"/>
                </a:lnTo>
                <a:lnTo>
                  <a:pt x="7239000" y="1269"/>
                </a:lnTo>
                <a:lnTo>
                  <a:pt x="7253816" y="0"/>
                </a:lnTo>
                <a:close/>
              </a:path>
            </a:pathLst>
          </a:custGeom>
          <a:solidFill>
            <a:srgbClr val="00A0C8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bk object 93"/>
          <p:cNvSpPr/>
          <p:nvPr/>
        </p:nvSpPr>
        <p:spPr>
          <a:xfrm>
            <a:off x="0" y="687069"/>
            <a:ext cx="6913245" cy="8890"/>
          </a:xfrm>
          <a:custGeom>
            <a:avLst/>
            <a:gdLst/>
            <a:ahLst/>
            <a:cxnLst/>
            <a:rect l="l" t="t" r="r" b="b"/>
            <a:pathLst>
              <a:path w="6913245" h="8890">
                <a:moveTo>
                  <a:pt x="614666" y="0"/>
                </a:moveTo>
                <a:lnTo>
                  <a:pt x="0" y="0"/>
                </a:lnTo>
                <a:lnTo>
                  <a:pt x="0" y="8889"/>
                </a:lnTo>
                <a:lnTo>
                  <a:pt x="596793" y="8889"/>
                </a:lnTo>
                <a:lnTo>
                  <a:pt x="614666" y="0"/>
                </a:lnTo>
                <a:close/>
              </a:path>
              <a:path w="6913245" h="8890">
                <a:moveTo>
                  <a:pt x="6913033" y="0"/>
                </a:moveTo>
                <a:lnTo>
                  <a:pt x="6761162" y="0"/>
                </a:lnTo>
                <a:lnTo>
                  <a:pt x="6819900" y="2539"/>
                </a:lnTo>
                <a:lnTo>
                  <a:pt x="6913033" y="0"/>
                </a:lnTo>
                <a:close/>
              </a:path>
            </a:pathLst>
          </a:custGeom>
          <a:solidFill>
            <a:srgbClr val="009FC7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bk object 94"/>
          <p:cNvSpPr/>
          <p:nvPr/>
        </p:nvSpPr>
        <p:spPr>
          <a:xfrm>
            <a:off x="0" y="700405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 h="0">
                <a:moveTo>
                  <a:pt x="0" y="0"/>
                </a:moveTo>
                <a:lnTo>
                  <a:pt x="596793" y="0"/>
                </a:lnTo>
              </a:path>
            </a:pathLst>
          </a:custGeom>
          <a:ln w="8889">
            <a:solidFill>
              <a:srgbClr val="009E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bk object 95"/>
          <p:cNvSpPr/>
          <p:nvPr/>
        </p:nvSpPr>
        <p:spPr>
          <a:xfrm>
            <a:off x="0" y="709930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 h="0">
                <a:moveTo>
                  <a:pt x="0" y="0"/>
                </a:moveTo>
                <a:lnTo>
                  <a:pt x="578919" y="0"/>
                </a:lnTo>
              </a:path>
            </a:pathLst>
          </a:custGeom>
          <a:ln w="10160">
            <a:solidFill>
              <a:srgbClr val="009D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bk object 96"/>
          <p:cNvSpPr/>
          <p:nvPr/>
        </p:nvSpPr>
        <p:spPr>
          <a:xfrm>
            <a:off x="0" y="718819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 h="0">
                <a:moveTo>
                  <a:pt x="0" y="0"/>
                </a:moveTo>
                <a:lnTo>
                  <a:pt x="561045" y="0"/>
                </a:lnTo>
              </a:path>
            </a:pathLst>
          </a:custGeom>
          <a:ln w="10160">
            <a:solidFill>
              <a:srgbClr val="009C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bk object 97"/>
          <p:cNvSpPr/>
          <p:nvPr/>
        </p:nvSpPr>
        <p:spPr>
          <a:xfrm>
            <a:off x="0" y="727709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 h="0">
                <a:moveTo>
                  <a:pt x="0" y="0"/>
                </a:moveTo>
                <a:lnTo>
                  <a:pt x="543172" y="0"/>
                </a:lnTo>
              </a:path>
            </a:pathLst>
          </a:custGeom>
          <a:ln w="10160">
            <a:solidFill>
              <a:srgbClr val="009B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bk object 98"/>
          <p:cNvSpPr/>
          <p:nvPr/>
        </p:nvSpPr>
        <p:spPr>
          <a:xfrm>
            <a:off x="0" y="737234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 h="0">
                <a:moveTo>
                  <a:pt x="0" y="0"/>
                </a:moveTo>
                <a:lnTo>
                  <a:pt x="522745" y="0"/>
                </a:lnTo>
              </a:path>
            </a:pathLst>
          </a:custGeom>
          <a:ln w="8889">
            <a:solidFill>
              <a:srgbClr val="009A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bk object 99"/>
          <p:cNvSpPr/>
          <p:nvPr/>
        </p:nvSpPr>
        <p:spPr>
          <a:xfrm>
            <a:off x="0" y="746125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 h="0">
                <a:moveTo>
                  <a:pt x="0" y="0"/>
                </a:moveTo>
                <a:lnTo>
                  <a:pt x="504871" y="0"/>
                </a:lnTo>
              </a:path>
            </a:pathLst>
          </a:custGeom>
          <a:ln w="8890">
            <a:solidFill>
              <a:srgbClr val="009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bk object 100"/>
          <p:cNvSpPr/>
          <p:nvPr/>
        </p:nvSpPr>
        <p:spPr>
          <a:xfrm>
            <a:off x="0" y="755650"/>
            <a:ext cx="487045" cy="0"/>
          </a:xfrm>
          <a:custGeom>
            <a:avLst/>
            <a:gdLst/>
            <a:ahLst/>
            <a:cxnLst/>
            <a:rect l="l" t="t" r="r" b="b"/>
            <a:pathLst>
              <a:path w="487045" h="0">
                <a:moveTo>
                  <a:pt x="0" y="0"/>
                </a:moveTo>
                <a:lnTo>
                  <a:pt x="486998" y="0"/>
                </a:lnTo>
              </a:path>
            </a:pathLst>
          </a:custGeom>
          <a:ln w="10159">
            <a:solidFill>
              <a:srgbClr val="009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bk object 101"/>
          <p:cNvSpPr/>
          <p:nvPr/>
        </p:nvSpPr>
        <p:spPr>
          <a:xfrm>
            <a:off x="0" y="76454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9124" y="0"/>
                </a:lnTo>
              </a:path>
            </a:pathLst>
          </a:custGeom>
          <a:ln w="10160">
            <a:solidFill>
              <a:srgbClr val="0097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1149350"/>
            <a:ext cx="6452870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03607A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0045" y="1878329"/>
            <a:ext cx="8423909" cy="3634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379459" y="6560670"/>
            <a:ext cx="33400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35B74"/>
                </a:solidFill>
                <a:latin typeface="Times New Roman"/>
                <a:cs typeface="Times New Roman"/>
              </a:defRPr>
            </a:lvl1pPr>
          </a:lstStyle>
          <a:p>
            <a:pPr marL="39370">
              <a:lnSpc>
                <a:spcPts val="1240"/>
              </a:lnSpc>
            </a:pPr>
            <a:r>
              <a:rPr dirty="0" spc="-95"/>
              <a:t>6-</a:t>
            </a:r>
            <a:fld id="{81D60167-4931-47E6-BA6A-407CBD079E47}" type="slidenum">
              <a:rPr dirty="0" spc="-9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635"/>
            <a:ext cx="4046854" cy="0"/>
          </a:xfrm>
          <a:custGeom>
            <a:avLst/>
            <a:gdLst/>
            <a:ahLst/>
            <a:cxnLst/>
            <a:rect l="l" t="t" r="r" b="b"/>
            <a:pathLst>
              <a:path w="4046854" h="0">
                <a:moveTo>
                  <a:pt x="0" y="0"/>
                </a:moveTo>
                <a:lnTo>
                  <a:pt x="4046415" y="0"/>
                </a:lnTo>
              </a:path>
            </a:pathLst>
          </a:custGeom>
          <a:ln w="3175">
            <a:solidFill>
              <a:srgbClr val="00EA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5080"/>
            <a:ext cx="4067175" cy="0"/>
          </a:xfrm>
          <a:custGeom>
            <a:avLst/>
            <a:gdLst/>
            <a:ahLst/>
            <a:cxnLst/>
            <a:rect l="l" t="t" r="r" b="b"/>
            <a:pathLst>
              <a:path w="4067175" h="0">
                <a:moveTo>
                  <a:pt x="0" y="0"/>
                </a:moveTo>
                <a:lnTo>
                  <a:pt x="4066930" y="0"/>
                </a:lnTo>
              </a:path>
            </a:pathLst>
          </a:custGeom>
          <a:ln w="10159">
            <a:solidFill>
              <a:srgbClr val="00EAF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13970"/>
            <a:ext cx="4087495" cy="0"/>
          </a:xfrm>
          <a:custGeom>
            <a:avLst/>
            <a:gdLst/>
            <a:ahLst/>
            <a:cxnLst/>
            <a:rect l="l" t="t" r="r" b="b"/>
            <a:pathLst>
              <a:path w="4087495" h="0">
                <a:moveTo>
                  <a:pt x="0" y="0"/>
                </a:moveTo>
                <a:lnTo>
                  <a:pt x="4087446" y="0"/>
                </a:lnTo>
              </a:path>
            </a:pathLst>
          </a:custGeom>
          <a:ln w="10159">
            <a:solidFill>
              <a:srgbClr val="00E9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22859"/>
            <a:ext cx="4109720" cy="0"/>
          </a:xfrm>
          <a:custGeom>
            <a:avLst/>
            <a:gdLst/>
            <a:ahLst/>
            <a:cxnLst/>
            <a:rect l="l" t="t" r="r" b="b"/>
            <a:pathLst>
              <a:path w="4109720" h="0">
                <a:moveTo>
                  <a:pt x="0" y="0"/>
                </a:moveTo>
                <a:lnTo>
                  <a:pt x="4109127" y="0"/>
                </a:lnTo>
              </a:path>
            </a:pathLst>
          </a:custGeom>
          <a:ln w="10160">
            <a:solidFill>
              <a:srgbClr val="00E8F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32384"/>
            <a:ext cx="4133850" cy="0"/>
          </a:xfrm>
          <a:custGeom>
            <a:avLst/>
            <a:gdLst/>
            <a:ahLst/>
            <a:cxnLst/>
            <a:rect l="l" t="t" r="r" b="b"/>
            <a:pathLst>
              <a:path w="4133850" h="0">
                <a:moveTo>
                  <a:pt x="0" y="0"/>
                </a:moveTo>
                <a:lnTo>
                  <a:pt x="4133722" y="0"/>
                </a:lnTo>
              </a:path>
            </a:pathLst>
          </a:custGeom>
          <a:ln w="8889">
            <a:solidFill>
              <a:srgbClr val="00E7F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41909"/>
            <a:ext cx="4162425" cy="0"/>
          </a:xfrm>
          <a:custGeom>
            <a:avLst/>
            <a:gdLst/>
            <a:ahLst/>
            <a:cxnLst/>
            <a:rect l="l" t="t" r="r" b="b"/>
            <a:pathLst>
              <a:path w="4162425" h="0">
                <a:moveTo>
                  <a:pt x="0" y="0"/>
                </a:moveTo>
                <a:lnTo>
                  <a:pt x="4161832" y="0"/>
                </a:lnTo>
              </a:path>
            </a:pathLst>
          </a:custGeom>
          <a:ln w="10160">
            <a:solidFill>
              <a:srgbClr val="00E6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50800"/>
            <a:ext cx="4186554" cy="0"/>
          </a:xfrm>
          <a:custGeom>
            <a:avLst/>
            <a:gdLst/>
            <a:ahLst/>
            <a:cxnLst/>
            <a:rect l="l" t="t" r="r" b="b"/>
            <a:pathLst>
              <a:path w="4186554" h="0">
                <a:moveTo>
                  <a:pt x="0" y="0"/>
                </a:moveTo>
                <a:lnTo>
                  <a:pt x="4186428" y="0"/>
                </a:lnTo>
              </a:path>
            </a:pathLst>
          </a:custGeom>
          <a:ln w="10159">
            <a:solidFill>
              <a:srgbClr val="00E5F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59689"/>
            <a:ext cx="4211955" cy="0"/>
          </a:xfrm>
          <a:custGeom>
            <a:avLst/>
            <a:gdLst/>
            <a:ahLst/>
            <a:cxnLst/>
            <a:rect l="l" t="t" r="r" b="b"/>
            <a:pathLst>
              <a:path w="4211955" h="0">
                <a:moveTo>
                  <a:pt x="0" y="0"/>
                </a:moveTo>
                <a:lnTo>
                  <a:pt x="4211688" y="0"/>
                </a:lnTo>
              </a:path>
            </a:pathLst>
          </a:custGeom>
          <a:ln w="10160">
            <a:solidFill>
              <a:srgbClr val="00E4F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68580"/>
            <a:ext cx="4241165" cy="0"/>
          </a:xfrm>
          <a:custGeom>
            <a:avLst/>
            <a:gdLst/>
            <a:ahLst/>
            <a:cxnLst/>
            <a:rect l="l" t="t" r="r" b="b"/>
            <a:pathLst>
              <a:path w="4241165" h="0">
                <a:moveTo>
                  <a:pt x="0" y="0"/>
                </a:moveTo>
                <a:lnTo>
                  <a:pt x="4240934" y="0"/>
                </a:lnTo>
              </a:path>
            </a:pathLst>
          </a:custGeom>
          <a:ln w="10159">
            <a:solidFill>
              <a:srgbClr val="00E3F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73660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90">
                <a:moveTo>
                  <a:pt x="4240934" y="0"/>
                </a:moveTo>
                <a:lnTo>
                  <a:pt x="0" y="0"/>
                </a:lnTo>
                <a:lnTo>
                  <a:pt x="0" y="8890"/>
                </a:lnTo>
                <a:lnTo>
                  <a:pt x="4270181" y="8890"/>
                </a:lnTo>
                <a:lnTo>
                  <a:pt x="4240934" y="0"/>
                </a:lnTo>
                <a:close/>
              </a:path>
              <a:path w="9144000" h="8890">
                <a:moveTo>
                  <a:pt x="9144000" y="6350"/>
                </a:moveTo>
                <a:lnTo>
                  <a:pt x="9137128" y="8890"/>
                </a:lnTo>
                <a:lnTo>
                  <a:pt x="9144000" y="8890"/>
                </a:lnTo>
                <a:lnTo>
                  <a:pt x="9144000" y="6350"/>
                </a:lnTo>
                <a:close/>
              </a:path>
            </a:pathLst>
          </a:custGeom>
          <a:solidFill>
            <a:srgbClr val="00E2F2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8255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59">
                <a:moveTo>
                  <a:pt x="4270181" y="0"/>
                </a:moveTo>
                <a:lnTo>
                  <a:pt x="0" y="0"/>
                </a:lnTo>
                <a:lnTo>
                  <a:pt x="0" y="10159"/>
                </a:lnTo>
                <a:lnTo>
                  <a:pt x="4303606" y="10159"/>
                </a:lnTo>
                <a:lnTo>
                  <a:pt x="4270181" y="0"/>
                </a:lnTo>
                <a:close/>
              </a:path>
              <a:path w="9144000" h="10159">
                <a:moveTo>
                  <a:pt x="9144000" y="0"/>
                </a:moveTo>
                <a:lnTo>
                  <a:pt x="9137128" y="0"/>
                </a:lnTo>
                <a:lnTo>
                  <a:pt x="9109641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E1F1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9143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59">
                <a:moveTo>
                  <a:pt x="4299428" y="0"/>
                </a:moveTo>
                <a:lnTo>
                  <a:pt x="0" y="0"/>
                </a:lnTo>
                <a:lnTo>
                  <a:pt x="0" y="10159"/>
                </a:lnTo>
                <a:lnTo>
                  <a:pt x="4332853" y="10159"/>
                </a:lnTo>
                <a:lnTo>
                  <a:pt x="4299428" y="0"/>
                </a:lnTo>
                <a:close/>
              </a:path>
              <a:path w="9144000" h="10159">
                <a:moveTo>
                  <a:pt x="9144000" y="0"/>
                </a:moveTo>
                <a:lnTo>
                  <a:pt x="9113077" y="0"/>
                </a:lnTo>
                <a:lnTo>
                  <a:pt x="9085591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E0F1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10033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328675" y="0"/>
                </a:moveTo>
                <a:lnTo>
                  <a:pt x="0" y="0"/>
                </a:lnTo>
                <a:lnTo>
                  <a:pt x="0" y="10160"/>
                </a:lnTo>
                <a:lnTo>
                  <a:pt x="4362100" y="10160"/>
                </a:lnTo>
                <a:lnTo>
                  <a:pt x="4328675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89027" y="0"/>
                </a:lnTo>
                <a:lnTo>
                  <a:pt x="906154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FF0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10922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357922" y="0"/>
                </a:moveTo>
                <a:lnTo>
                  <a:pt x="0" y="0"/>
                </a:lnTo>
                <a:lnTo>
                  <a:pt x="0" y="10159"/>
                </a:lnTo>
                <a:lnTo>
                  <a:pt x="4391347" y="10159"/>
                </a:lnTo>
                <a:lnTo>
                  <a:pt x="4357922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64976" y="0"/>
                </a:lnTo>
                <a:lnTo>
                  <a:pt x="9037490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EEF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11937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391347" y="0"/>
                </a:moveTo>
                <a:lnTo>
                  <a:pt x="0" y="0"/>
                </a:lnTo>
                <a:lnTo>
                  <a:pt x="0" y="8890"/>
                </a:lnTo>
                <a:lnTo>
                  <a:pt x="4420593" y="8890"/>
                </a:lnTo>
                <a:lnTo>
                  <a:pt x="4391347" y="0"/>
                </a:lnTo>
                <a:close/>
              </a:path>
              <a:path w="9144000" h="8889">
                <a:moveTo>
                  <a:pt x="9144000" y="0"/>
                </a:moveTo>
                <a:lnTo>
                  <a:pt x="9037490" y="0"/>
                </a:lnTo>
                <a:lnTo>
                  <a:pt x="9013439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DEF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12827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420593" y="0"/>
                </a:moveTo>
                <a:lnTo>
                  <a:pt x="0" y="0"/>
                </a:lnTo>
                <a:lnTo>
                  <a:pt x="0" y="10159"/>
                </a:lnTo>
                <a:lnTo>
                  <a:pt x="4454018" y="10159"/>
                </a:lnTo>
                <a:lnTo>
                  <a:pt x="4420593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9013439" y="0"/>
                </a:lnTo>
                <a:lnTo>
                  <a:pt x="8985953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CEE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13716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449840" y="0"/>
                </a:moveTo>
                <a:lnTo>
                  <a:pt x="0" y="0"/>
                </a:lnTo>
                <a:lnTo>
                  <a:pt x="0" y="10160"/>
                </a:lnTo>
                <a:lnTo>
                  <a:pt x="4483265" y="10160"/>
                </a:lnTo>
                <a:lnTo>
                  <a:pt x="4449840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89388" y="0"/>
                </a:lnTo>
                <a:lnTo>
                  <a:pt x="8961902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BED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14605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479087" y="0"/>
                </a:moveTo>
                <a:lnTo>
                  <a:pt x="0" y="0"/>
                </a:lnTo>
                <a:lnTo>
                  <a:pt x="0" y="10159"/>
                </a:lnTo>
                <a:lnTo>
                  <a:pt x="4516456" y="10159"/>
                </a:lnTo>
                <a:lnTo>
                  <a:pt x="4495800" y="5079"/>
                </a:lnTo>
                <a:lnTo>
                  <a:pt x="4479087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65338" y="0"/>
                </a:lnTo>
                <a:lnTo>
                  <a:pt x="8937851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AED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15493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511292" y="0"/>
                </a:moveTo>
                <a:lnTo>
                  <a:pt x="0" y="0"/>
                </a:lnTo>
                <a:lnTo>
                  <a:pt x="0" y="10159"/>
                </a:lnTo>
                <a:lnTo>
                  <a:pt x="4552605" y="10159"/>
                </a:lnTo>
                <a:lnTo>
                  <a:pt x="4511292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941287" y="0"/>
                </a:lnTo>
                <a:lnTo>
                  <a:pt x="8913801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9EC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165100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552605" y="0"/>
                </a:moveTo>
                <a:lnTo>
                  <a:pt x="0" y="0"/>
                </a:lnTo>
                <a:lnTo>
                  <a:pt x="0" y="8890"/>
                </a:lnTo>
                <a:lnTo>
                  <a:pt x="4588753" y="8890"/>
                </a:lnTo>
                <a:lnTo>
                  <a:pt x="4552605" y="0"/>
                </a:lnTo>
                <a:close/>
              </a:path>
              <a:path w="9144000" h="8889">
                <a:moveTo>
                  <a:pt x="9144000" y="0"/>
                </a:moveTo>
                <a:lnTo>
                  <a:pt x="8913801" y="0"/>
                </a:lnTo>
                <a:lnTo>
                  <a:pt x="8889750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8EB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17398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588753" y="0"/>
                </a:moveTo>
                <a:lnTo>
                  <a:pt x="0" y="0"/>
                </a:lnTo>
                <a:lnTo>
                  <a:pt x="0" y="10159"/>
                </a:lnTo>
                <a:lnTo>
                  <a:pt x="4630066" y="10159"/>
                </a:lnTo>
                <a:lnTo>
                  <a:pt x="4588753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89750" y="0"/>
                </a:lnTo>
                <a:lnTo>
                  <a:pt x="8862264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7EB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18287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624902" y="0"/>
                </a:moveTo>
                <a:lnTo>
                  <a:pt x="0" y="0"/>
                </a:lnTo>
                <a:lnTo>
                  <a:pt x="0" y="10160"/>
                </a:lnTo>
                <a:lnTo>
                  <a:pt x="4666215" y="10160"/>
                </a:lnTo>
                <a:lnTo>
                  <a:pt x="4624902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65699" y="0"/>
                </a:lnTo>
                <a:lnTo>
                  <a:pt x="8838213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6EA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19177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661051" y="0"/>
                </a:moveTo>
                <a:lnTo>
                  <a:pt x="0" y="0"/>
                </a:lnTo>
                <a:lnTo>
                  <a:pt x="0" y="10159"/>
                </a:lnTo>
                <a:lnTo>
                  <a:pt x="4702364" y="10159"/>
                </a:lnTo>
                <a:lnTo>
                  <a:pt x="4661051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41649" y="0"/>
                </a:lnTo>
                <a:lnTo>
                  <a:pt x="8814162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5EA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20066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697200" y="0"/>
                </a:moveTo>
                <a:lnTo>
                  <a:pt x="0" y="0"/>
                </a:lnTo>
                <a:lnTo>
                  <a:pt x="0" y="10160"/>
                </a:lnTo>
                <a:lnTo>
                  <a:pt x="4738512" y="10160"/>
                </a:lnTo>
                <a:lnTo>
                  <a:pt x="4697200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817598" y="0"/>
                </a:lnTo>
                <a:lnTo>
                  <a:pt x="8790112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4E9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210820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738512" y="0"/>
                </a:moveTo>
                <a:lnTo>
                  <a:pt x="0" y="0"/>
                </a:lnTo>
                <a:lnTo>
                  <a:pt x="0" y="8889"/>
                </a:lnTo>
                <a:lnTo>
                  <a:pt x="4774661" y="8889"/>
                </a:lnTo>
                <a:lnTo>
                  <a:pt x="4738512" y="0"/>
                </a:lnTo>
                <a:close/>
              </a:path>
              <a:path w="9144000" h="8889">
                <a:moveTo>
                  <a:pt x="9144000" y="0"/>
                </a:moveTo>
                <a:lnTo>
                  <a:pt x="8790112" y="0"/>
                </a:lnTo>
                <a:lnTo>
                  <a:pt x="8766061" y="8889"/>
                </a:lnTo>
                <a:lnTo>
                  <a:pt x="9144000" y="888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3E8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0" y="21970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774661" y="0"/>
                </a:moveTo>
                <a:lnTo>
                  <a:pt x="0" y="0"/>
                </a:lnTo>
                <a:lnTo>
                  <a:pt x="0" y="10160"/>
                </a:lnTo>
                <a:lnTo>
                  <a:pt x="4815974" y="10160"/>
                </a:lnTo>
                <a:lnTo>
                  <a:pt x="4774661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766061" y="0"/>
                </a:lnTo>
                <a:lnTo>
                  <a:pt x="8759190" y="2540"/>
                </a:lnTo>
                <a:lnTo>
                  <a:pt x="8735377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2E8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0" y="22860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10810" y="0"/>
                </a:moveTo>
                <a:lnTo>
                  <a:pt x="0" y="0"/>
                </a:lnTo>
                <a:lnTo>
                  <a:pt x="0" y="10159"/>
                </a:lnTo>
                <a:lnTo>
                  <a:pt x="4852123" y="10159"/>
                </a:lnTo>
                <a:lnTo>
                  <a:pt x="4810810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739346" y="0"/>
                </a:lnTo>
                <a:lnTo>
                  <a:pt x="8707596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1E7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0" y="23749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46959" y="0"/>
                </a:moveTo>
                <a:lnTo>
                  <a:pt x="0" y="0"/>
                </a:lnTo>
                <a:lnTo>
                  <a:pt x="0" y="10159"/>
                </a:lnTo>
                <a:lnTo>
                  <a:pt x="4888272" y="10159"/>
                </a:lnTo>
                <a:lnTo>
                  <a:pt x="4846959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711564" y="0"/>
                </a:lnTo>
                <a:lnTo>
                  <a:pt x="8679815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D0E6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0" y="24637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883107" y="0"/>
                </a:moveTo>
                <a:lnTo>
                  <a:pt x="0" y="0"/>
                </a:lnTo>
                <a:lnTo>
                  <a:pt x="0" y="10160"/>
                </a:lnTo>
                <a:lnTo>
                  <a:pt x="4924420" y="10160"/>
                </a:lnTo>
                <a:lnTo>
                  <a:pt x="4883107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683783" y="0"/>
                </a:lnTo>
                <a:lnTo>
                  <a:pt x="8652033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FE6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0" y="256540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4924420" y="0"/>
                </a:moveTo>
                <a:lnTo>
                  <a:pt x="0" y="0"/>
                </a:lnTo>
                <a:lnTo>
                  <a:pt x="0" y="8889"/>
                </a:lnTo>
                <a:lnTo>
                  <a:pt x="4960569" y="8889"/>
                </a:lnTo>
                <a:lnTo>
                  <a:pt x="4924420" y="0"/>
                </a:lnTo>
                <a:close/>
              </a:path>
              <a:path w="9144000" h="8889">
                <a:moveTo>
                  <a:pt x="9144000" y="0"/>
                </a:moveTo>
                <a:lnTo>
                  <a:pt x="8652033" y="0"/>
                </a:lnTo>
                <a:lnTo>
                  <a:pt x="8624252" y="8889"/>
                </a:lnTo>
                <a:lnTo>
                  <a:pt x="9144000" y="888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EE5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26542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960569" y="0"/>
                </a:moveTo>
                <a:lnTo>
                  <a:pt x="0" y="0"/>
                </a:lnTo>
                <a:lnTo>
                  <a:pt x="0" y="10160"/>
                </a:lnTo>
                <a:lnTo>
                  <a:pt x="5001882" y="10160"/>
                </a:lnTo>
                <a:lnTo>
                  <a:pt x="4960569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624252" y="0"/>
                </a:lnTo>
                <a:lnTo>
                  <a:pt x="8592502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DE4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0" y="27432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4996718" y="0"/>
                </a:moveTo>
                <a:lnTo>
                  <a:pt x="0" y="0"/>
                </a:lnTo>
                <a:lnTo>
                  <a:pt x="0" y="10159"/>
                </a:lnTo>
                <a:lnTo>
                  <a:pt x="5038031" y="10159"/>
                </a:lnTo>
                <a:lnTo>
                  <a:pt x="4996718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96471" y="0"/>
                </a:lnTo>
                <a:lnTo>
                  <a:pt x="8564721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CE4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0" y="28320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5032867" y="0"/>
                </a:moveTo>
                <a:lnTo>
                  <a:pt x="0" y="0"/>
                </a:lnTo>
                <a:lnTo>
                  <a:pt x="0" y="10160"/>
                </a:lnTo>
                <a:lnTo>
                  <a:pt x="5074179" y="10160"/>
                </a:lnTo>
                <a:lnTo>
                  <a:pt x="5032867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68690" y="0"/>
                </a:lnTo>
                <a:lnTo>
                  <a:pt x="8536940" y="10160"/>
                </a:lnTo>
                <a:lnTo>
                  <a:pt x="9144000" y="1016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CE3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0" y="29210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5069015" y="0"/>
                </a:moveTo>
                <a:lnTo>
                  <a:pt x="0" y="0"/>
                </a:lnTo>
                <a:lnTo>
                  <a:pt x="0" y="10159"/>
                </a:lnTo>
                <a:lnTo>
                  <a:pt x="5110328" y="10159"/>
                </a:lnTo>
                <a:lnTo>
                  <a:pt x="5069015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540908" y="0"/>
                </a:lnTo>
                <a:lnTo>
                  <a:pt x="8509158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AE3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0" y="302259"/>
            <a:ext cx="9144000" cy="8890"/>
          </a:xfrm>
          <a:custGeom>
            <a:avLst/>
            <a:gdLst/>
            <a:ahLst/>
            <a:cxnLst/>
            <a:rect l="l" t="t" r="r" b="b"/>
            <a:pathLst>
              <a:path w="9144000" h="8889">
                <a:moveTo>
                  <a:pt x="5110328" y="0"/>
                </a:moveTo>
                <a:lnTo>
                  <a:pt x="0" y="0"/>
                </a:lnTo>
                <a:lnTo>
                  <a:pt x="0" y="8890"/>
                </a:lnTo>
                <a:lnTo>
                  <a:pt x="5146477" y="8890"/>
                </a:lnTo>
                <a:lnTo>
                  <a:pt x="5110328" y="0"/>
                </a:lnTo>
                <a:close/>
              </a:path>
              <a:path w="9144000" h="8889">
                <a:moveTo>
                  <a:pt x="9144000" y="0"/>
                </a:moveTo>
                <a:lnTo>
                  <a:pt x="8509158" y="0"/>
                </a:lnTo>
                <a:lnTo>
                  <a:pt x="8505190" y="1270"/>
                </a:lnTo>
                <a:lnTo>
                  <a:pt x="8478519" y="8890"/>
                </a:lnTo>
                <a:lnTo>
                  <a:pt x="9144000" y="889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9E2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0" y="31115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2352040" y="0"/>
                </a:moveTo>
                <a:lnTo>
                  <a:pt x="0" y="0"/>
                </a:lnTo>
                <a:lnTo>
                  <a:pt x="0" y="10159"/>
                </a:lnTo>
                <a:lnTo>
                  <a:pt x="2175042" y="10159"/>
                </a:lnTo>
                <a:lnTo>
                  <a:pt x="2352040" y="0"/>
                </a:lnTo>
                <a:close/>
              </a:path>
              <a:path w="9144000" h="10160">
                <a:moveTo>
                  <a:pt x="5146477" y="0"/>
                </a:moveTo>
                <a:lnTo>
                  <a:pt x="2824480" y="0"/>
                </a:lnTo>
                <a:lnTo>
                  <a:pt x="2986287" y="10159"/>
                </a:lnTo>
                <a:lnTo>
                  <a:pt x="5187790" y="10159"/>
                </a:lnTo>
                <a:lnTo>
                  <a:pt x="5146477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478519" y="0"/>
                </a:lnTo>
                <a:lnTo>
                  <a:pt x="8442960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8E1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0" y="320040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2197166" y="0"/>
                </a:moveTo>
                <a:lnTo>
                  <a:pt x="0" y="0"/>
                </a:lnTo>
                <a:lnTo>
                  <a:pt x="0" y="10159"/>
                </a:lnTo>
                <a:lnTo>
                  <a:pt x="2020168" y="10159"/>
                </a:lnTo>
                <a:lnTo>
                  <a:pt x="2197166" y="0"/>
                </a:lnTo>
                <a:close/>
              </a:path>
              <a:path w="9144000" h="10160">
                <a:moveTo>
                  <a:pt x="5182626" y="0"/>
                </a:moveTo>
                <a:lnTo>
                  <a:pt x="2966061" y="0"/>
                </a:lnTo>
                <a:lnTo>
                  <a:pt x="3127868" y="10159"/>
                </a:lnTo>
                <a:lnTo>
                  <a:pt x="5223938" y="10159"/>
                </a:lnTo>
                <a:lnTo>
                  <a:pt x="5182626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447404" y="0"/>
                </a:lnTo>
                <a:lnTo>
                  <a:pt x="8411845" y="10159"/>
                </a:lnTo>
                <a:lnTo>
                  <a:pt x="9144000" y="10159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7E1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0" y="328929"/>
            <a:ext cx="9144000" cy="10160"/>
          </a:xfrm>
          <a:custGeom>
            <a:avLst/>
            <a:gdLst/>
            <a:ahLst/>
            <a:cxnLst/>
            <a:rect l="l" t="t" r="r" b="b"/>
            <a:pathLst>
              <a:path w="9144000" h="10160">
                <a:moveTo>
                  <a:pt x="2042293" y="0"/>
                </a:moveTo>
                <a:lnTo>
                  <a:pt x="0" y="0"/>
                </a:lnTo>
                <a:lnTo>
                  <a:pt x="0" y="10160"/>
                </a:lnTo>
                <a:lnTo>
                  <a:pt x="1905606" y="10160"/>
                </a:lnTo>
                <a:lnTo>
                  <a:pt x="1931670" y="6350"/>
                </a:lnTo>
                <a:lnTo>
                  <a:pt x="2042293" y="0"/>
                </a:lnTo>
                <a:close/>
              </a:path>
              <a:path w="9144000" h="10160">
                <a:moveTo>
                  <a:pt x="5218774" y="0"/>
                </a:moveTo>
                <a:lnTo>
                  <a:pt x="3107642" y="0"/>
                </a:lnTo>
                <a:lnTo>
                  <a:pt x="3269450" y="10160"/>
                </a:lnTo>
                <a:lnTo>
                  <a:pt x="5260087" y="10160"/>
                </a:lnTo>
                <a:lnTo>
                  <a:pt x="5218774" y="0"/>
                </a:lnTo>
                <a:close/>
              </a:path>
              <a:path w="9144000" h="10160">
                <a:moveTo>
                  <a:pt x="9144000" y="0"/>
                </a:moveTo>
                <a:lnTo>
                  <a:pt x="8416290" y="0"/>
                </a:lnTo>
                <a:lnTo>
                  <a:pt x="8380729" y="10160"/>
                </a:lnTo>
                <a:lnTo>
                  <a:pt x="9127807" y="10160"/>
                </a:lnTo>
                <a:lnTo>
                  <a:pt x="9144000" y="442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6E0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0" y="339090"/>
            <a:ext cx="9128125" cy="8890"/>
          </a:xfrm>
          <a:custGeom>
            <a:avLst/>
            <a:gdLst/>
            <a:ahLst/>
            <a:cxnLst/>
            <a:rect l="l" t="t" r="r" b="b"/>
            <a:pathLst>
              <a:path w="9128125" h="8889">
                <a:moveTo>
                  <a:pt x="1905606" y="0"/>
                </a:moveTo>
                <a:lnTo>
                  <a:pt x="0" y="0"/>
                </a:lnTo>
                <a:lnTo>
                  <a:pt x="0" y="8889"/>
                </a:lnTo>
                <a:lnTo>
                  <a:pt x="1844790" y="8889"/>
                </a:lnTo>
                <a:lnTo>
                  <a:pt x="1905606" y="0"/>
                </a:lnTo>
                <a:close/>
              </a:path>
              <a:path w="9128125" h="8889">
                <a:moveTo>
                  <a:pt x="5260087" y="0"/>
                </a:moveTo>
                <a:lnTo>
                  <a:pt x="3269450" y="0"/>
                </a:lnTo>
                <a:lnTo>
                  <a:pt x="3370579" y="6350"/>
                </a:lnTo>
                <a:lnTo>
                  <a:pt x="3393006" y="8889"/>
                </a:lnTo>
                <a:lnTo>
                  <a:pt x="5300834" y="8889"/>
                </a:lnTo>
                <a:lnTo>
                  <a:pt x="5275580" y="3809"/>
                </a:lnTo>
                <a:lnTo>
                  <a:pt x="5260087" y="0"/>
                </a:lnTo>
                <a:close/>
              </a:path>
              <a:path w="9128125" h="8889">
                <a:moveTo>
                  <a:pt x="9127807" y="0"/>
                </a:moveTo>
                <a:lnTo>
                  <a:pt x="8380729" y="0"/>
                </a:lnTo>
                <a:lnTo>
                  <a:pt x="8349615" y="8889"/>
                </a:lnTo>
                <a:lnTo>
                  <a:pt x="9102725" y="8889"/>
                </a:lnTo>
                <a:lnTo>
                  <a:pt x="9127807" y="0"/>
                </a:lnTo>
                <a:close/>
              </a:path>
            </a:pathLst>
          </a:custGeom>
          <a:solidFill>
            <a:srgbClr val="00C5DF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0" y="347979"/>
            <a:ext cx="9102725" cy="8890"/>
          </a:xfrm>
          <a:custGeom>
            <a:avLst/>
            <a:gdLst/>
            <a:ahLst/>
            <a:cxnLst/>
            <a:rect l="l" t="t" r="r" b="b"/>
            <a:pathLst>
              <a:path w="9102725" h="8889">
                <a:moveTo>
                  <a:pt x="1844790" y="0"/>
                </a:moveTo>
                <a:lnTo>
                  <a:pt x="0" y="0"/>
                </a:lnTo>
                <a:lnTo>
                  <a:pt x="0" y="8890"/>
                </a:lnTo>
                <a:lnTo>
                  <a:pt x="1783974" y="8890"/>
                </a:lnTo>
                <a:lnTo>
                  <a:pt x="1844790" y="0"/>
                </a:lnTo>
                <a:close/>
              </a:path>
              <a:path w="9102725" h="8889">
                <a:moveTo>
                  <a:pt x="5300834" y="0"/>
                </a:moveTo>
                <a:lnTo>
                  <a:pt x="3393006" y="0"/>
                </a:lnTo>
                <a:lnTo>
                  <a:pt x="3471501" y="8890"/>
                </a:lnTo>
                <a:lnTo>
                  <a:pt x="5345030" y="8890"/>
                </a:lnTo>
                <a:lnTo>
                  <a:pt x="5300834" y="0"/>
                </a:lnTo>
                <a:close/>
              </a:path>
              <a:path w="9102725" h="8889">
                <a:moveTo>
                  <a:pt x="9102725" y="0"/>
                </a:moveTo>
                <a:lnTo>
                  <a:pt x="8349614" y="0"/>
                </a:lnTo>
                <a:lnTo>
                  <a:pt x="8318499" y="8890"/>
                </a:lnTo>
                <a:lnTo>
                  <a:pt x="9077642" y="8890"/>
                </a:lnTo>
                <a:lnTo>
                  <a:pt x="9102725" y="0"/>
                </a:lnTo>
                <a:close/>
              </a:path>
            </a:pathLst>
          </a:custGeom>
          <a:solidFill>
            <a:srgbClr val="00C4DF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0" y="356870"/>
            <a:ext cx="9077960" cy="10160"/>
          </a:xfrm>
          <a:custGeom>
            <a:avLst/>
            <a:gdLst/>
            <a:ahLst/>
            <a:cxnLst/>
            <a:rect l="l" t="t" r="r" b="b"/>
            <a:pathLst>
              <a:path w="9077960" h="10160">
                <a:moveTo>
                  <a:pt x="1783974" y="0"/>
                </a:moveTo>
                <a:lnTo>
                  <a:pt x="0" y="0"/>
                </a:lnTo>
                <a:lnTo>
                  <a:pt x="0" y="10159"/>
                </a:lnTo>
                <a:lnTo>
                  <a:pt x="1714471" y="10159"/>
                </a:lnTo>
                <a:lnTo>
                  <a:pt x="1783974" y="0"/>
                </a:lnTo>
                <a:close/>
              </a:path>
              <a:path w="9077960" h="10160">
                <a:moveTo>
                  <a:pt x="5345030" y="0"/>
                </a:moveTo>
                <a:lnTo>
                  <a:pt x="3471501" y="0"/>
                </a:lnTo>
                <a:lnTo>
                  <a:pt x="3561208" y="10159"/>
                </a:lnTo>
                <a:lnTo>
                  <a:pt x="5395540" y="10159"/>
                </a:lnTo>
                <a:lnTo>
                  <a:pt x="5345030" y="0"/>
                </a:lnTo>
                <a:close/>
              </a:path>
              <a:path w="9077960" h="10160">
                <a:moveTo>
                  <a:pt x="9077642" y="0"/>
                </a:moveTo>
                <a:lnTo>
                  <a:pt x="8318499" y="0"/>
                </a:lnTo>
                <a:lnTo>
                  <a:pt x="8282940" y="10159"/>
                </a:lnTo>
                <a:lnTo>
                  <a:pt x="9048242" y="10159"/>
                </a:lnTo>
                <a:lnTo>
                  <a:pt x="9052560" y="8889"/>
                </a:lnTo>
                <a:lnTo>
                  <a:pt x="9077642" y="0"/>
                </a:lnTo>
                <a:close/>
              </a:path>
            </a:pathLst>
          </a:custGeom>
          <a:solidFill>
            <a:srgbClr val="00C3DE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0" y="365759"/>
            <a:ext cx="9052560" cy="10160"/>
          </a:xfrm>
          <a:custGeom>
            <a:avLst/>
            <a:gdLst/>
            <a:ahLst/>
            <a:cxnLst/>
            <a:rect l="l" t="t" r="r" b="b"/>
            <a:pathLst>
              <a:path w="9052560" h="10160">
                <a:moveTo>
                  <a:pt x="1723159" y="0"/>
                </a:moveTo>
                <a:lnTo>
                  <a:pt x="0" y="0"/>
                </a:lnTo>
                <a:lnTo>
                  <a:pt x="0" y="10160"/>
                </a:lnTo>
                <a:lnTo>
                  <a:pt x="1653655" y="10160"/>
                </a:lnTo>
                <a:lnTo>
                  <a:pt x="1723159" y="0"/>
                </a:lnTo>
                <a:close/>
              </a:path>
              <a:path w="9052560" h="10160">
                <a:moveTo>
                  <a:pt x="5389226" y="0"/>
                </a:moveTo>
                <a:lnTo>
                  <a:pt x="3549995" y="0"/>
                </a:lnTo>
                <a:lnTo>
                  <a:pt x="3639702" y="10160"/>
                </a:lnTo>
                <a:lnTo>
                  <a:pt x="5439736" y="10160"/>
                </a:lnTo>
                <a:lnTo>
                  <a:pt x="5389226" y="0"/>
                </a:lnTo>
                <a:close/>
              </a:path>
              <a:path w="9052560" h="10160">
                <a:moveTo>
                  <a:pt x="9052560" y="0"/>
                </a:moveTo>
                <a:lnTo>
                  <a:pt x="8287384" y="0"/>
                </a:lnTo>
                <a:lnTo>
                  <a:pt x="8251824" y="10160"/>
                </a:lnTo>
                <a:lnTo>
                  <a:pt x="9018016" y="10160"/>
                </a:lnTo>
                <a:lnTo>
                  <a:pt x="9052560" y="0"/>
                </a:lnTo>
                <a:close/>
              </a:path>
            </a:pathLst>
          </a:custGeom>
          <a:solidFill>
            <a:srgbClr val="00C2DD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0" y="374650"/>
            <a:ext cx="9022715" cy="10160"/>
          </a:xfrm>
          <a:custGeom>
            <a:avLst/>
            <a:gdLst/>
            <a:ahLst/>
            <a:cxnLst/>
            <a:rect l="l" t="t" r="r" b="b"/>
            <a:pathLst>
              <a:path w="9022715" h="10160">
                <a:moveTo>
                  <a:pt x="1662343" y="0"/>
                </a:moveTo>
                <a:lnTo>
                  <a:pt x="0" y="0"/>
                </a:lnTo>
                <a:lnTo>
                  <a:pt x="0" y="10160"/>
                </a:lnTo>
                <a:lnTo>
                  <a:pt x="1592839" y="10160"/>
                </a:lnTo>
                <a:lnTo>
                  <a:pt x="1662343" y="0"/>
                </a:lnTo>
                <a:close/>
              </a:path>
              <a:path w="9022715" h="10160">
                <a:moveTo>
                  <a:pt x="5433422" y="0"/>
                </a:moveTo>
                <a:lnTo>
                  <a:pt x="3628489" y="0"/>
                </a:lnTo>
                <a:lnTo>
                  <a:pt x="3718197" y="10160"/>
                </a:lnTo>
                <a:lnTo>
                  <a:pt x="5483932" y="10160"/>
                </a:lnTo>
                <a:lnTo>
                  <a:pt x="5433422" y="0"/>
                </a:lnTo>
                <a:close/>
              </a:path>
              <a:path w="9022715" h="10160">
                <a:moveTo>
                  <a:pt x="9022334" y="0"/>
                </a:moveTo>
                <a:lnTo>
                  <a:pt x="8256269" y="0"/>
                </a:lnTo>
                <a:lnTo>
                  <a:pt x="8220709" y="10160"/>
                </a:lnTo>
                <a:lnTo>
                  <a:pt x="8987790" y="10160"/>
                </a:lnTo>
                <a:lnTo>
                  <a:pt x="9022334" y="0"/>
                </a:lnTo>
                <a:close/>
              </a:path>
            </a:pathLst>
          </a:custGeom>
          <a:solidFill>
            <a:srgbClr val="00C1DD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0" y="384809"/>
            <a:ext cx="8987790" cy="8890"/>
          </a:xfrm>
          <a:custGeom>
            <a:avLst/>
            <a:gdLst/>
            <a:ahLst/>
            <a:cxnLst/>
            <a:rect l="l" t="t" r="r" b="b"/>
            <a:pathLst>
              <a:path w="8987790" h="8889">
                <a:moveTo>
                  <a:pt x="1592839" y="0"/>
                </a:moveTo>
                <a:lnTo>
                  <a:pt x="0" y="0"/>
                </a:lnTo>
                <a:lnTo>
                  <a:pt x="0" y="8889"/>
                </a:lnTo>
                <a:lnTo>
                  <a:pt x="1538565" y="8889"/>
                </a:lnTo>
                <a:lnTo>
                  <a:pt x="1549400" y="6350"/>
                </a:lnTo>
                <a:lnTo>
                  <a:pt x="1592839" y="0"/>
                </a:lnTo>
                <a:close/>
              </a:path>
              <a:path w="8987790" h="8889">
                <a:moveTo>
                  <a:pt x="5483932" y="0"/>
                </a:moveTo>
                <a:lnTo>
                  <a:pt x="3718197" y="0"/>
                </a:lnTo>
                <a:lnTo>
                  <a:pt x="3796691" y="8889"/>
                </a:lnTo>
                <a:lnTo>
                  <a:pt x="5528128" y="8889"/>
                </a:lnTo>
                <a:lnTo>
                  <a:pt x="5483932" y="0"/>
                </a:lnTo>
                <a:close/>
              </a:path>
              <a:path w="8987790" h="8889">
                <a:moveTo>
                  <a:pt x="8987790" y="0"/>
                </a:moveTo>
                <a:lnTo>
                  <a:pt x="8220709" y="0"/>
                </a:lnTo>
                <a:lnTo>
                  <a:pt x="8182966" y="8889"/>
                </a:lnTo>
                <a:lnTo>
                  <a:pt x="8957564" y="8889"/>
                </a:lnTo>
                <a:lnTo>
                  <a:pt x="8987790" y="0"/>
                </a:lnTo>
                <a:close/>
              </a:path>
            </a:pathLst>
          </a:custGeom>
          <a:solidFill>
            <a:srgbClr val="00C0DC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0" y="393700"/>
            <a:ext cx="8957945" cy="8890"/>
          </a:xfrm>
          <a:custGeom>
            <a:avLst/>
            <a:gdLst/>
            <a:ahLst/>
            <a:cxnLst/>
            <a:rect l="l" t="t" r="r" b="b"/>
            <a:pathLst>
              <a:path w="8957945" h="8889">
                <a:moveTo>
                  <a:pt x="1538565" y="0"/>
                </a:moveTo>
                <a:lnTo>
                  <a:pt x="0" y="0"/>
                </a:lnTo>
                <a:lnTo>
                  <a:pt x="0" y="8889"/>
                </a:lnTo>
                <a:lnTo>
                  <a:pt x="1500643" y="8889"/>
                </a:lnTo>
                <a:lnTo>
                  <a:pt x="1538565" y="0"/>
                </a:lnTo>
                <a:close/>
              </a:path>
              <a:path w="8957945" h="8889">
                <a:moveTo>
                  <a:pt x="5528128" y="0"/>
                </a:moveTo>
                <a:lnTo>
                  <a:pt x="3796691" y="0"/>
                </a:lnTo>
                <a:lnTo>
                  <a:pt x="3875185" y="8889"/>
                </a:lnTo>
                <a:lnTo>
                  <a:pt x="5572324" y="8889"/>
                </a:lnTo>
                <a:lnTo>
                  <a:pt x="5528128" y="0"/>
                </a:lnTo>
                <a:close/>
              </a:path>
              <a:path w="8957945" h="8889">
                <a:moveTo>
                  <a:pt x="8957564" y="0"/>
                </a:moveTo>
                <a:lnTo>
                  <a:pt x="8182966" y="0"/>
                </a:lnTo>
                <a:lnTo>
                  <a:pt x="8145222" y="8889"/>
                </a:lnTo>
                <a:lnTo>
                  <a:pt x="8927338" y="8889"/>
                </a:lnTo>
                <a:lnTo>
                  <a:pt x="8957564" y="0"/>
                </a:lnTo>
                <a:close/>
              </a:path>
            </a:pathLst>
          </a:custGeom>
          <a:solidFill>
            <a:srgbClr val="00BFDC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0" y="402590"/>
            <a:ext cx="8927465" cy="10160"/>
          </a:xfrm>
          <a:custGeom>
            <a:avLst/>
            <a:gdLst/>
            <a:ahLst/>
            <a:cxnLst/>
            <a:rect l="l" t="t" r="r" b="b"/>
            <a:pathLst>
              <a:path w="8927465" h="10159">
                <a:moveTo>
                  <a:pt x="1500643" y="0"/>
                </a:moveTo>
                <a:lnTo>
                  <a:pt x="0" y="0"/>
                </a:lnTo>
                <a:lnTo>
                  <a:pt x="0" y="10160"/>
                </a:lnTo>
                <a:lnTo>
                  <a:pt x="1457305" y="10160"/>
                </a:lnTo>
                <a:lnTo>
                  <a:pt x="1500643" y="0"/>
                </a:lnTo>
                <a:close/>
              </a:path>
              <a:path w="8927465" h="10159">
                <a:moveTo>
                  <a:pt x="5572324" y="0"/>
                </a:moveTo>
                <a:lnTo>
                  <a:pt x="3875185" y="0"/>
                </a:lnTo>
                <a:lnTo>
                  <a:pt x="3964893" y="10160"/>
                </a:lnTo>
                <a:lnTo>
                  <a:pt x="5622834" y="10160"/>
                </a:lnTo>
                <a:lnTo>
                  <a:pt x="5572324" y="0"/>
                </a:lnTo>
                <a:close/>
              </a:path>
              <a:path w="8927465" h="10159">
                <a:moveTo>
                  <a:pt x="8927338" y="0"/>
                </a:moveTo>
                <a:lnTo>
                  <a:pt x="8145222" y="0"/>
                </a:lnTo>
                <a:lnTo>
                  <a:pt x="8102087" y="10160"/>
                </a:lnTo>
                <a:lnTo>
                  <a:pt x="8892794" y="10160"/>
                </a:lnTo>
                <a:lnTo>
                  <a:pt x="8927338" y="0"/>
                </a:lnTo>
                <a:close/>
              </a:path>
            </a:pathLst>
          </a:custGeom>
          <a:solidFill>
            <a:srgbClr val="00BEDB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0" y="411480"/>
            <a:ext cx="8897620" cy="10160"/>
          </a:xfrm>
          <a:custGeom>
            <a:avLst/>
            <a:gdLst/>
            <a:ahLst/>
            <a:cxnLst/>
            <a:rect l="l" t="t" r="r" b="b"/>
            <a:pathLst>
              <a:path w="8897620" h="10159">
                <a:moveTo>
                  <a:pt x="1462722" y="0"/>
                </a:moveTo>
                <a:lnTo>
                  <a:pt x="0" y="0"/>
                </a:lnTo>
                <a:lnTo>
                  <a:pt x="0" y="10160"/>
                </a:lnTo>
                <a:lnTo>
                  <a:pt x="1419383" y="10160"/>
                </a:lnTo>
                <a:lnTo>
                  <a:pt x="1462722" y="0"/>
                </a:lnTo>
                <a:close/>
              </a:path>
              <a:path w="8897620" h="10159">
                <a:moveTo>
                  <a:pt x="5616520" y="0"/>
                </a:moveTo>
                <a:lnTo>
                  <a:pt x="3953679" y="0"/>
                </a:lnTo>
                <a:lnTo>
                  <a:pt x="4043387" y="10160"/>
                </a:lnTo>
                <a:lnTo>
                  <a:pt x="5667030" y="10160"/>
                </a:lnTo>
                <a:lnTo>
                  <a:pt x="5616520" y="0"/>
                </a:lnTo>
                <a:close/>
              </a:path>
              <a:path w="8897620" h="10159">
                <a:moveTo>
                  <a:pt x="8897112" y="0"/>
                </a:moveTo>
                <a:lnTo>
                  <a:pt x="8107479" y="0"/>
                </a:lnTo>
                <a:lnTo>
                  <a:pt x="8064344" y="10160"/>
                </a:lnTo>
                <a:lnTo>
                  <a:pt x="8859188" y="10160"/>
                </a:lnTo>
                <a:lnTo>
                  <a:pt x="8879840" y="5080"/>
                </a:lnTo>
                <a:lnTo>
                  <a:pt x="8897112" y="0"/>
                </a:lnTo>
                <a:close/>
              </a:path>
            </a:pathLst>
          </a:custGeom>
          <a:solidFill>
            <a:srgbClr val="00BDDA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0" y="420369"/>
            <a:ext cx="8864600" cy="10160"/>
          </a:xfrm>
          <a:custGeom>
            <a:avLst/>
            <a:gdLst/>
            <a:ahLst/>
            <a:cxnLst/>
            <a:rect l="l" t="t" r="r" b="b"/>
            <a:pathLst>
              <a:path w="8864600" h="10159">
                <a:moveTo>
                  <a:pt x="1424801" y="0"/>
                </a:moveTo>
                <a:lnTo>
                  <a:pt x="0" y="0"/>
                </a:lnTo>
                <a:lnTo>
                  <a:pt x="0" y="10159"/>
                </a:lnTo>
                <a:lnTo>
                  <a:pt x="1381462" y="10159"/>
                </a:lnTo>
                <a:lnTo>
                  <a:pt x="1424801" y="0"/>
                </a:lnTo>
                <a:close/>
              </a:path>
              <a:path w="8864600" h="10159">
                <a:moveTo>
                  <a:pt x="5660716" y="0"/>
                </a:moveTo>
                <a:lnTo>
                  <a:pt x="4032173" y="0"/>
                </a:lnTo>
                <a:lnTo>
                  <a:pt x="4121881" y="10159"/>
                </a:lnTo>
                <a:lnTo>
                  <a:pt x="5711226" y="10159"/>
                </a:lnTo>
                <a:lnTo>
                  <a:pt x="5660716" y="0"/>
                </a:lnTo>
                <a:close/>
              </a:path>
              <a:path w="8864600" h="10159">
                <a:moveTo>
                  <a:pt x="8864351" y="0"/>
                </a:moveTo>
                <a:lnTo>
                  <a:pt x="8069735" y="0"/>
                </a:lnTo>
                <a:lnTo>
                  <a:pt x="8026600" y="10159"/>
                </a:lnTo>
                <a:lnTo>
                  <a:pt x="8823048" y="10159"/>
                </a:lnTo>
                <a:lnTo>
                  <a:pt x="8864351" y="0"/>
                </a:lnTo>
                <a:close/>
              </a:path>
            </a:pathLst>
          </a:custGeom>
          <a:solidFill>
            <a:srgbClr val="00BCDA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0" y="430530"/>
            <a:ext cx="8823325" cy="8890"/>
          </a:xfrm>
          <a:custGeom>
            <a:avLst/>
            <a:gdLst/>
            <a:ahLst/>
            <a:cxnLst/>
            <a:rect l="l" t="t" r="r" b="b"/>
            <a:pathLst>
              <a:path w="8823325" h="8890">
                <a:moveTo>
                  <a:pt x="1381462" y="0"/>
                </a:moveTo>
                <a:lnTo>
                  <a:pt x="0" y="0"/>
                </a:lnTo>
                <a:lnTo>
                  <a:pt x="0" y="8890"/>
                </a:lnTo>
                <a:lnTo>
                  <a:pt x="1343540" y="8890"/>
                </a:lnTo>
                <a:lnTo>
                  <a:pt x="1381462" y="0"/>
                </a:lnTo>
                <a:close/>
              </a:path>
              <a:path w="8823325" h="8890">
                <a:moveTo>
                  <a:pt x="5711226" y="0"/>
                </a:moveTo>
                <a:lnTo>
                  <a:pt x="4121881" y="0"/>
                </a:lnTo>
                <a:lnTo>
                  <a:pt x="4200375" y="8890"/>
                </a:lnTo>
                <a:lnTo>
                  <a:pt x="5762485" y="8890"/>
                </a:lnTo>
                <a:lnTo>
                  <a:pt x="5717540" y="1270"/>
                </a:lnTo>
                <a:lnTo>
                  <a:pt x="5711226" y="0"/>
                </a:lnTo>
                <a:close/>
              </a:path>
              <a:path w="8823325" h="8890">
                <a:moveTo>
                  <a:pt x="8823048" y="0"/>
                </a:moveTo>
                <a:lnTo>
                  <a:pt x="8026600" y="0"/>
                </a:lnTo>
                <a:lnTo>
                  <a:pt x="7988857" y="8890"/>
                </a:lnTo>
                <a:lnTo>
                  <a:pt x="8786909" y="8890"/>
                </a:lnTo>
                <a:lnTo>
                  <a:pt x="8823048" y="0"/>
                </a:lnTo>
                <a:close/>
              </a:path>
            </a:pathLst>
          </a:custGeom>
          <a:solidFill>
            <a:srgbClr val="00BBD9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0" y="439419"/>
            <a:ext cx="8787130" cy="10160"/>
          </a:xfrm>
          <a:custGeom>
            <a:avLst/>
            <a:gdLst/>
            <a:ahLst/>
            <a:cxnLst/>
            <a:rect l="l" t="t" r="r" b="b"/>
            <a:pathLst>
              <a:path w="8787130" h="10159">
                <a:moveTo>
                  <a:pt x="1343540" y="0"/>
                </a:moveTo>
                <a:lnTo>
                  <a:pt x="0" y="0"/>
                </a:lnTo>
                <a:lnTo>
                  <a:pt x="0" y="10159"/>
                </a:lnTo>
                <a:lnTo>
                  <a:pt x="1300202" y="10159"/>
                </a:lnTo>
                <a:lnTo>
                  <a:pt x="1343540" y="0"/>
                </a:lnTo>
                <a:close/>
              </a:path>
              <a:path w="8787130" h="10159">
                <a:moveTo>
                  <a:pt x="5762485" y="0"/>
                </a:moveTo>
                <a:lnTo>
                  <a:pt x="4200375" y="0"/>
                </a:lnTo>
                <a:lnTo>
                  <a:pt x="4290083" y="10159"/>
                </a:lnTo>
                <a:lnTo>
                  <a:pt x="5822411" y="10159"/>
                </a:lnTo>
                <a:lnTo>
                  <a:pt x="5762485" y="0"/>
                </a:lnTo>
                <a:close/>
              </a:path>
              <a:path w="8787130" h="10159">
                <a:moveTo>
                  <a:pt x="8786909" y="0"/>
                </a:moveTo>
                <a:lnTo>
                  <a:pt x="7988857" y="0"/>
                </a:lnTo>
                <a:lnTo>
                  <a:pt x="7945721" y="10159"/>
                </a:lnTo>
                <a:lnTo>
                  <a:pt x="8745606" y="10159"/>
                </a:lnTo>
                <a:lnTo>
                  <a:pt x="8786909" y="0"/>
                </a:lnTo>
                <a:close/>
              </a:path>
            </a:pathLst>
          </a:custGeom>
          <a:solidFill>
            <a:srgbClr val="00BAD8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0" y="448309"/>
            <a:ext cx="8750935" cy="10160"/>
          </a:xfrm>
          <a:custGeom>
            <a:avLst/>
            <a:gdLst/>
            <a:ahLst/>
            <a:cxnLst/>
            <a:rect l="l" t="t" r="r" b="b"/>
            <a:pathLst>
              <a:path w="8750935" h="10159">
                <a:moveTo>
                  <a:pt x="1305619" y="0"/>
                </a:moveTo>
                <a:lnTo>
                  <a:pt x="0" y="0"/>
                </a:lnTo>
                <a:lnTo>
                  <a:pt x="0" y="10160"/>
                </a:lnTo>
                <a:lnTo>
                  <a:pt x="1262280" y="10160"/>
                </a:lnTo>
                <a:lnTo>
                  <a:pt x="1305619" y="0"/>
                </a:lnTo>
                <a:close/>
              </a:path>
              <a:path w="8750935" h="10159">
                <a:moveTo>
                  <a:pt x="5814921" y="0"/>
                </a:moveTo>
                <a:lnTo>
                  <a:pt x="4278869" y="0"/>
                </a:lnTo>
                <a:lnTo>
                  <a:pt x="4368577" y="10160"/>
                </a:lnTo>
                <a:lnTo>
                  <a:pt x="5874847" y="10160"/>
                </a:lnTo>
                <a:lnTo>
                  <a:pt x="5814921" y="0"/>
                </a:lnTo>
                <a:close/>
              </a:path>
              <a:path w="8750935" h="10159">
                <a:moveTo>
                  <a:pt x="8750769" y="0"/>
                </a:moveTo>
                <a:lnTo>
                  <a:pt x="7951113" y="0"/>
                </a:lnTo>
                <a:lnTo>
                  <a:pt x="7913370" y="8889"/>
                </a:lnTo>
                <a:lnTo>
                  <a:pt x="7906786" y="10160"/>
                </a:lnTo>
                <a:lnTo>
                  <a:pt x="8709466" y="10160"/>
                </a:lnTo>
                <a:lnTo>
                  <a:pt x="8750769" y="0"/>
                </a:lnTo>
                <a:close/>
              </a:path>
            </a:pathLst>
          </a:custGeom>
          <a:solidFill>
            <a:srgbClr val="00B9D8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0" y="457200"/>
            <a:ext cx="8714740" cy="10160"/>
          </a:xfrm>
          <a:custGeom>
            <a:avLst/>
            <a:gdLst/>
            <a:ahLst/>
            <a:cxnLst/>
            <a:rect l="l" t="t" r="r" b="b"/>
            <a:pathLst>
              <a:path w="8714740" h="10159">
                <a:moveTo>
                  <a:pt x="1267698" y="0"/>
                </a:moveTo>
                <a:lnTo>
                  <a:pt x="0" y="0"/>
                </a:lnTo>
                <a:lnTo>
                  <a:pt x="0" y="10160"/>
                </a:lnTo>
                <a:lnTo>
                  <a:pt x="1224359" y="10160"/>
                </a:lnTo>
                <a:lnTo>
                  <a:pt x="1267698" y="0"/>
                </a:lnTo>
                <a:close/>
              </a:path>
              <a:path w="8714740" h="10159">
                <a:moveTo>
                  <a:pt x="5867356" y="0"/>
                </a:moveTo>
                <a:lnTo>
                  <a:pt x="4357364" y="0"/>
                </a:lnTo>
                <a:lnTo>
                  <a:pt x="4447071" y="10160"/>
                </a:lnTo>
                <a:lnTo>
                  <a:pt x="5927283" y="10160"/>
                </a:lnTo>
                <a:lnTo>
                  <a:pt x="5867356" y="0"/>
                </a:lnTo>
                <a:close/>
              </a:path>
              <a:path w="8714740" h="10159">
                <a:moveTo>
                  <a:pt x="8714629" y="0"/>
                </a:moveTo>
                <a:lnTo>
                  <a:pt x="7913370" y="0"/>
                </a:lnTo>
                <a:lnTo>
                  <a:pt x="7860703" y="10160"/>
                </a:lnTo>
                <a:lnTo>
                  <a:pt x="8673326" y="10160"/>
                </a:lnTo>
                <a:lnTo>
                  <a:pt x="8714629" y="0"/>
                </a:lnTo>
                <a:close/>
              </a:path>
            </a:pathLst>
          </a:custGeom>
          <a:solidFill>
            <a:srgbClr val="00B8D7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0" y="466090"/>
            <a:ext cx="8678545" cy="10160"/>
          </a:xfrm>
          <a:custGeom>
            <a:avLst/>
            <a:gdLst/>
            <a:ahLst/>
            <a:cxnLst/>
            <a:rect l="l" t="t" r="r" b="b"/>
            <a:pathLst>
              <a:path w="8678545" h="10159">
                <a:moveTo>
                  <a:pt x="1229776" y="0"/>
                </a:moveTo>
                <a:lnTo>
                  <a:pt x="0" y="0"/>
                </a:lnTo>
                <a:lnTo>
                  <a:pt x="0" y="10160"/>
                </a:lnTo>
                <a:lnTo>
                  <a:pt x="1191069" y="10160"/>
                </a:lnTo>
                <a:lnTo>
                  <a:pt x="1202690" y="6350"/>
                </a:lnTo>
                <a:lnTo>
                  <a:pt x="1229776" y="0"/>
                </a:lnTo>
                <a:close/>
              </a:path>
              <a:path w="8678545" h="10159">
                <a:moveTo>
                  <a:pt x="5919792" y="0"/>
                </a:moveTo>
                <a:lnTo>
                  <a:pt x="4435858" y="0"/>
                </a:lnTo>
                <a:lnTo>
                  <a:pt x="4525565" y="10160"/>
                </a:lnTo>
                <a:lnTo>
                  <a:pt x="5979719" y="10160"/>
                </a:lnTo>
                <a:lnTo>
                  <a:pt x="5919792" y="0"/>
                </a:lnTo>
                <a:close/>
              </a:path>
              <a:path w="8678545" h="10159">
                <a:moveTo>
                  <a:pt x="8678489" y="0"/>
                </a:moveTo>
                <a:lnTo>
                  <a:pt x="7867287" y="0"/>
                </a:lnTo>
                <a:lnTo>
                  <a:pt x="7814621" y="10160"/>
                </a:lnTo>
                <a:lnTo>
                  <a:pt x="8636388" y="10160"/>
                </a:lnTo>
                <a:lnTo>
                  <a:pt x="8642350" y="8889"/>
                </a:lnTo>
                <a:lnTo>
                  <a:pt x="8678489" y="0"/>
                </a:lnTo>
                <a:close/>
              </a:path>
            </a:pathLst>
          </a:custGeom>
          <a:solidFill>
            <a:srgbClr val="00B7D6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0" y="476250"/>
            <a:ext cx="8636635" cy="8890"/>
          </a:xfrm>
          <a:custGeom>
            <a:avLst/>
            <a:gdLst/>
            <a:ahLst/>
            <a:cxnLst/>
            <a:rect l="l" t="t" r="r" b="b"/>
            <a:pathLst>
              <a:path w="8636635" h="8890">
                <a:moveTo>
                  <a:pt x="1191069" y="0"/>
                </a:moveTo>
                <a:lnTo>
                  <a:pt x="0" y="0"/>
                </a:lnTo>
                <a:lnTo>
                  <a:pt x="0" y="8889"/>
                </a:lnTo>
                <a:lnTo>
                  <a:pt x="1163954" y="8889"/>
                </a:lnTo>
                <a:lnTo>
                  <a:pt x="1191069" y="0"/>
                </a:lnTo>
                <a:close/>
              </a:path>
              <a:path w="8636635" h="8890">
                <a:moveTo>
                  <a:pt x="5979719" y="0"/>
                </a:moveTo>
                <a:lnTo>
                  <a:pt x="4525565" y="0"/>
                </a:lnTo>
                <a:lnTo>
                  <a:pt x="4604060" y="8889"/>
                </a:lnTo>
                <a:lnTo>
                  <a:pt x="6032155" y="8889"/>
                </a:lnTo>
                <a:lnTo>
                  <a:pt x="5979719" y="0"/>
                </a:lnTo>
                <a:close/>
              </a:path>
              <a:path w="8636635" h="8890">
                <a:moveTo>
                  <a:pt x="8636388" y="0"/>
                </a:moveTo>
                <a:lnTo>
                  <a:pt x="7814621" y="0"/>
                </a:lnTo>
                <a:lnTo>
                  <a:pt x="7768538" y="8889"/>
                </a:lnTo>
                <a:lnTo>
                  <a:pt x="8594660" y="8889"/>
                </a:lnTo>
                <a:lnTo>
                  <a:pt x="8636388" y="0"/>
                </a:lnTo>
                <a:close/>
              </a:path>
            </a:pathLst>
          </a:custGeom>
          <a:solidFill>
            <a:srgbClr val="00B6D6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0" y="485140"/>
            <a:ext cx="8594725" cy="10160"/>
          </a:xfrm>
          <a:custGeom>
            <a:avLst/>
            <a:gdLst/>
            <a:ahLst/>
            <a:cxnLst/>
            <a:rect l="l" t="t" r="r" b="b"/>
            <a:pathLst>
              <a:path w="8594725" h="10159">
                <a:moveTo>
                  <a:pt x="1163955" y="0"/>
                </a:moveTo>
                <a:lnTo>
                  <a:pt x="0" y="0"/>
                </a:lnTo>
                <a:lnTo>
                  <a:pt x="0" y="10160"/>
                </a:lnTo>
                <a:lnTo>
                  <a:pt x="1132966" y="10160"/>
                </a:lnTo>
                <a:lnTo>
                  <a:pt x="1163955" y="0"/>
                </a:lnTo>
                <a:close/>
              </a:path>
              <a:path w="8594725" h="10159">
                <a:moveTo>
                  <a:pt x="6032155" y="0"/>
                </a:moveTo>
                <a:lnTo>
                  <a:pt x="4604060" y="0"/>
                </a:lnTo>
                <a:lnTo>
                  <a:pt x="4693767" y="10160"/>
                </a:lnTo>
                <a:lnTo>
                  <a:pt x="6092082" y="10160"/>
                </a:lnTo>
                <a:lnTo>
                  <a:pt x="6032155" y="0"/>
                </a:lnTo>
                <a:close/>
              </a:path>
              <a:path w="8594725" h="10159">
                <a:moveTo>
                  <a:pt x="8594660" y="0"/>
                </a:moveTo>
                <a:lnTo>
                  <a:pt x="7768538" y="0"/>
                </a:lnTo>
                <a:lnTo>
                  <a:pt x="7715872" y="10160"/>
                </a:lnTo>
                <a:lnTo>
                  <a:pt x="8546970" y="10160"/>
                </a:lnTo>
                <a:lnTo>
                  <a:pt x="8594660" y="0"/>
                </a:lnTo>
                <a:close/>
              </a:path>
            </a:pathLst>
          </a:custGeom>
          <a:solidFill>
            <a:srgbClr val="00B5D5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0" y="494030"/>
            <a:ext cx="8553450" cy="10160"/>
          </a:xfrm>
          <a:custGeom>
            <a:avLst/>
            <a:gdLst/>
            <a:ahLst/>
            <a:cxnLst/>
            <a:rect l="l" t="t" r="r" b="b"/>
            <a:pathLst>
              <a:path w="8553450" h="10159">
                <a:moveTo>
                  <a:pt x="1136840" y="0"/>
                </a:moveTo>
                <a:lnTo>
                  <a:pt x="0" y="0"/>
                </a:lnTo>
                <a:lnTo>
                  <a:pt x="0" y="10160"/>
                </a:lnTo>
                <a:lnTo>
                  <a:pt x="1105852" y="10160"/>
                </a:lnTo>
                <a:lnTo>
                  <a:pt x="1136840" y="0"/>
                </a:lnTo>
                <a:close/>
              </a:path>
              <a:path w="8553450" h="10159">
                <a:moveTo>
                  <a:pt x="6084591" y="0"/>
                </a:moveTo>
                <a:lnTo>
                  <a:pt x="4682554" y="0"/>
                </a:lnTo>
                <a:lnTo>
                  <a:pt x="4772262" y="10160"/>
                </a:lnTo>
                <a:lnTo>
                  <a:pt x="6144518" y="10160"/>
                </a:lnTo>
                <a:lnTo>
                  <a:pt x="6084591" y="0"/>
                </a:lnTo>
                <a:close/>
              </a:path>
              <a:path w="8553450" h="10159">
                <a:moveTo>
                  <a:pt x="8552931" y="0"/>
                </a:moveTo>
                <a:lnTo>
                  <a:pt x="7722455" y="0"/>
                </a:lnTo>
                <a:lnTo>
                  <a:pt x="7669789" y="10160"/>
                </a:lnTo>
                <a:lnTo>
                  <a:pt x="8505241" y="10160"/>
                </a:lnTo>
                <a:lnTo>
                  <a:pt x="8552931" y="0"/>
                </a:lnTo>
                <a:close/>
              </a:path>
            </a:pathLst>
          </a:custGeom>
          <a:solidFill>
            <a:srgbClr val="00B4D5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0" y="502919"/>
            <a:ext cx="8511540" cy="10160"/>
          </a:xfrm>
          <a:custGeom>
            <a:avLst/>
            <a:gdLst/>
            <a:ahLst/>
            <a:cxnLst/>
            <a:rect l="l" t="t" r="r" b="b"/>
            <a:pathLst>
              <a:path w="8511540" h="10159">
                <a:moveTo>
                  <a:pt x="1109725" y="0"/>
                </a:moveTo>
                <a:lnTo>
                  <a:pt x="0" y="0"/>
                </a:lnTo>
                <a:lnTo>
                  <a:pt x="0" y="10159"/>
                </a:lnTo>
                <a:lnTo>
                  <a:pt x="1078737" y="10159"/>
                </a:lnTo>
                <a:lnTo>
                  <a:pt x="1109725" y="0"/>
                </a:lnTo>
                <a:close/>
              </a:path>
              <a:path w="8511540" h="10159">
                <a:moveTo>
                  <a:pt x="6137027" y="0"/>
                </a:moveTo>
                <a:lnTo>
                  <a:pt x="4761048" y="0"/>
                </a:lnTo>
                <a:lnTo>
                  <a:pt x="4850756" y="10159"/>
                </a:lnTo>
                <a:lnTo>
                  <a:pt x="6212579" y="10159"/>
                </a:lnTo>
                <a:lnTo>
                  <a:pt x="6159500" y="3809"/>
                </a:lnTo>
                <a:lnTo>
                  <a:pt x="6137027" y="0"/>
                </a:lnTo>
                <a:close/>
              </a:path>
              <a:path w="8511540" h="10159">
                <a:moveTo>
                  <a:pt x="8511203" y="0"/>
                </a:moveTo>
                <a:lnTo>
                  <a:pt x="7676372" y="0"/>
                </a:lnTo>
                <a:lnTo>
                  <a:pt x="7623706" y="10159"/>
                </a:lnTo>
                <a:lnTo>
                  <a:pt x="8463513" y="10159"/>
                </a:lnTo>
                <a:lnTo>
                  <a:pt x="8511203" y="0"/>
                </a:lnTo>
                <a:close/>
              </a:path>
            </a:pathLst>
          </a:custGeom>
          <a:solidFill>
            <a:srgbClr val="00B3D4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0" y="513080"/>
            <a:ext cx="8463915" cy="8890"/>
          </a:xfrm>
          <a:custGeom>
            <a:avLst/>
            <a:gdLst/>
            <a:ahLst/>
            <a:cxnLst/>
            <a:rect l="l" t="t" r="r" b="b"/>
            <a:pathLst>
              <a:path w="8463915" h="8890">
                <a:moveTo>
                  <a:pt x="1078738" y="0"/>
                </a:moveTo>
                <a:lnTo>
                  <a:pt x="0" y="0"/>
                </a:lnTo>
                <a:lnTo>
                  <a:pt x="0" y="8890"/>
                </a:lnTo>
                <a:lnTo>
                  <a:pt x="1051623" y="8890"/>
                </a:lnTo>
                <a:lnTo>
                  <a:pt x="1078738" y="0"/>
                </a:lnTo>
                <a:close/>
              </a:path>
              <a:path w="8463915" h="8890">
                <a:moveTo>
                  <a:pt x="6212579" y="0"/>
                </a:moveTo>
                <a:lnTo>
                  <a:pt x="4850756" y="0"/>
                </a:lnTo>
                <a:lnTo>
                  <a:pt x="4929250" y="8890"/>
                </a:lnTo>
                <a:lnTo>
                  <a:pt x="6286890" y="8890"/>
                </a:lnTo>
                <a:lnTo>
                  <a:pt x="6212579" y="0"/>
                </a:lnTo>
                <a:close/>
              </a:path>
              <a:path w="8463915" h="8890">
                <a:moveTo>
                  <a:pt x="8463513" y="0"/>
                </a:moveTo>
                <a:lnTo>
                  <a:pt x="7623706" y="0"/>
                </a:lnTo>
                <a:lnTo>
                  <a:pt x="7590790" y="6350"/>
                </a:lnTo>
                <a:lnTo>
                  <a:pt x="7569568" y="8890"/>
                </a:lnTo>
                <a:lnTo>
                  <a:pt x="8421784" y="8890"/>
                </a:lnTo>
                <a:lnTo>
                  <a:pt x="8463513" y="0"/>
                </a:lnTo>
                <a:close/>
              </a:path>
            </a:pathLst>
          </a:custGeom>
          <a:solidFill>
            <a:srgbClr val="00B2D3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0" y="521969"/>
            <a:ext cx="8422005" cy="8890"/>
          </a:xfrm>
          <a:custGeom>
            <a:avLst/>
            <a:gdLst/>
            <a:ahLst/>
            <a:cxnLst/>
            <a:rect l="l" t="t" r="r" b="b"/>
            <a:pathLst>
              <a:path w="8422005" h="8890">
                <a:moveTo>
                  <a:pt x="1051623" y="0"/>
                </a:moveTo>
                <a:lnTo>
                  <a:pt x="0" y="0"/>
                </a:lnTo>
                <a:lnTo>
                  <a:pt x="0" y="8889"/>
                </a:lnTo>
                <a:lnTo>
                  <a:pt x="1024508" y="8889"/>
                </a:lnTo>
                <a:lnTo>
                  <a:pt x="1051623" y="0"/>
                </a:lnTo>
                <a:close/>
              </a:path>
              <a:path w="8422005" h="8890">
                <a:moveTo>
                  <a:pt x="6286890" y="0"/>
                </a:moveTo>
                <a:lnTo>
                  <a:pt x="4929250" y="0"/>
                </a:lnTo>
                <a:lnTo>
                  <a:pt x="5007744" y="8889"/>
                </a:lnTo>
                <a:lnTo>
                  <a:pt x="6361202" y="8889"/>
                </a:lnTo>
                <a:lnTo>
                  <a:pt x="6286890" y="0"/>
                </a:lnTo>
                <a:close/>
              </a:path>
              <a:path w="8422005" h="8890">
                <a:moveTo>
                  <a:pt x="8421784" y="0"/>
                </a:moveTo>
                <a:lnTo>
                  <a:pt x="7569568" y="0"/>
                </a:lnTo>
                <a:lnTo>
                  <a:pt x="7495294" y="8889"/>
                </a:lnTo>
                <a:lnTo>
                  <a:pt x="8380056" y="8889"/>
                </a:lnTo>
                <a:lnTo>
                  <a:pt x="8421784" y="0"/>
                </a:lnTo>
                <a:close/>
              </a:path>
            </a:pathLst>
          </a:custGeom>
          <a:solidFill>
            <a:srgbClr val="00B1D3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0" y="530859"/>
            <a:ext cx="8380095" cy="10160"/>
          </a:xfrm>
          <a:custGeom>
            <a:avLst/>
            <a:gdLst/>
            <a:ahLst/>
            <a:cxnLst/>
            <a:rect l="l" t="t" r="r" b="b"/>
            <a:pathLst>
              <a:path w="8380095" h="10159">
                <a:moveTo>
                  <a:pt x="1024508" y="0"/>
                </a:moveTo>
                <a:lnTo>
                  <a:pt x="0" y="0"/>
                </a:lnTo>
                <a:lnTo>
                  <a:pt x="0" y="10160"/>
                </a:lnTo>
                <a:lnTo>
                  <a:pt x="993520" y="10160"/>
                </a:lnTo>
                <a:lnTo>
                  <a:pt x="1024508" y="0"/>
                </a:lnTo>
                <a:close/>
              </a:path>
              <a:path w="8380095" h="10159">
                <a:moveTo>
                  <a:pt x="6361202" y="0"/>
                </a:moveTo>
                <a:lnTo>
                  <a:pt x="5007744" y="0"/>
                </a:lnTo>
                <a:lnTo>
                  <a:pt x="5097452" y="10160"/>
                </a:lnTo>
                <a:lnTo>
                  <a:pt x="6446129" y="10160"/>
                </a:lnTo>
                <a:lnTo>
                  <a:pt x="6361202" y="0"/>
                </a:lnTo>
                <a:close/>
              </a:path>
              <a:path w="8380095" h="10159">
                <a:moveTo>
                  <a:pt x="8380056" y="0"/>
                </a:moveTo>
                <a:lnTo>
                  <a:pt x="7495294" y="0"/>
                </a:lnTo>
                <a:lnTo>
                  <a:pt x="7410409" y="10160"/>
                </a:lnTo>
                <a:lnTo>
                  <a:pt x="8328301" y="10160"/>
                </a:lnTo>
                <a:lnTo>
                  <a:pt x="8350250" y="6350"/>
                </a:lnTo>
                <a:lnTo>
                  <a:pt x="8380056" y="0"/>
                </a:lnTo>
                <a:close/>
              </a:path>
            </a:pathLst>
          </a:custGeom>
          <a:solidFill>
            <a:srgbClr val="00B0D2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0" y="539750"/>
            <a:ext cx="8335645" cy="10160"/>
          </a:xfrm>
          <a:custGeom>
            <a:avLst/>
            <a:gdLst/>
            <a:ahLst/>
            <a:cxnLst/>
            <a:rect l="l" t="t" r="r" b="b"/>
            <a:pathLst>
              <a:path w="8335645" h="10159">
                <a:moveTo>
                  <a:pt x="997394" y="0"/>
                </a:moveTo>
                <a:lnTo>
                  <a:pt x="0" y="0"/>
                </a:lnTo>
                <a:lnTo>
                  <a:pt x="0" y="10160"/>
                </a:lnTo>
                <a:lnTo>
                  <a:pt x="966406" y="10160"/>
                </a:lnTo>
                <a:lnTo>
                  <a:pt x="997394" y="0"/>
                </a:lnTo>
                <a:close/>
              </a:path>
              <a:path w="8335645" h="10159">
                <a:moveTo>
                  <a:pt x="6435513" y="0"/>
                </a:moveTo>
                <a:lnTo>
                  <a:pt x="5086238" y="0"/>
                </a:lnTo>
                <a:lnTo>
                  <a:pt x="5175946" y="10160"/>
                </a:lnTo>
                <a:lnTo>
                  <a:pt x="6520440" y="10160"/>
                </a:lnTo>
                <a:lnTo>
                  <a:pt x="6435513" y="0"/>
                </a:lnTo>
                <a:close/>
              </a:path>
              <a:path w="8335645" h="10159">
                <a:moveTo>
                  <a:pt x="8335617" y="0"/>
                </a:moveTo>
                <a:lnTo>
                  <a:pt x="7421019" y="0"/>
                </a:lnTo>
                <a:lnTo>
                  <a:pt x="7336134" y="10160"/>
                </a:lnTo>
                <a:lnTo>
                  <a:pt x="8277086" y="10160"/>
                </a:lnTo>
                <a:lnTo>
                  <a:pt x="8335617" y="0"/>
                </a:lnTo>
                <a:close/>
              </a:path>
            </a:pathLst>
          </a:custGeom>
          <a:solidFill>
            <a:srgbClr val="00AFD1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0" y="548640"/>
            <a:ext cx="8284845" cy="10160"/>
          </a:xfrm>
          <a:custGeom>
            <a:avLst/>
            <a:gdLst/>
            <a:ahLst/>
            <a:cxnLst/>
            <a:rect l="l" t="t" r="r" b="b"/>
            <a:pathLst>
              <a:path w="8284845" h="10159">
                <a:moveTo>
                  <a:pt x="970279" y="0"/>
                </a:moveTo>
                <a:lnTo>
                  <a:pt x="0" y="0"/>
                </a:lnTo>
                <a:lnTo>
                  <a:pt x="0" y="10160"/>
                </a:lnTo>
                <a:lnTo>
                  <a:pt x="939291" y="10160"/>
                </a:lnTo>
                <a:lnTo>
                  <a:pt x="970279" y="0"/>
                </a:lnTo>
                <a:close/>
              </a:path>
              <a:path w="8284845" h="10159">
                <a:moveTo>
                  <a:pt x="6509824" y="0"/>
                </a:moveTo>
                <a:lnTo>
                  <a:pt x="5164732" y="0"/>
                </a:lnTo>
                <a:lnTo>
                  <a:pt x="5254440" y="10160"/>
                </a:lnTo>
                <a:lnTo>
                  <a:pt x="6621610" y="10160"/>
                </a:lnTo>
                <a:lnTo>
                  <a:pt x="6573520" y="7620"/>
                </a:lnTo>
                <a:lnTo>
                  <a:pt x="6509824" y="0"/>
                </a:lnTo>
                <a:close/>
              </a:path>
              <a:path w="8284845" h="10159">
                <a:moveTo>
                  <a:pt x="8284403" y="0"/>
                </a:moveTo>
                <a:lnTo>
                  <a:pt x="7346745" y="0"/>
                </a:lnTo>
                <a:lnTo>
                  <a:pt x="7261859" y="10160"/>
                </a:lnTo>
                <a:lnTo>
                  <a:pt x="8225872" y="10160"/>
                </a:lnTo>
                <a:lnTo>
                  <a:pt x="8284403" y="0"/>
                </a:lnTo>
                <a:close/>
              </a:path>
            </a:pathLst>
          </a:custGeom>
          <a:solidFill>
            <a:srgbClr val="00AED1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0" y="558800"/>
            <a:ext cx="8226425" cy="8890"/>
          </a:xfrm>
          <a:custGeom>
            <a:avLst/>
            <a:gdLst/>
            <a:ahLst/>
            <a:cxnLst/>
            <a:rect l="l" t="t" r="r" b="b"/>
            <a:pathLst>
              <a:path w="8226425" h="8890">
                <a:moveTo>
                  <a:pt x="939291" y="0"/>
                </a:moveTo>
                <a:lnTo>
                  <a:pt x="0" y="0"/>
                </a:lnTo>
                <a:lnTo>
                  <a:pt x="0" y="8889"/>
                </a:lnTo>
                <a:lnTo>
                  <a:pt x="912177" y="8889"/>
                </a:lnTo>
                <a:lnTo>
                  <a:pt x="939291" y="0"/>
                </a:lnTo>
                <a:close/>
              </a:path>
              <a:path w="8226425" h="8890">
                <a:moveTo>
                  <a:pt x="6621610" y="0"/>
                </a:moveTo>
                <a:lnTo>
                  <a:pt x="5254440" y="0"/>
                </a:lnTo>
                <a:lnTo>
                  <a:pt x="5332934" y="8889"/>
                </a:lnTo>
                <a:lnTo>
                  <a:pt x="6789927" y="8889"/>
                </a:lnTo>
                <a:lnTo>
                  <a:pt x="6621610" y="0"/>
                </a:lnTo>
                <a:close/>
              </a:path>
              <a:path w="8226425" h="8890">
                <a:moveTo>
                  <a:pt x="8225872" y="0"/>
                </a:moveTo>
                <a:lnTo>
                  <a:pt x="7261860" y="0"/>
                </a:lnTo>
                <a:lnTo>
                  <a:pt x="7085427" y="8889"/>
                </a:lnTo>
                <a:lnTo>
                  <a:pt x="8174658" y="8889"/>
                </a:lnTo>
                <a:lnTo>
                  <a:pt x="8225872" y="0"/>
                </a:lnTo>
                <a:close/>
              </a:path>
            </a:pathLst>
          </a:custGeom>
          <a:solidFill>
            <a:srgbClr val="00ADD0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0" y="567690"/>
            <a:ext cx="8174990" cy="8890"/>
          </a:xfrm>
          <a:custGeom>
            <a:avLst/>
            <a:gdLst/>
            <a:ahLst/>
            <a:cxnLst/>
            <a:rect l="l" t="t" r="r" b="b"/>
            <a:pathLst>
              <a:path w="8174990" h="8890">
                <a:moveTo>
                  <a:pt x="912177" y="0"/>
                </a:moveTo>
                <a:lnTo>
                  <a:pt x="0" y="0"/>
                </a:lnTo>
                <a:lnTo>
                  <a:pt x="0" y="8889"/>
                </a:lnTo>
                <a:lnTo>
                  <a:pt x="886546" y="8889"/>
                </a:lnTo>
                <a:lnTo>
                  <a:pt x="892810" y="6350"/>
                </a:lnTo>
                <a:lnTo>
                  <a:pt x="912177" y="0"/>
                </a:lnTo>
                <a:close/>
              </a:path>
              <a:path w="8174990" h="8890">
                <a:moveTo>
                  <a:pt x="6789927" y="0"/>
                </a:moveTo>
                <a:lnTo>
                  <a:pt x="5332934" y="0"/>
                </a:lnTo>
                <a:lnTo>
                  <a:pt x="5411429" y="8889"/>
                </a:lnTo>
                <a:lnTo>
                  <a:pt x="8123444" y="8889"/>
                </a:lnTo>
                <a:lnTo>
                  <a:pt x="8130760" y="7620"/>
                </a:lnTo>
                <a:lnTo>
                  <a:pt x="6934200" y="7620"/>
                </a:lnTo>
                <a:lnTo>
                  <a:pt x="6789927" y="0"/>
                </a:lnTo>
                <a:close/>
              </a:path>
              <a:path w="8174990" h="8890">
                <a:moveTo>
                  <a:pt x="8174658" y="0"/>
                </a:moveTo>
                <a:lnTo>
                  <a:pt x="7085427" y="0"/>
                </a:lnTo>
                <a:lnTo>
                  <a:pt x="6934200" y="7620"/>
                </a:lnTo>
                <a:lnTo>
                  <a:pt x="8130760" y="7620"/>
                </a:lnTo>
                <a:lnTo>
                  <a:pt x="8174658" y="0"/>
                </a:lnTo>
                <a:close/>
              </a:path>
            </a:pathLst>
          </a:custGeom>
          <a:solidFill>
            <a:srgbClr val="00ACD0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0" y="576580"/>
            <a:ext cx="8123555" cy="10160"/>
          </a:xfrm>
          <a:custGeom>
            <a:avLst/>
            <a:gdLst/>
            <a:ahLst/>
            <a:cxnLst/>
            <a:rect l="l" t="t" r="r" b="b"/>
            <a:pathLst>
              <a:path w="8123555" h="10159">
                <a:moveTo>
                  <a:pt x="886546" y="0"/>
                </a:moveTo>
                <a:lnTo>
                  <a:pt x="0" y="0"/>
                </a:lnTo>
                <a:lnTo>
                  <a:pt x="0" y="10160"/>
                </a:lnTo>
                <a:lnTo>
                  <a:pt x="861492" y="10160"/>
                </a:lnTo>
                <a:lnTo>
                  <a:pt x="886546" y="0"/>
                </a:lnTo>
                <a:close/>
              </a:path>
              <a:path w="8123555" h="10159">
                <a:moveTo>
                  <a:pt x="8123444" y="0"/>
                </a:moveTo>
                <a:lnTo>
                  <a:pt x="5411429" y="0"/>
                </a:lnTo>
                <a:lnTo>
                  <a:pt x="5501136" y="10160"/>
                </a:lnTo>
                <a:lnTo>
                  <a:pt x="8064914" y="10160"/>
                </a:lnTo>
                <a:lnTo>
                  <a:pt x="8123444" y="0"/>
                </a:lnTo>
                <a:close/>
              </a:path>
            </a:pathLst>
          </a:custGeom>
          <a:solidFill>
            <a:srgbClr val="00ABCF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0" y="585469"/>
            <a:ext cx="8072755" cy="10160"/>
          </a:xfrm>
          <a:custGeom>
            <a:avLst/>
            <a:gdLst/>
            <a:ahLst/>
            <a:cxnLst/>
            <a:rect l="l" t="t" r="r" b="b"/>
            <a:pathLst>
              <a:path w="8072755" h="10159">
                <a:moveTo>
                  <a:pt x="864624" y="0"/>
                </a:moveTo>
                <a:lnTo>
                  <a:pt x="0" y="0"/>
                </a:lnTo>
                <a:lnTo>
                  <a:pt x="0" y="10159"/>
                </a:lnTo>
                <a:lnTo>
                  <a:pt x="839571" y="10159"/>
                </a:lnTo>
                <a:lnTo>
                  <a:pt x="864624" y="0"/>
                </a:lnTo>
                <a:close/>
              </a:path>
              <a:path w="8072755" h="10159">
                <a:moveTo>
                  <a:pt x="8072230" y="0"/>
                </a:moveTo>
                <a:lnTo>
                  <a:pt x="5489923" y="0"/>
                </a:lnTo>
                <a:lnTo>
                  <a:pt x="5579630" y="10159"/>
                </a:lnTo>
                <a:lnTo>
                  <a:pt x="8013700" y="10159"/>
                </a:lnTo>
                <a:lnTo>
                  <a:pt x="8072230" y="0"/>
                </a:lnTo>
                <a:close/>
              </a:path>
            </a:pathLst>
          </a:custGeom>
          <a:solidFill>
            <a:srgbClr val="00AACE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0" y="594359"/>
            <a:ext cx="8021320" cy="10160"/>
          </a:xfrm>
          <a:custGeom>
            <a:avLst/>
            <a:gdLst/>
            <a:ahLst/>
            <a:cxnLst/>
            <a:rect l="l" t="t" r="r" b="b"/>
            <a:pathLst>
              <a:path w="8021320" h="10159">
                <a:moveTo>
                  <a:pt x="842702" y="0"/>
                </a:moveTo>
                <a:lnTo>
                  <a:pt x="0" y="0"/>
                </a:lnTo>
                <a:lnTo>
                  <a:pt x="0" y="10160"/>
                </a:lnTo>
                <a:lnTo>
                  <a:pt x="817649" y="10160"/>
                </a:lnTo>
                <a:lnTo>
                  <a:pt x="842702" y="0"/>
                </a:lnTo>
                <a:close/>
              </a:path>
              <a:path w="8021320" h="10159">
                <a:moveTo>
                  <a:pt x="8021016" y="0"/>
                </a:moveTo>
                <a:lnTo>
                  <a:pt x="5568417" y="0"/>
                </a:lnTo>
                <a:lnTo>
                  <a:pt x="5658125" y="10160"/>
                </a:lnTo>
                <a:lnTo>
                  <a:pt x="7944685" y="10160"/>
                </a:lnTo>
                <a:lnTo>
                  <a:pt x="8013700" y="1269"/>
                </a:lnTo>
                <a:lnTo>
                  <a:pt x="8021016" y="0"/>
                </a:lnTo>
                <a:close/>
              </a:path>
            </a:pathLst>
          </a:custGeom>
          <a:solidFill>
            <a:srgbClr val="00A9CE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0" y="604519"/>
            <a:ext cx="7945120" cy="8890"/>
          </a:xfrm>
          <a:custGeom>
            <a:avLst/>
            <a:gdLst/>
            <a:ahLst/>
            <a:cxnLst/>
            <a:rect l="l" t="t" r="r" b="b"/>
            <a:pathLst>
              <a:path w="7945120" h="8890">
                <a:moveTo>
                  <a:pt x="817649" y="0"/>
                </a:moveTo>
                <a:lnTo>
                  <a:pt x="0" y="0"/>
                </a:lnTo>
                <a:lnTo>
                  <a:pt x="0" y="8889"/>
                </a:lnTo>
                <a:lnTo>
                  <a:pt x="795727" y="8889"/>
                </a:lnTo>
                <a:lnTo>
                  <a:pt x="817649" y="0"/>
                </a:lnTo>
                <a:close/>
              </a:path>
              <a:path w="7945120" h="8890">
                <a:moveTo>
                  <a:pt x="7944685" y="0"/>
                </a:moveTo>
                <a:lnTo>
                  <a:pt x="5658125" y="0"/>
                </a:lnTo>
                <a:lnTo>
                  <a:pt x="5736619" y="8889"/>
                </a:lnTo>
                <a:lnTo>
                  <a:pt x="7875671" y="8889"/>
                </a:lnTo>
                <a:lnTo>
                  <a:pt x="7944685" y="0"/>
                </a:lnTo>
                <a:close/>
              </a:path>
            </a:pathLst>
          </a:custGeom>
          <a:solidFill>
            <a:srgbClr val="00A8CD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0" y="613409"/>
            <a:ext cx="7875905" cy="10160"/>
          </a:xfrm>
          <a:custGeom>
            <a:avLst/>
            <a:gdLst/>
            <a:ahLst/>
            <a:cxnLst/>
            <a:rect l="l" t="t" r="r" b="b"/>
            <a:pathLst>
              <a:path w="7875905" h="10159">
                <a:moveTo>
                  <a:pt x="795727" y="0"/>
                </a:moveTo>
                <a:lnTo>
                  <a:pt x="0" y="0"/>
                </a:lnTo>
                <a:lnTo>
                  <a:pt x="0" y="10160"/>
                </a:lnTo>
                <a:lnTo>
                  <a:pt x="770673" y="10160"/>
                </a:lnTo>
                <a:lnTo>
                  <a:pt x="795727" y="0"/>
                </a:lnTo>
                <a:close/>
              </a:path>
              <a:path w="7875905" h="10159">
                <a:moveTo>
                  <a:pt x="7875671" y="0"/>
                </a:moveTo>
                <a:lnTo>
                  <a:pt x="5736619" y="0"/>
                </a:lnTo>
                <a:lnTo>
                  <a:pt x="5803900" y="7619"/>
                </a:lnTo>
                <a:lnTo>
                  <a:pt x="5832642" y="10160"/>
                </a:lnTo>
                <a:lnTo>
                  <a:pt x="7796797" y="10160"/>
                </a:lnTo>
                <a:lnTo>
                  <a:pt x="7875671" y="0"/>
                </a:lnTo>
                <a:close/>
              </a:path>
            </a:pathLst>
          </a:custGeom>
          <a:solidFill>
            <a:srgbClr val="00A7CC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0" y="622300"/>
            <a:ext cx="7806690" cy="10160"/>
          </a:xfrm>
          <a:custGeom>
            <a:avLst/>
            <a:gdLst/>
            <a:ahLst/>
            <a:cxnLst/>
            <a:rect l="l" t="t" r="r" b="b"/>
            <a:pathLst>
              <a:path w="7806690" h="10159">
                <a:moveTo>
                  <a:pt x="773805" y="0"/>
                </a:moveTo>
                <a:lnTo>
                  <a:pt x="0" y="0"/>
                </a:lnTo>
                <a:lnTo>
                  <a:pt x="0" y="10160"/>
                </a:lnTo>
                <a:lnTo>
                  <a:pt x="748751" y="10160"/>
                </a:lnTo>
                <a:lnTo>
                  <a:pt x="773805" y="0"/>
                </a:lnTo>
                <a:close/>
              </a:path>
              <a:path w="7806690" h="10159">
                <a:moveTo>
                  <a:pt x="7806656" y="0"/>
                </a:moveTo>
                <a:lnTo>
                  <a:pt x="5818271" y="0"/>
                </a:lnTo>
                <a:lnTo>
                  <a:pt x="5933239" y="10160"/>
                </a:lnTo>
                <a:lnTo>
                  <a:pt x="7727782" y="10160"/>
                </a:lnTo>
                <a:lnTo>
                  <a:pt x="7806656" y="0"/>
                </a:lnTo>
                <a:close/>
              </a:path>
            </a:pathLst>
          </a:custGeom>
          <a:solidFill>
            <a:srgbClr val="00A6CC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0" y="631190"/>
            <a:ext cx="7738109" cy="10160"/>
          </a:xfrm>
          <a:custGeom>
            <a:avLst/>
            <a:gdLst/>
            <a:ahLst/>
            <a:cxnLst/>
            <a:rect l="l" t="t" r="r" b="b"/>
            <a:pathLst>
              <a:path w="7738109" h="10159">
                <a:moveTo>
                  <a:pt x="751883" y="0"/>
                </a:moveTo>
                <a:lnTo>
                  <a:pt x="0" y="0"/>
                </a:lnTo>
                <a:lnTo>
                  <a:pt x="0" y="10160"/>
                </a:lnTo>
                <a:lnTo>
                  <a:pt x="726829" y="10160"/>
                </a:lnTo>
                <a:lnTo>
                  <a:pt x="751883" y="0"/>
                </a:lnTo>
                <a:close/>
              </a:path>
              <a:path w="7738109" h="10159">
                <a:moveTo>
                  <a:pt x="7737642" y="0"/>
                </a:moveTo>
                <a:lnTo>
                  <a:pt x="5918868" y="0"/>
                </a:lnTo>
                <a:lnTo>
                  <a:pt x="6033836" y="10160"/>
                </a:lnTo>
                <a:lnTo>
                  <a:pt x="7658768" y="10160"/>
                </a:lnTo>
                <a:lnTo>
                  <a:pt x="7737642" y="0"/>
                </a:lnTo>
                <a:close/>
              </a:path>
            </a:pathLst>
          </a:custGeom>
          <a:solidFill>
            <a:srgbClr val="00A5CC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0" y="640080"/>
            <a:ext cx="7668895" cy="10160"/>
          </a:xfrm>
          <a:custGeom>
            <a:avLst/>
            <a:gdLst/>
            <a:ahLst/>
            <a:cxnLst/>
            <a:rect l="l" t="t" r="r" b="b"/>
            <a:pathLst>
              <a:path w="7668895" h="10159">
                <a:moveTo>
                  <a:pt x="729961" y="0"/>
                </a:moveTo>
                <a:lnTo>
                  <a:pt x="0" y="0"/>
                </a:lnTo>
                <a:lnTo>
                  <a:pt x="0" y="10160"/>
                </a:lnTo>
                <a:lnTo>
                  <a:pt x="704907" y="10160"/>
                </a:lnTo>
                <a:lnTo>
                  <a:pt x="729961" y="0"/>
                </a:lnTo>
                <a:close/>
              </a:path>
              <a:path w="7668895" h="10159">
                <a:moveTo>
                  <a:pt x="7668627" y="0"/>
                </a:moveTo>
                <a:lnTo>
                  <a:pt x="6019465" y="0"/>
                </a:lnTo>
                <a:lnTo>
                  <a:pt x="6134434" y="10160"/>
                </a:lnTo>
                <a:lnTo>
                  <a:pt x="7564966" y="10160"/>
                </a:lnTo>
                <a:lnTo>
                  <a:pt x="7639050" y="3810"/>
                </a:lnTo>
                <a:lnTo>
                  <a:pt x="7668627" y="0"/>
                </a:lnTo>
                <a:close/>
              </a:path>
            </a:pathLst>
          </a:custGeom>
          <a:solidFill>
            <a:srgbClr val="00A4CA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0" y="650240"/>
            <a:ext cx="7565390" cy="8890"/>
          </a:xfrm>
          <a:custGeom>
            <a:avLst/>
            <a:gdLst/>
            <a:ahLst/>
            <a:cxnLst/>
            <a:rect l="l" t="t" r="r" b="b"/>
            <a:pathLst>
              <a:path w="7565390" h="8890">
                <a:moveTo>
                  <a:pt x="704907" y="0"/>
                </a:moveTo>
                <a:lnTo>
                  <a:pt x="0" y="0"/>
                </a:lnTo>
                <a:lnTo>
                  <a:pt x="0" y="8889"/>
                </a:lnTo>
                <a:lnTo>
                  <a:pt x="682985" y="8889"/>
                </a:lnTo>
                <a:lnTo>
                  <a:pt x="704907" y="0"/>
                </a:lnTo>
                <a:close/>
              </a:path>
              <a:path w="7565390" h="8890">
                <a:moveTo>
                  <a:pt x="7564966" y="0"/>
                </a:moveTo>
                <a:lnTo>
                  <a:pt x="6134434" y="0"/>
                </a:lnTo>
                <a:lnTo>
                  <a:pt x="6235031" y="8889"/>
                </a:lnTo>
                <a:lnTo>
                  <a:pt x="7461250" y="8889"/>
                </a:lnTo>
                <a:lnTo>
                  <a:pt x="7564966" y="0"/>
                </a:lnTo>
                <a:close/>
              </a:path>
            </a:pathLst>
          </a:custGeom>
          <a:solidFill>
            <a:srgbClr val="00A3CA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0" y="659130"/>
            <a:ext cx="7461250" cy="10160"/>
          </a:xfrm>
          <a:custGeom>
            <a:avLst/>
            <a:gdLst/>
            <a:ahLst/>
            <a:cxnLst/>
            <a:rect l="l" t="t" r="r" b="b"/>
            <a:pathLst>
              <a:path w="7461250" h="10159">
                <a:moveTo>
                  <a:pt x="682985" y="0"/>
                </a:moveTo>
                <a:lnTo>
                  <a:pt x="0" y="0"/>
                </a:lnTo>
                <a:lnTo>
                  <a:pt x="0" y="10160"/>
                </a:lnTo>
                <a:lnTo>
                  <a:pt x="657932" y="10160"/>
                </a:lnTo>
                <a:lnTo>
                  <a:pt x="682985" y="0"/>
                </a:lnTo>
                <a:close/>
              </a:path>
              <a:path w="7461250" h="10159">
                <a:moveTo>
                  <a:pt x="7461250" y="0"/>
                </a:moveTo>
                <a:lnTo>
                  <a:pt x="6235031" y="0"/>
                </a:lnTo>
                <a:lnTo>
                  <a:pt x="6350000" y="10160"/>
                </a:lnTo>
                <a:lnTo>
                  <a:pt x="7342716" y="10160"/>
                </a:lnTo>
                <a:lnTo>
                  <a:pt x="7461250" y="0"/>
                </a:lnTo>
                <a:close/>
              </a:path>
            </a:pathLst>
          </a:custGeom>
          <a:solidFill>
            <a:srgbClr val="00A2C9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0" y="668019"/>
            <a:ext cx="7357745" cy="10160"/>
          </a:xfrm>
          <a:custGeom>
            <a:avLst/>
            <a:gdLst/>
            <a:ahLst/>
            <a:cxnLst/>
            <a:rect l="l" t="t" r="r" b="b"/>
            <a:pathLst>
              <a:path w="7357745" h="10159">
                <a:moveTo>
                  <a:pt x="661063" y="0"/>
                </a:moveTo>
                <a:lnTo>
                  <a:pt x="0" y="0"/>
                </a:lnTo>
                <a:lnTo>
                  <a:pt x="0" y="10159"/>
                </a:lnTo>
                <a:lnTo>
                  <a:pt x="636010" y="10159"/>
                </a:lnTo>
                <a:lnTo>
                  <a:pt x="661063" y="0"/>
                </a:lnTo>
                <a:close/>
              </a:path>
              <a:path w="7357745" h="10159">
                <a:moveTo>
                  <a:pt x="7357533" y="0"/>
                </a:moveTo>
                <a:lnTo>
                  <a:pt x="6335628" y="0"/>
                </a:lnTo>
                <a:lnTo>
                  <a:pt x="6350000" y="1269"/>
                </a:lnTo>
                <a:lnTo>
                  <a:pt x="6555581" y="10159"/>
                </a:lnTo>
                <a:lnTo>
                  <a:pt x="7239000" y="10159"/>
                </a:lnTo>
                <a:lnTo>
                  <a:pt x="7357533" y="0"/>
                </a:lnTo>
                <a:close/>
              </a:path>
            </a:pathLst>
          </a:custGeom>
          <a:solidFill>
            <a:srgbClr val="00A1C9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0" y="676909"/>
            <a:ext cx="7254240" cy="10160"/>
          </a:xfrm>
          <a:custGeom>
            <a:avLst/>
            <a:gdLst/>
            <a:ahLst/>
            <a:cxnLst/>
            <a:rect l="l" t="t" r="r" b="b"/>
            <a:pathLst>
              <a:path w="7254240" h="10159">
                <a:moveTo>
                  <a:pt x="639141" y="0"/>
                </a:moveTo>
                <a:lnTo>
                  <a:pt x="0" y="0"/>
                </a:lnTo>
                <a:lnTo>
                  <a:pt x="0" y="10160"/>
                </a:lnTo>
                <a:lnTo>
                  <a:pt x="614666" y="10160"/>
                </a:lnTo>
                <a:lnTo>
                  <a:pt x="617220" y="8889"/>
                </a:lnTo>
                <a:lnTo>
                  <a:pt x="639141" y="0"/>
                </a:lnTo>
                <a:close/>
              </a:path>
              <a:path w="7254240" h="10159">
                <a:moveTo>
                  <a:pt x="7253816" y="0"/>
                </a:moveTo>
                <a:lnTo>
                  <a:pt x="6526212" y="0"/>
                </a:lnTo>
                <a:lnTo>
                  <a:pt x="6761162" y="10160"/>
                </a:lnTo>
                <a:lnTo>
                  <a:pt x="6913033" y="10160"/>
                </a:lnTo>
                <a:lnTo>
                  <a:pt x="7239000" y="1269"/>
                </a:lnTo>
                <a:lnTo>
                  <a:pt x="7253816" y="0"/>
                </a:lnTo>
                <a:close/>
              </a:path>
            </a:pathLst>
          </a:custGeom>
          <a:solidFill>
            <a:srgbClr val="00A0C8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0" y="687069"/>
            <a:ext cx="6913245" cy="8890"/>
          </a:xfrm>
          <a:custGeom>
            <a:avLst/>
            <a:gdLst/>
            <a:ahLst/>
            <a:cxnLst/>
            <a:rect l="l" t="t" r="r" b="b"/>
            <a:pathLst>
              <a:path w="6913245" h="8890">
                <a:moveTo>
                  <a:pt x="614666" y="0"/>
                </a:moveTo>
                <a:lnTo>
                  <a:pt x="0" y="0"/>
                </a:lnTo>
                <a:lnTo>
                  <a:pt x="0" y="8889"/>
                </a:lnTo>
                <a:lnTo>
                  <a:pt x="596793" y="8889"/>
                </a:lnTo>
                <a:lnTo>
                  <a:pt x="614666" y="0"/>
                </a:lnTo>
                <a:close/>
              </a:path>
              <a:path w="6913245" h="8890">
                <a:moveTo>
                  <a:pt x="6913033" y="0"/>
                </a:moveTo>
                <a:lnTo>
                  <a:pt x="6761162" y="0"/>
                </a:lnTo>
                <a:lnTo>
                  <a:pt x="6819900" y="2539"/>
                </a:lnTo>
                <a:lnTo>
                  <a:pt x="6913033" y="0"/>
                </a:lnTo>
                <a:close/>
              </a:path>
            </a:pathLst>
          </a:custGeom>
          <a:solidFill>
            <a:srgbClr val="009FC7">
              <a:alpha val="45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0" y="700405"/>
            <a:ext cx="596900" cy="0"/>
          </a:xfrm>
          <a:custGeom>
            <a:avLst/>
            <a:gdLst/>
            <a:ahLst/>
            <a:cxnLst/>
            <a:rect l="l" t="t" r="r" b="b"/>
            <a:pathLst>
              <a:path w="596900" h="0">
                <a:moveTo>
                  <a:pt x="0" y="0"/>
                </a:moveTo>
                <a:lnTo>
                  <a:pt x="596793" y="0"/>
                </a:lnTo>
              </a:path>
            </a:pathLst>
          </a:custGeom>
          <a:ln w="8889">
            <a:solidFill>
              <a:srgbClr val="009E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0" y="709930"/>
            <a:ext cx="579120" cy="0"/>
          </a:xfrm>
          <a:custGeom>
            <a:avLst/>
            <a:gdLst/>
            <a:ahLst/>
            <a:cxnLst/>
            <a:rect l="l" t="t" r="r" b="b"/>
            <a:pathLst>
              <a:path w="579120" h="0">
                <a:moveTo>
                  <a:pt x="0" y="0"/>
                </a:moveTo>
                <a:lnTo>
                  <a:pt x="578919" y="0"/>
                </a:lnTo>
              </a:path>
            </a:pathLst>
          </a:custGeom>
          <a:ln w="10160">
            <a:solidFill>
              <a:srgbClr val="009D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0" y="718819"/>
            <a:ext cx="561340" cy="0"/>
          </a:xfrm>
          <a:custGeom>
            <a:avLst/>
            <a:gdLst/>
            <a:ahLst/>
            <a:cxnLst/>
            <a:rect l="l" t="t" r="r" b="b"/>
            <a:pathLst>
              <a:path w="561340" h="0">
                <a:moveTo>
                  <a:pt x="0" y="0"/>
                </a:moveTo>
                <a:lnTo>
                  <a:pt x="561045" y="0"/>
                </a:lnTo>
              </a:path>
            </a:pathLst>
          </a:custGeom>
          <a:ln w="10160">
            <a:solidFill>
              <a:srgbClr val="009C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0" y="727709"/>
            <a:ext cx="543560" cy="0"/>
          </a:xfrm>
          <a:custGeom>
            <a:avLst/>
            <a:gdLst/>
            <a:ahLst/>
            <a:cxnLst/>
            <a:rect l="l" t="t" r="r" b="b"/>
            <a:pathLst>
              <a:path w="543560" h="0">
                <a:moveTo>
                  <a:pt x="0" y="0"/>
                </a:moveTo>
                <a:lnTo>
                  <a:pt x="543172" y="0"/>
                </a:lnTo>
              </a:path>
            </a:pathLst>
          </a:custGeom>
          <a:ln w="10160">
            <a:solidFill>
              <a:srgbClr val="009B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0" y="737234"/>
            <a:ext cx="523240" cy="0"/>
          </a:xfrm>
          <a:custGeom>
            <a:avLst/>
            <a:gdLst/>
            <a:ahLst/>
            <a:cxnLst/>
            <a:rect l="l" t="t" r="r" b="b"/>
            <a:pathLst>
              <a:path w="523240" h="0">
                <a:moveTo>
                  <a:pt x="0" y="0"/>
                </a:moveTo>
                <a:lnTo>
                  <a:pt x="522745" y="0"/>
                </a:lnTo>
              </a:path>
            </a:pathLst>
          </a:custGeom>
          <a:ln w="8889">
            <a:solidFill>
              <a:srgbClr val="009A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0" y="746125"/>
            <a:ext cx="505459" cy="0"/>
          </a:xfrm>
          <a:custGeom>
            <a:avLst/>
            <a:gdLst/>
            <a:ahLst/>
            <a:cxnLst/>
            <a:rect l="l" t="t" r="r" b="b"/>
            <a:pathLst>
              <a:path w="505459" h="0">
                <a:moveTo>
                  <a:pt x="0" y="0"/>
                </a:moveTo>
                <a:lnTo>
                  <a:pt x="504871" y="0"/>
                </a:lnTo>
              </a:path>
            </a:pathLst>
          </a:custGeom>
          <a:ln w="8890">
            <a:solidFill>
              <a:srgbClr val="009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0" y="755650"/>
            <a:ext cx="487045" cy="0"/>
          </a:xfrm>
          <a:custGeom>
            <a:avLst/>
            <a:gdLst/>
            <a:ahLst/>
            <a:cxnLst/>
            <a:rect l="l" t="t" r="r" b="b"/>
            <a:pathLst>
              <a:path w="487045" h="0">
                <a:moveTo>
                  <a:pt x="0" y="0"/>
                </a:moveTo>
                <a:lnTo>
                  <a:pt x="486998" y="0"/>
                </a:lnTo>
              </a:path>
            </a:pathLst>
          </a:custGeom>
          <a:ln w="10159">
            <a:solidFill>
              <a:srgbClr val="0099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0" y="76454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9124" y="0"/>
                </a:lnTo>
              </a:path>
            </a:pathLst>
          </a:custGeom>
          <a:ln w="10160">
            <a:solidFill>
              <a:srgbClr val="0097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0" y="77343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 h="0">
                <a:moveTo>
                  <a:pt x="0" y="0"/>
                </a:moveTo>
                <a:lnTo>
                  <a:pt x="451251" y="0"/>
                </a:lnTo>
              </a:path>
            </a:pathLst>
          </a:custGeom>
          <a:ln w="10160">
            <a:solidFill>
              <a:srgbClr val="0096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0" y="78295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 h="0">
                <a:moveTo>
                  <a:pt x="0" y="0"/>
                </a:moveTo>
                <a:lnTo>
                  <a:pt x="430824" y="0"/>
                </a:lnTo>
              </a:path>
            </a:pathLst>
          </a:custGeom>
          <a:ln w="8889">
            <a:solidFill>
              <a:srgbClr val="0095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0" y="79248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 h="0">
                <a:moveTo>
                  <a:pt x="0" y="0"/>
                </a:moveTo>
                <a:lnTo>
                  <a:pt x="412950" y="0"/>
                </a:lnTo>
              </a:path>
            </a:pathLst>
          </a:custGeom>
          <a:ln w="10160">
            <a:solidFill>
              <a:srgbClr val="0094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0" y="80136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 h="0">
                <a:moveTo>
                  <a:pt x="0" y="0"/>
                </a:moveTo>
                <a:lnTo>
                  <a:pt x="395076" y="0"/>
                </a:lnTo>
              </a:path>
            </a:pathLst>
          </a:custGeom>
          <a:ln w="10160">
            <a:solidFill>
              <a:srgbClr val="0093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0" y="810259"/>
            <a:ext cx="377825" cy="0"/>
          </a:xfrm>
          <a:custGeom>
            <a:avLst/>
            <a:gdLst/>
            <a:ahLst/>
            <a:cxnLst/>
            <a:rect l="l" t="t" r="r" b="b"/>
            <a:pathLst>
              <a:path w="377825" h="0">
                <a:moveTo>
                  <a:pt x="0" y="0"/>
                </a:moveTo>
                <a:lnTo>
                  <a:pt x="377203" y="0"/>
                </a:lnTo>
              </a:path>
            </a:pathLst>
          </a:custGeom>
          <a:ln w="10160">
            <a:solidFill>
              <a:srgbClr val="0092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0" y="8191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 h="0">
                <a:moveTo>
                  <a:pt x="0" y="0"/>
                </a:moveTo>
                <a:lnTo>
                  <a:pt x="361212" y="0"/>
                </a:lnTo>
              </a:path>
            </a:pathLst>
          </a:custGeom>
          <a:ln w="10159">
            <a:solidFill>
              <a:srgbClr val="0091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0" y="82867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 h="0">
                <a:moveTo>
                  <a:pt x="0" y="0"/>
                </a:moveTo>
                <a:lnTo>
                  <a:pt x="343296" y="0"/>
                </a:lnTo>
              </a:path>
            </a:pathLst>
          </a:custGeom>
          <a:ln w="8890">
            <a:solidFill>
              <a:srgbClr val="0090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0" y="83820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 h="0">
                <a:moveTo>
                  <a:pt x="0" y="0"/>
                </a:moveTo>
                <a:lnTo>
                  <a:pt x="327619" y="0"/>
                </a:lnTo>
              </a:path>
            </a:pathLst>
          </a:custGeom>
          <a:ln w="10159">
            <a:solidFill>
              <a:srgbClr val="008F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0" y="847089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 h="0">
                <a:moveTo>
                  <a:pt x="0" y="0"/>
                </a:moveTo>
                <a:lnTo>
                  <a:pt x="311942" y="0"/>
                </a:lnTo>
              </a:path>
            </a:pathLst>
          </a:custGeom>
          <a:ln w="10160">
            <a:solidFill>
              <a:srgbClr val="008E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0" y="85598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 h="0">
                <a:moveTo>
                  <a:pt x="0" y="0"/>
                </a:moveTo>
                <a:lnTo>
                  <a:pt x="296265" y="0"/>
                </a:lnTo>
              </a:path>
            </a:pathLst>
          </a:custGeom>
          <a:ln w="10160">
            <a:solidFill>
              <a:srgbClr val="008D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0" y="86486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 h="0">
                <a:moveTo>
                  <a:pt x="0" y="0"/>
                </a:moveTo>
                <a:lnTo>
                  <a:pt x="280588" y="0"/>
                </a:lnTo>
              </a:path>
            </a:pathLst>
          </a:custGeom>
          <a:ln w="10160">
            <a:solidFill>
              <a:srgbClr val="008C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0" y="87439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 h="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8889">
            <a:solidFill>
              <a:srgbClr val="008B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403320" y="2540"/>
            <a:ext cx="4740910" cy="0"/>
          </a:xfrm>
          <a:custGeom>
            <a:avLst/>
            <a:gdLst/>
            <a:ahLst/>
            <a:cxnLst/>
            <a:rect l="l" t="t" r="r" b="b"/>
            <a:pathLst>
              <a:path w="4740909" h="0">
                <a:moveTo>
                  <a:pt x="0" y="0"/>
                </a:moveTo>
                <a:lnTo>
                  <a:pt x="4740679" y="0"/>
                </a:lnTo>
              </a:path>
            </a:pathLst>
          </a:custGeom>
          <a:ln w="5079">
            <a:solidFill>
              <a:srgbClr val="009A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414231" y="10795"/>
            <a:ext cx="4730115" cy="0"/>
          </a:xfrm>
          <a:custGeom>
            <a:avLst/>
            <a:gdLst/>
            <a:ahLst/>
            <a:cxnLst/>
            <a:rect l="l" t="t" r="r" b="b"/>
            <a:pathLst>
              <a:path w="4730115" h="0">
                <a:moveTo>
                  <a:pt x="0" y="0"/>
                </a:moveTo>
                <a:lnTo>
                  <a:pt x="4729768" y="0"/>
                </a:lnTo>
              </a:path>
            </a:pathLst>
          </a:custGeom>
          <a:ln w="13970">
            <a:solidFill>
              <a:srgbClr val="009A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450599" y="23495"/>
            <a:ext cx="4693920" cy="0"/>
          </a:xfrm>
          <a:custGeom>
            <a:avLst/>
            <a:gdLst/>
            <a:ahLst/>
            <a:cxnLst/>
            <a:rect l="l" t="t" r="r" b="b"/>
            <a:pathLst>
              <a:path w="4693920" h="0">
                <a:moveTo>
                  <a:pt x="0" y="0"/>
                </a:moveTo>
                <a:lnTo>
                  <a:pt x="4693400" y="0"/>
                </a:lnTo>
              </a:path>
            </a:pathLst>
          </a:custGeom>
          <a:ln w="13970">
            <a:solidFill>
              <a:srgbClr val="009A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490604" y="37465"/>
            <a:ext cx="4653915" cy="0"/>
          </a:xfrm>
          <a:custGeom>
            <a:avLst/>
            <a:gdLst/>
            <a:ahLst/>
            <a:cxnLst/>
            <a:rect l="l" t="t" r="r" b="b"/>
            <a:pathLst>
              <a:path w="4653915" h="0">
                <a:moveTo>
                  <a:pt x="0" y="0"/>
                </a:moveTo>
                <a:lnTo>
                  <a:pt x="4653395" y="0"/>
                </a:lnTo>
              </a:path>
            </a:pathLst>
          </a:custGeom>
          <a:ln w="13970">
            <a:solidFill>
              <a:srgbClr val="009B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526972" y="5016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4" h="0">
                <a:moveTo>
                  <a:pt x="0" y="0"/>
                </a:moveTo>
                <a:lnTo>
                  <a:pt x="4617027" y="0"/>
                </a:lnTo>
              </a:path>
            </a:pathLst>
          </a:custGeom>
          <a:ln w="13970">
            <a:solidFill>
              <a:srgbClr val="009B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566592" y="62864"/>
            <a:ext cx="4577715" cy="0"/>
          </a:xfrm>
          <a:custGeom>
            <a:avLst/>
            <a:gdLst/>
            <a:ahLst/>
            <a:cxnLst/>
            <a:rect l="l" t="t" r="r" b="b"/>
            <a:pathLst>
              <a:path w="4577715" h="0">
                <a:moveTo>
                  <a:pt x="0" y="0"/>
                </a:moveTo>
                <a:lnTo>
                  <a:pt x="4577407" y="0"/>
                </a:lnTo>
              </a:path>
            </a:pathLst>
          </a:custGeom>
          <a:ln w="13970">
            <a:solidFill>
              <a:srgbClr val="009B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608379" y="75564"/>
            <a:ext cx="4535805" cy="0"/>
          </a:xfrm>
          <a:custGeom>
            <a:avLst/>
            <a:gdLst/>
            <a:ahLst/>
            <a:cxnLst/>
            <a:rect l="l" t="t" r="r" b="b"/>
            <a:pathLst>
              <a:path w="4535805" h="0">
                <a:moveTo>
                  <a:pt x="0" y="0"/>
                </a:moveTo>
                <a:lnTo>
                  <a:pt x="4535620" y="0"/>
                </a:lnTo>
              </a:path>
            </a:pathLst>
          </a:custGeom>
          <a:ln w="13970">
            <a:solidFill>
              <a:srgbClr val="009C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650166" y="88264"/>
            <a:ext cx="4493895" cy="0"/>
          </a:xfrm>
          <a:custGeom>
            <a:avLst/>
            <a:gdLst/>
            <a:ahLst/>
            <a:cxnLst/>
            <a:rect l="l" t="t" r="r" b="b"/>
            <a:pathLst>
              <a:path w="4493895" h="0">
                <a:moveTo>
                  <a:pt x="0" y="0"/>
                </a:moveTo>
                <a:lnTo>
                  <a:pt x="4493833" y="0"/>
                </a:lnTo>
              </a:path>
            </a:pathLst>
          </a:custGeom>
          <a:ln w="13970">
            <a:solidFill>
              <a:srgbClr val="009C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696132" y="102235"/>
            <a:ext cx="4448175" cy="0"/>
          </a:xfrm>
          <a:custGeom>
            <a:avLst/>
            <a:gdLst/>
            <a:ahLst/>
            <a:cxnLst/>
            <a:rect l="l" t="t" r="r" b="b"/>
            <a:pathLst>
              <a:path w="4448175" h="0">
                <a:moveTo>
                  <a:pt x="0" y="0"/>
                </a:moveTo>
                <a:lnTo>
                  <a:pt x="4447867" y="0"/>
                </a:lnTo>
              </a:path>
            </a:pathLst>
          </a:custGeom>
          <a:ln w="13970">
            <a:solidFill>
              <a:srgbClr val="009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737919" y="114935"/>
            <a:ext cx="4406265" cy="0"/>
          </a:xfrm>
          <a:custGeom>
            <a:avLst/>
            <a:gdLst/>
            <a:ahLst/>
            <a:cxnLst/>
            <a:rect l="l" t="t" r="r" b="b"/>
            <a:pathLst>
              <a:path w="4406265" h="0">
                <a:moveTo>
                  <a:pt x="0" y="0"/>
                </a:moveTo>
                <a:lnTo>
                  <a:pt x="4406080" y="0"/>
                </a:lnTo>
              </a:path>
            </a:pathLst>
          </a:custGeom>
          <a:ln w="13970">
            <a:solidFill>
              <a:srgbClr val="009D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779706" y="127635"/>
            <a:ext cx="4364355" cy="0"/>
          </a:xfrm>
          <a:custGeom>
            <a:avLst/>
            <a:gdLst/>
            <a:ahLst/>
            <a:cxnLst/>
            <a:rect l="l" t="t" r="r" b="b"/>
            <a:pathLst>
              <a:path w="4364355" h="0">
                <a:moveTo>
                  <a:pt x="0" y="0"/>
                </a:moveTo>
                <a:lnTo>
                  <a:pt x="4364293" y="0"/>
                </a:lnTo>
              </a:path>
            </a:pathLst>
          </a:custGeom>
          <a:ln w="13970">
            <a:solidFill>
              <a:srgbClr val="009D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823542" y="14033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 h="0">
                <a:moveTo>
                  <a:pt x="0" y="0"/>
                </a:moveTo>
                <a:lnTo>
                  <a:pt x="4320458" y="0"/>
                </a:lnTo>
              </a:path>
            </a:pathLst>
          </a:custGeom>
          <a:ln w="13970">
            <a:solidFill>
              <a:srgbClr val="009E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869425" y="15303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 h="0">
                <a:moveTo>
                  <a:pt x="0" y="0"/>
                </a:moveTo>
                <a:lnTo>
                  <a:pt x="4274574" y="0"/>
                </a:lnTo>
              </a:path>
            </a:pathLst>
          </a:custGeom>
          <a:ln w="13970">
            <a:solidFill>
              <a:srgbClr val="009E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919898" y="167004"/>
            <a:ext cx="4224655" cy="0"/>
          </a:xfrm>
          <a:custGeom>
            <a:avLst/>
            <a:gdLst/>
            <a:ahLst/>
            <a:cxnLst/>
            <a:rect l="l" t="t" r="r" b="b"/>
            <a:pathLst>
              <a:path w="4224655" h="0">
                <a:moveTo>
                  <a:pt x="0" y="0"/>
                </a:moveTo>
                <a:lnTo>
                  <a:pt x="4224101" y="0"/>
                </a:lnTo>
              </a:path>
            </a:pathLst>
          </a:custGeom>
          <a:ln w="13970">
            <a:solidFill>
              <a:srgbClr val="009E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965781" y="17970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 h="0">
                <a:moveTo>
                  <a:pt x="0" y="0"/>
                </a:moveTo>
                <a:lnTo>
                  <a:pt x="4178218" y="0"/>
                </a:lnTo>
              </a:path>
            </a:pathLst>
          </a:custGeom>
          <a:ln w="13970">
            <a:solidFill>
              <a:srgbClr val="009F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5011665" y="192404"/>
            <a:ext cx="4132579" cy="0"/>
          </a:xfrm>
          <a:custGeom>
            <a:avLst/>
            <a:gdLst/>
            <a:ahLst/>
            <a:cxnLst/>
            <a:rect l="l" t="t" r="r" b="b"/>
            <a:pathLst>
              <a:path w="4132579" h="0">
                <a:moveTo>
                  <a:pt x="0" y="0"/>
                </a:moveTo>
                <a:lnTo>
                  <a:pt x="4132334" y="0"/>
                </a:lnTo>
              </a:path>
            </a:pathLst>
          </a:custGeom>
          <a:ln w="13970">
            <a:solidFill>
              <a:srgbClr val="009F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057549" y="205104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 h="0">
                <a:moveTo>
                  <a:pt x="0" y="0"/>
                </a:moveTo>
                <a:lnTo>
                  <a:pt x="4059666" y="0"/>
                </a:lnTo>
              </a:path>
            </a:pathLst>
          </a:custGeom>
          <a:ln w="13970">
            <a:solidFill>
              <a:srgbClr val="00A0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5103433" y="217804"/>
            <a:ext cx="3969385" cy="0"/>
          </a:xfrm>
          <a:custGeom>
            <a:avLst/>
            <a:gdLst/>
            <a:ahLst/>
            <a:cxnLst/>
            <a:rect l="l" t="t" r="r" b="b"/>
            <a:pathLst>
              <a:path w="3969384" h="0">
                <a:moveTo>
                  <a:pt x="0" y="0"/>
                </a:moveTo>
                <a:lnTo>
                  <a:pt x="3969141" y="0"/>
                </a:lnTo>
              </a:path>
            </a:pathLst>
          </a:custGeom>
          <a:ln w="13970">
            <a:solidFill>
              <a:srgbClr val="00A0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5153905" y="231775"/>
            <a:ext cx="3869690" cy="0"/>
          </a:xfrm>
          <a:custGeom>
            <a:avLst/>
            <a:gdLst/>
            <a:ahLst/>
            <a:cxnLst/>
            <a:rect l="l" t="t" r="r" b="b"/>
            <a:pathLst>
              <a:path w="3869690" h="0">
                <a:moveTo>
                  <a:pt x="0" y="0"/>
                </a:moveTo>
                <a:lnTo>
                  <a:pt x="3869564" y="0"/>
                </a:lnTo>
              </a:path>
            </a:pathLst>
          </a:custGeom>
          <a:ln w="13969">
            <a:solidFill>
              <a:srgbClr val="00A0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5199789" y="244475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 h="0">
                <a:moveTo>
                  <a:pt x="0" y="0"/>
                </a:moveTo>
                <a:lnTo>
                  <a:pt x="3779040" y="0"/>
                </a:lnTo>
              </a:path>
            </a:pathLst>
          </a:custGeom>
          <a:ln w="13969">
            <a:solidFill>
              <a:srgbClr val="00A1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5245673" y="257175"/>
            <a:ext cx="3688715" cy="0"/>
          </a:xfrm>
          <a:custGeom>
            <a:avLst/>
            <a:gdLst/>
            <a:ahLst/>
            <a:cxnLst/>
            <a:rect l="l" t="t" r="r" b="b"/>
            <a:pathLst>
              <a:path w="3688715" h="0">
                <a:moveTo>
                  <a:pt x="0" y="0"/>
                </a:moveTo>
                <a:lnTo>
                  <a:pt x="3688516" y="0"/>
                </a:lnTo>
              </a:path>
            </a:pathLst>
          </a:custGeom>
          <a:ln w="13969">
            <a:solidFill>
              <a:srgbClr val="00A1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5291557" y="269875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 h="0">
                <a:moveTo>
                  <a:pt x="0" y="0"/>
                </a:moveTo>
                <a:lnTo>
                  <a:pt x="3597991" y="0"/>
                </a:lnTo>
              </a:path>
            </a:pathLst>
          </a:custGeom>
          <a:ln w="13969">
            <a:solidFill>
              <a:srgbClr val="00A1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5337441" y="282575"/>
            <a:ext cx="3507740" cy="0"/>
          </a:xfrm>
          <a:custGeom>
            <a:avLst/>
            <a:gdLst/>
            <a:ahLst/>
            <a:cxnLst/>
            <a:rect l="l" t="t" r="r" b="b"/>
            <a:pathLst>
              <a:path w="3507740" h="0">
                <a:moveTo>
                  <a:pt x="0" y="0"/>
                </a:moveTo>
                <a:lnTo>
                  <a:pt x="3507467" y="0"/>
                </a:lnTo>
              </a:path>
            </a:pathLst>
          </a:custGeom>
          <a:ln w="13969">
            <a:solidFill>
              <a:srgbClr val="00A2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5387913" y="296545"/>
            <a:ext cx="3408045" cy="0"/>
          </a:xfrm>
          <a:custGeom>
            <a:avLst/>
            <a:gdLst/>
            <a:ahLst/>
            <a:cxnLst/>
            <a:rect l="l" t="t" r="r" b="b"/>
            <a:pathLst>
              <a:path w="3408045" h="0">
                <a:moveTo>
                  <a:pt x="0" y="0"/>
                </a:moveTo>
                <a:lnTo>
                  <a:pt x="3407890" y="0"/>
                </a:lnTo>
              </a:path>
            </a:pathLst>
          </a:custGeom>
          <a:ln w="13970">
            <a:solidFill>
              <a:srgbClr val="00A2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5433797" y="309245"/>
            <a:ext cx="3317875" cy="0"/>
          </a:xfrm>
          <a:custGeom>
            <a:avLst/>
            <a:gdLst/>
            <a:ahLst/>
            <a:cxnLst/>
            <a:rect l="l" t="t" r="r" b="b"/>
            <a:pathLst>
              <a:path w="3317875" h="0">
                <a:moveTo>
                  <a:pt x="0" y="0"/>
                </a:moveTo>
                <a:lnTo>
                  <a:pt x="3317366" y="0"/>
                </a:lnTo>
              </a:path>
            </a:pathLst>
          </a:custGeom>
          <a:ln w="13970">
            <a:solidFill>
              <a:srgbClr val="00A3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5479681" y="321945"/>
            <a:ext cx="3227070" cy="0"/>
          </a:xfrm>
          <a:custGeom>
            <a:avLst/>
            <a:gdLst/>
            <a:ahLst/>
            <a:cxnLst/>
            <a:rect l="l" t="t" r="r" b="b"/>
            <a:pathLst>
              <a:path w="3227070" h="0">
                <a:moveTo>
                  <a:pt x="0" y="0"/>
                </a:moveTo>
                <a:lnTo>
                  <a:pt x="3226841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5528837" y="334645"/>
            <a:ext cx="3133090" cy="0"/>
          </a:xfrm>
          <a:custGeom>
            <a:avLst/>
            <a:gdLst/>
            <a:ahLst/>
            <a:cxnLst/>
            <a:rect l="l" t="t" r="r" b="b"/>
            <a:pathLst>
              <a:path w="3133090" h="0">
                <a:moveTo>
                  <a:pt x="0" y="0"/>
                </a:moveTo>
                <a:lnTo>
                  <a:pt x="3133044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5585629" y="347345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 h="0">
                <a:moveTo>
                  <a:pt x="0" y="0"/>
                </a:moveTo>
                <a:lnTo>
                  <a:pt x="3031612" y="0"/>
                </a:lnTo>
              </a:path>
            </a:pathLst>
          </a:custGeom>
          <a:ln w="13970">
            <a:solidFill>
              <a:srgbClr val="00A4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5648101" y="361315"/>
            <a:ext cx="2920365" cy="0"/>
          </a:xfrm>
          <a:custGeom>
            <a:avLst/>
            <a:gdLst/>
            <a:ahLst/>
            <a:cxnLst/>
            <a:rect l="l" t="t" r="r" b="b"/>
            <a:pathLst>
              <a:path w="2920365" h="0">
                <a:moveTo>
                  <a:pt x="0" y="0"/>
                </a:moveTo>
                <a:lnTo>
                  <a:pt x="2920036" y="0"/>
                </a:lnTo>
              </a:path>
            </a:pathLst>
          </a:custGeom>
          <a:ln w="13970">
            <a:solidFill>
              <a:srgbClr val="00A4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5704893" y="374015"/>
            <a:ext cx="2818765" cy="0"/>
          </a:xfrm>
          <a:custGeom>
            <a:avLst/>
            <a:gdLst/>
            <a:ahLst/>
            <a:cxnLst/>
            <a:rect l="l" t="t" r="r" b="b"/>
            <a:pathLst>
              <a:path w="2818765" h="0">
                <a:moveTo>
                  <a:pt x="0" y="0"/>
                </a:moveTo>
                <a:lnTo>
                  <a:pt x="2818603" y="0"/>
                </a:lnTo>
              </a:path>
            </a:pathLst>
          </a:custGeom>
          <a:ln w="13970">
            <a:solidFill>
              <a:srgbClr val="00A4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5761685" y="386715"/>
            <a:ext cx="2717165" cy="0"/>
          </a:xfrm>
          <a:custGeom>
            <a:avLst/>
            <a:gdLst/>
            <a:ahLst/>
            <a:cxnLst/>
            <a:rect l="l" t="t" r="r" b="b"/>
            <a:pathLst>
              <a:path w="2717165" h="0">
                <a:moveTo>
                  <a:pt x="0" y="0"/>
                </a:moveTo>
                <a:lnTo>
                  <a:pt x="2717170" y="0"/>
                </a:lnTo>
              </a:path>
            </a:pathLst>
          </a:custGeom>
          <a:ln w="13970">
            <a:solidFill>
              <a:srgbClr val="00A5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5818478" y="39941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 h="0">
                <a:moveTo>
                  <a:pt x="0" y="0"/>
                </a:moveTo>
                <a:lnTo>
                  <a:pt x="2615737" y="0"/>
                </a:lnTo>
              </a:path>
            </a:pathLst>
          </a:custGeom>
          <a:ln w="13970">
            <a:solidFill>
              <a:srgbClr val="00A5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5875270" y="41275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 h="0">
                <a:moveTo>
                  <a:pt x="0" y="0"/>
                </a:moveTo>
                <a:lnTo>
                  <a:pt x="2514305" y="0"/>
                </a:lnTo>
              </a:path>
            </a:pathLst>
          </a:custGeom>
          <a:ln w="15240">
            <a:solidFill>
              <a:srgbClr val="00A6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5937741" y="426084"/>
            <a:ext cx="2402840" cy="0"/>
          </a:xfrm>
          <a:custGeom>
            <a:avLst/>
            <a:gdLst/>
            <a:ahLst/>
            <a:cxnLst/>
            <a:rect l="l" t="t" r="r" b="b"/>
            <a:pathLst>
              <a:path w="2402840" h="0">
                <a:moveTo>
                  <a:pt x="0" y="0"/>
                </a:moveTo>
                <a:lnTo>
                  <a:pt x="2402729" y="0"/>
                </a:lnTo>
              </a:path>
            </a:pathLst>
          </a:custGeom>
          <a:ln w="13970">
            <a:solidFill>
              <a:srgbClr val="00A6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5994534" y="438784"/>
            <a:ext cx="2301875" cy="0"/>
          </a:xfrm>
          <a:custGeom>
            <a:avLst/>
            <a:gdLst/>
            <a:ahLst/>
            <a:cxnLst/>
            <a:rect l="l" t="t" r="r" b="b"/>
            <a:pathLst>
              <a:path w="2301875" h="0">
                <a:moveTo>
                  <a:pt x="0" y="0"/>
                </a:moveTo>
                <a:lnTo>
                  <a:pt x="2301296" y="0"/>
                </a:lnTo>
              </a:path>
            </a:pathLst>
          </a:custGeom>
          <a:ln w="13970">
            <a:solidFill>
              <a:srgbClr val="00A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6051326" y="451484"/>
            <a:ext cx="2200275" cy="0"/>
          </a:xfrm>
          <a:custGeom>
            <a:avLst/>
            <a:gdLst/>
            <a:ahLst/>
            <a:cxnLst/>
            <a:rect l="l" t="t" r="r" b="b"/>
            <a:pathLst>
              <a:path w="2200275" h="0">
                <a:moveTo>
                  <a:pt x="0" y="0"/>
                </a:moveTo>
                <a:lnTo>
                  <a:pt x="2199863" y="0"/>
                </a:lnTo>
              </a:path>
            </a:pathLst>
          </a:custGeom>
          <a:ln w="13970">
            <a:solidFill>
              <a:srgbClr val="00A7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108118" y="464184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 h="0">
                <a:moveTo>
                  <a:pt x="0" y="0"/>
                </a:moveTo>
                <a:lnTo>
                  <a:pt x="2085677" y="0"/>
                </a:lnTo>
              </a:path>
            </a:pathLst>
          </a:custGeom>
          <a:ln w="13970">
            <a:solidFill>
              <a:srgbClr val="00A7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164910" y="477519"/>
            <a:ext cx="1971675" cy="0"/>
          </a:xfrm>
          <a:custGeom>
            <a:avLst/>
            <a:gdLst/>
            <a:ahLst/>
            <a:cxnLst/>
            <a:rect l="l" t="t" r="r" b="b"/>
            <a:pathLst>
              <a:path w="1971675" h="0">
                <a:moveTo>
                  <a:pt x="0" y="0"/>
                </a:moveTo>
                <a:lnTo>
                  <a:pt x="1971490" y="0"/>
                </a:lnTo>
              </a:path>
            </a:pathLst>
          </a:custGeom>
          <a:ln w="15239">
            <a:solidFill>
              <a:srgbClr val="00A7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6227382" y="490855"/>
            <a:ext cx="1845945" cy="0"/>
          </a:xfrm>
          <a:custGeom>
            <a:avLst/>
            <a:gdLst/>
            <a:ahLst/>
            <a:cxnLst/>
            <a:rect l="l" t="t" r="r" b="b"/>
            <a:pathLst>
              <a:path w="1845945" h="0">
                <a:moveTo>
                  <a:pt x="0" y="0"/>
                </a:moveTo>
                <a:lnTo>
                  <a:pt x="1845885" y="0"/>
                </a:lnTo>
              </a:path>
            </a:pathLst>
          </a:custGeom>
          <a:ln w="13969">
            <a:solidFill>
              <a:srgbClr val="00A8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6284174" y="503555"/>
            <a:ext cx="1732280" cy="0"/>
          </a:xfrm>
          <a:custGeom>
            <a:avLst/>
            <a:gdLst/>
            <a:ahLst/>
            <a:cxnLst/>
            <a:rect l="l" t="t" r="r" b="b"/>
            <a:pathLst>
              <a:path w="1732279" h="0">
                <a:moveTo>
                  <a:pt x="0" y="0"/>
                </a:moveTo>
                <a:lnTo>
                  <a:pt x="1731699" y="0"/>
                </a:lnTo>
              </a:path>
            </a:pathLst>
          </a:custGeom>
          <a:ln w="13969">
            <a:solidFill>
              <a:srgbClr val="00A8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6349248" y="516255"/>
            <a:ext cx="1609725" cy="0"/>
          </a:xfrm>
          <a:custGeom>
            <a:avLst/>
            <a:gdLst/>
            <a:ahLst/>
            <a:cxnLst/>
            <a:rect l="l" t="t" r="r" b="b"/>
            <a:pathLst>
              <a:path w="1609725" h="0">
                <a:moveTo>
                  <a:pt x="0" y="0"/>
                </a:moveTo>
                <a:lnTo>
                  <a:pt x="1609231" y="0"/>
                </a:lnTo>
              </a:path>
            </a:pathLst>
          </a:custGeom>
          <a:ln w="13969">
            <a:solidFill>
              <a:srgbClr val="00A9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6426744" y="528955"/>
            <a:ext cx="1458595" cy="0"/>
          </a:xfrm>
          <a:custGeom>
            <a:avLst/>
            <a:gdLst/>
            <a:ahLst/>
            <a:cxnLst/>
            <a:rect l="l" t="t" r="r" b="b"/>
            <a:pathLst>
              <a:path w="1458595" h="0">
                <a:moveTo>
                  <a:pt x="0" y="0"/>
                </a:moveTo>
                <a:lnTo>
                  <a:pt x="1458530" y="0"/>
                </a:lnTo>
              </a:path>
            </a:pathLst>
          </a:custGeom>
          <a:ln w="13969">
            <a:solidFill>
              <a:srgbClr val="00A9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6511990" y="542925"/>
            <a:ext cx="1290955" cy="0"/>
          </a:xfrm>
          <a:custGeom>
            <a:avLst/>
            <a:gdLst/>
            <a:ahLst/>
            <a:cxnLst/>
            <a:rect l="l" t="t" r="r" b="b"/>
            <a:pathLst>
              <a:path w="1290954" h="0">
                <a:moveTo>
                  <a:pt x="0" y="0"/>
                </a:moveTo>
                <a:lnTo>
                  <a:pt x="1290828" y="0"/>
                </a:lnTo>
              </a:path>
            </a:pathLst>
          </a:custGeom>
          <a:ln w="13970">
            <a:solidFill>
              <a:srgbClr val="00A9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6589485" y="555625"/>
            <a:ext cx="1138555" cy="0"/>
          </a:xfrm>
          <a:custGeom>
            <a:avLst/>
            <a:gdLst/>
            <a:ahLst/>
            <a:cxnLst/>
            <a:rect l="l" t="t" r="r" b="b"/>
            <a:pathLst>
              <a:path w="1138554" h="0">
                <a:moveTo>
                  <a:pt x="0" y="0"/>
                </a:moveTo>
                <a:lnTo>
                  <a:pt x="1138371" y="0"/>
                </a:lnTo>
              </a:path>
            </a:pathLst>
          </a:custGeom>
          <a:ln w="13970">
            <a:solidFill>
              <a:srgbClr val="00AA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6666981" y="568325"/>
            <a:ext cx="986155" cy="0"/>
          </a:xfrm>
          <a:custGeom>
            <a:avLst/>
            <a:gdLst/>
            <a:ahLst/>
            <a:cxnLst/>
            <a:rect l="l" t="t" r="r" b="b"/>
            <a:pathLst>
              <a:path w="986154" h="0">
                <a:moveTo>
                  <a:pt x="0" y="0"/>
                </a:moveTo>
                <a:lnTo>
                  <a:pt x="985914" y="0"/>
                </a:lnTo>
              </a:path>
            </a:pathLst>
          </a:custGeom>
          <a:ln w="13970">
            <a:solidFill>
              <a:srgbClr val="00AA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6780530" y="581025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 h="0">
                <a:moveTo>
                  <a:pt x="0" y="0"/>
                </a:moveTo>
                <a:lnTo>
                  <a:pt x="752398" y="0"/>
                </a:lnTo>
              </a:path>
            </a:pathLst>
          </a:custGeom>
          <a:ln w="13970">
            <a:solidFill>
              <a:srgbClr val="00AA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6918113" y="593090"/>
            <a:ext cx="490220" cy="0"/>
          </a:xfrm>
          <a:custGeom>
            <a:avLst/>
            <a:gdLst/>
            <a:ahLst/>
            <a:cxnLst/>
            <a:rect l="l" t="t" r="r" b="b"/>
            <a:pathLst>
              <a:path w="490220" h="0">
                <a:moveTo>
                  <a:pt x="0" y="0"/>
                </a:moveTo>
                <a:lnTo>
                  <a:pt x="489847" y="0"/>
                </a:lnTo>
              </a:path>
            </a:pathLst>
          </a:custGeom>
          <a:ln w="12700">
            <a:solidFill>
              <a:srgbClr val="00AB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3810" y="203200"/>
            <a:ext cx="9133840" cy="6477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535940" y="1370330"/>
            <a:ext cx="8303259" cy="23228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 txBox="1"/>
          <p:nvPr/>
        </p:nvSpPr>
        <p:spPr>
          <a:xfrm>
            <a:off x="4804409" y="3178809"/>
            <a:ext cx="3950335" cy="14605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 indent="1205230">
              <a:lnSpc>
                <a:spcPct val="120700"/>
              </a:lnSpc>
              <a:spcBef>
                <a:spcPts val="105"/>
              </a:spcBef>
            </a:pPr>
            <a:r>
              <a:rPr dirty="0" sz="2600" spc="55">
                <a:solidFill>
                  <a:srgbClr val="FFFFFF"/>
                </a:solidFill>
                <a:latin typeface="Times New Roman"/>
                <a:cs typeface="Times New Roman"/>
              </a:rPr>
              <a:t>Mobile</a:t>
            </a:r>
            <a:r>
              <a:rPr dirty="0" sz="260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100">
                <a:solidFill>
                  <a:srgbClr val="FFFFFF"/>
                </a:solidFill>
                <a:latin typeface="Times New Roman"/>
                <a:cs typeface="Times New Roman"/>
              </a:rPr>
              <a:t>Commerce </a:t>
            </a:r>
            <a:r>
              <a:rPr dirty="0" sz="2600" spc="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155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26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100">
                <a:solidFill>
                  <a:srgbClr val="FFFFFF"/>
                </a:solidFill>
                <a:latin typeface="Times New Roman"/>
                <a:cs typeface="Times New Roman"/>
              </a:rPr>
              <a:t>Ubiquitous</a:t>
            </a:r>
            <a:r>
              <a:rPr dirty="0" sz="26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110">
                <a:solidFill>
                  <a:srgbClr val="FFFFFF"/>
                </a:solidFill>
                <a:latin typeface="Times New Roman"/>
                <a:cs typeface="Times New Roman"/>
              </a:rPr>
              <a:t>Computing </a:t>
            </a:r>
            <a:r>
              <a:rPr dirty="0" sz="26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50">
                <a:solidFill>
                  <a:srgbClr val="FFFFFF"/>
                </a:solidFill>
                <a:latin typeface="Times New Roman"/>
                <a:cs typeface="Times New Roman"/>
              </a:rPr>
              <a:t>Technology </a:t>
            </a:r>
            <a:r>
              <a:rPr dirty="0" sz="2600" spc="2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2600" spc="-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40">
                <a:solidFill>
                  <a:srgbClr val="FFFFFF"/>
                </a:solidFill>
                <a:latin typeface="Times New Roman"/>
                <a:cs typeface="Times New Roman"/>
              </a:rPr>
              <a:t>E-Business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1145540"/>
            <a:ext cx="63607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65"/>
              <a:t>Mobile </a:t>
            </a:r>
            <a:r>
              <a:rPr dirty="0" sz="4400" spc="-235"/>
              <a:t>Commerce:</a:t>
            </a:r>
            <a:r>
              <a:rPr dirty="0" sz="4400" spc="-455"/>
              <a:t> </a:t>
            </a:r>
            <a:r>
              <a:rPr dirty="0" sz="4400" spc="-160"/>
              <a:t>Benefits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9370">
              <a:lnSpc>
                <a:spcPts val="1240"/>
              </a:lnSpc>
            </a:pPr>
            <a:r>
              <a:rPr dirty="0" spc="-95"/>
              <a:t>6-</a:t>
            </a:r>
            <a:fld id="{81D60167-4931-47E6-BA6A-407CBD079E47}" type="slidenum">
              <a:rPr dirty="0" spc="-95"/>
              <a:t>19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884679"/>
            <a:ext cx="5807710" cy="183007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baseline="6802" sz="3675" spc="742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600" spc="495" b="1">
                <a:latin typeface="Times New Roman"/>
                <a:cs typeface="Times New Roman"/>
              </a:rPr>
              <a:t>The</a:t>
            </a:r>
            <a:r>
              <a:rPr dirty="0" sz="2600" spc="-415" b="1">
                <a:latin typeface="Times New Roman"/>
                <a:cs typeface="Times New Roman"/>
              </a:rPr>
              <a:t> </a:t>
            </a:r>
            <a:r>
              <a:rPr dirty="0" sz="2600" spc="165" b="1">
                <a:latin typeface="Times New Roman"/>
                <a:cs typeface="Times New Roman"/>
              </a:rPr>
              <a:t>benefits </a:t>
            </a:r>
            <a:r>
              <a:rPr dirty="0" sz="2600" spc="155" b="1">
                <a:latin typeface="Times New Roman"/>
                <a:cs typeface="Times New Roman"/>
              </a:rPr>
              <a:t>of </a:t>
            </a:r>
            <a:r>
              <a:rPr dirty="0" sz="2600" spc="170" b="1">
                <a:latin typeface="Times New Roman"/>
                <a:cs typeface="Times New Roman"/>
              </a:rPr>
              <a:t>m-commerce</a:t>
            </a:r>
            <a:endParaRPr sz="26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600"/>
              </a:spcBef>
            </a:pPr>
            <a:r>
              <a:rPr dirty="0" baseline="9485" sz="3075" spc="277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dirty="0" sz="2400" spc="185">
                <a:latin typeface="Times New Roman"/>
                <a:cs typeface="Times New Roman"/>
              </a:rPr>
              <a:t>Benefits </a:t>
            </a:r>
            <a:r>
              <a:rPr dirty="0" sz="2400" spc="50">
                <a:latin typeface="Times New Roman"/>
                <a:cs typeface="Times New Roman"/>
              </a:rPr>
              <a:t>for</a:t>
            </a:r>
            <a:r>
              <a:rPr dirty="0" sz="2400" spc="-185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Organizations</a:t>
            </a:r>
            <a:endParaRPr sz="24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600"/>
              </a:spcBef>
            </a:pPr>
            <a:r>
              <a:rPr dirty="0" baseline="9485" sz="3075" spc="277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dirty="0" sz="2400" spc="185">
                <a:latin typeface="Times New Roman"/>
                <a:cs typeface="Times New Roman"/>
              </a:rPr>
              <a:t>Benefits </a:t>
            </a:r>
            <a:r>
              <a:rPr dirty="0" sz="2400" spc="50">
                <a:latin typeface="Times New Roman"/>
                <a:cs typeface="Times New Roman"/>
              </a:rPr>
              <a:t>for </a:t>
            </a:r>
            <a:r>
              <a:rPr dirty="0" sz="2400" spc="70">
                <a:latin typeface="Times New Roman"/>
                <a:cs typeface="Times New Roman"/>
              </a:rPr>
              <a:t>Individuals </a:t>
            </a:r>
            <a:r>
              <a:rPr dirty="0" sz="2400" spc="145">
                <a:latin typeface="Times New Roman"/>
                <a:cs typeface="Times New Roman"/>
              </a:rPr>
              <a:t>and  </a:t>
            </a:r>
            <a:r>
              <a:rPr dirty="0" sz="2400" spc="5">
                <a:latin typeface="Times New Roman"/>
                <a:cs typeface="Times New Roman"/>
              </a:rPr>
              <a:t>Customers</a:t>
            </a:r>
            <a:endParaRPr sz="24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600"/>
              </a:spcBef>
            </a:pPr>
            <a:r>
              <a:rPr dirty="0" baseline="9485" sz="3075" spc="525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dirty="0" sz="2400" spc="350">
                <a:latin typeface="Times New Roman"/>
                <a:cs typeface="Times New Roman"/>
              </a:rPr>
              <a:t>Other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Benefits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164590"/>
            <a:ext cx="59251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60"/>
              <a:t>Benefits </a:t>
            </a:r>
            <a:r>
              <a:rPr dirty="0" sz="4400" spc="15"/>
              <a:t>for</a:t>
            </a:r>
            <a:r>
              <a:rPr dirty="0" sz="4400" spc="-335"/>
              <a:t> </a:t>
            </a:r>
            <a:r>
              <a:rPr dirty="0" sz="4400" spc="-200"/>
              <a:t>Organizations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9370">
              <a:lnSpc>
                <a:spcPts val="1240"/>
              </a:lnSpc>
            </a:pPr>
            <a:r>
              <a:rPr dirty="0" spc="-95"/>
              <a:t>6-</a:t>
            </a:r>
            <a:fld id="{81D60167-4931-47E6-BA6A-407CBD079E47}" type="slidenum">
              <a:rPr dirty="0" spc="-95"/>
              <a:t>19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967229"/>
            <a:ext cx="7766684" cy="4398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750" marR="5080" indent="-273050">
              <a:lnSpc>
                <a:spcPct val="100000"/>
              </a:lnSpc>
              <a:spcBef>
                <a:spcPts val="100"/>
              </a:spcBef>
            </a:pPr>
            <a:r>
              <a:rPr dirty="0" baseline="6802" sz="3675" spc="359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600" spc="240">
                <a:latin typeface="Times New Roman"/>
                <a:cs typeface="Times New Roman"/>
              </a:rPr>
              <a:t>Increases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50">
                <a:latin typeface="Times New Roman"/>
                <a:cs typeface="Times New Roman"/>
              </a:rPr>
              <a:t>sales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145">
                <a:latin typeface="Times New Roman"/>
                <a:cs typeface="Times New Roman"/>
              </a:rPr>
              <a:t>due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145">
                <a:latin typeface="Times New Roman"/>
                <a:cs typeface="Times New Roman"/>
              </a:rPr>
              <a:t>to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ease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20">
                <a:latin typeface="Times New Roman"/>
                <a:cs typeface="Times New Roman"/>
              </a:rPr>
              <a:t>of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105">
                <a:latin typeface="Times New Roman"/>
                <a:cs typeface="Times New Roman"/>
              </a:rPr>
              <a:t>ordering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45">
                <a:latin typeface="Times New Roman"/>
                <a:cs typeface="Times New Roman"/>
              </a:rPr>
              <a:t>by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60">
                <a:latin typeface="Times New Roman"/>
                <a:cs typeface="Times New Roman"/>
              </a:rPr>
              <a:t>customers  </a:t>
            </a:r>
            <a:r>
              <a:rPr dirty="0" sz="2600" spc="95">
                <a:latin typeface="Times New Roman"/>
                <a:cs typeface="Times New Roman"/>
              </a:rPr>
              <a:t>from </a:t>
            </a:r>
            <a:r>
              <a:rPr dirty="0" sz="2600" spc="85">
                <a:latin typeface="Times New Roman"/>
                <a:cs typeface="Times New Roman"/>
              </a:rPr>
              <a:t>anywhere,</a:t>
            </a:r>
            <a:r>
              <a:rPr dirty="0" sz="2600" spc="-100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anytime.</a:t>
            </a:r>
            <a:endParaRPr sz="2600">
              <a:latin typeface="Times New Roman"/>
              <a:cs typeface="Times New Roman"/>
            </a:endParaRPr>
          </a:p>
          <a:p>
            <a:pPr marL="285750" marR="5080" indent="-273050">
              <a:lnSpc>
                <a:spcPct val="100000"/>
              </a:lnSpc>
              <a:spcBef>
                <a:spcPts val="650"/>
              </a:spcBef>
            </a:pPr>
            <a:r>
              <a:rPr dirty="0" baseline="6802" sz="3675" spc="367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600" spc="245">
                <a:latin typeface="Times New Roman"/>
                <a:cs typeface="Times New Roman"/>
              </a:rPr>
              <a:t>Allows</a:t>
            </a:r>
            <a:r>
              <a:rPr dirty="0" sz="2600" spc="-445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location-based </a:t>
            </a:r>
            <a:r>
              <a:rPr dirty="0" sz="2600" spc="114">
                <a:latin typeface="Times New Roman"/>
                <a:cs typeface="Times New Roman"/>
              </a:rPr>
              <a:t>commerce </a:t>
            </a:r>
            <a:r>
              <a:rPr dirty="0" sz="2600" spc="50">
                <a:latin typeface="Times New Roman"/>
                <a:cs typeface="Times New Roman"/>
              </a:rPr>
              <a:t>for </a:t>
            </a:r>
            <a:r>
              <a:rPr dirty="0" sz="2600" spc="135">
                <a:latin typeface="Times New Roman"/>
                <a:cs typeface="Times New Roman"/>
              </a:rPr>
              <a:t>more </a:t>
            </a:r>
            <a:r>
              <a:rPr dirty="0" sz="2600" spc="50">
                <a:latin typeface="Times New Roman"/>
                <a:cs typeface="Times New Roman"/>
              </a:rPr>
              <a:t>sales </a:t>
            </a:r>
            <a:r>
              <a:rPr dirty="0" sz="2600" spc="-375">
                <a:latin typeface="Times New Roman"/>
                <a:cs typeface="Times New Roman"/>
              </a:rPr>
              <a:t>and  </a:t>
            </a:r>
            <a:r>
              <a:rPr dirty="0" sz="2600" spc="90">
                <a:latin typeface="Times New Roman"/>
                <a:cs typeface="Times New Roman"/>
              </a:rPr>
              <a:t>revenue.</a:t>
            </a:r>
            <a:endParaRPr sz="2600">
              <a:latin typeface="Times New Roman"/>
              <a:cs typeface="Times New Roman"/>
            </a:endParaRPr>
          </a:p>
          <a:p>
            <a:pPr marL="285750" marR="234950" indent="-273050">
              <a:lnSpc>
                <a:spcPct val="100000"/>
              </a:lnSpc>
              <a:spcBef>
                <a:spcPts val="640"/>
              </a:spcBef>
            </a:pPr>
            <a:r>
              <a:rPr dirty="0" baseline="6802" sz="3675" spc="367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600" spc="245">
                <a:latin typeface="Times New Roman"/>
                <a:cs typeface="Times New Roman"/>
              </a:rPr>
              <a:t>Provides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150">
                <a:latin typeface="Times New Roman"/>
                <a:cs typeface="Times New Roman"/>
              </a:rPr>
              <a:t>an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additional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120">
                <a:latin typeface="Times New Roman"/>
                <a:cs typeface="Times New Roman"/>
              </a:rPr>
              <a:t>channel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55">
                <a:latin typeface="Times New Roman"/>
                <a:cs typeface="Times New Roman"/>
              </a:rPr>
              <a:t>for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advertising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-375">
                <a:latin typeface="Times New Roman"/>
                <a:cs typeface="Times New Roman"/>
              </a:rPr>
              <a:t>and  </a:t>
            </a:r>
            <a:r>
              <a:rPr dirty="0" sz="2600" spc="114">
                <a:latin typeface="Times New Roman"/>
                <a:cs typeface="Times New Roman"/>
              </a:rPr>
              <a:t>distribution </a:t>
            </a:r>
            <a:r>
              <a:rPr dirty="0" sz="2600" spc="15">
                <a:latin typeface="Times New Roman"/>
                <a:cs typeface="Times New Roman"/>
              </a:rPr>
              <a:t>of </a:t>
            </a:r>
            <a:r>
              <a:rPr dirty="0" sz="2600" spc="114">
                <a:latin typeface="Times New Roman"/>
                <a:cs typeface="Times New Roman"/>
              </a:rPr>
              <a:t>coupons </a:t>
            </a:r>
            <a:r>
              <a:rPr dirty="0" sz="2600" spc="80">
                <a:latin typeface="Times New Roman"/>
                <a:cs typeface="Times New Roman"/>
              </a:rPr>
              <a:t>(wider</a:t>
            </a:r>
            <a:r>
              <a:rPr dirty="0" sz="2600" spc="-265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reach).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baseline="6802" sz="3675" spc="359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600" spc="240">
                <a:latin typeface="Times New Roman"/>
                <a:cs typeface="Times New Roman"/>
              </a:rPr>
              <a:t>Increases </a:t>
            </a:r>
            <a:r>
              <a:rPr dirty="0" sz="2600" spc="70">
                <a:latin typeface="Times New Roman"/>
                <a:cs typeface="Times New Roman"/>
              </a:rPr>
              <a:t>customers’</a:t>
            </a:r>
            <a:r>
              <a:rPr dirty="0" sz="2600" spc="-265">
                <a:latin typeface="Times New Roman"/>
                <a:cs typeface="Times New Roman"/>
              </a:rPr>
              <a:t> </a:t>
            </a:r>
            <a:r>
              <a:rPr dirty="0" sz="2600" spc="35">
                <a:latin typeface="Times New Roman"/>
                <a:cs typeface="Times New Roman"/>
              </a:rPr>
              <a:t>loyalty.</a:t>
            </a:r>
            <a:endParaRPr sz="2600">
              <a:latin typeface="Times New Roman"/>
              <a:cs typeface="Times New Roman"/>
            </a:endParaRPr>
          </a:p>
          <a:p>
            <a:pPr marL="285750" marR="240665" indent="-273050">
              <a:lnSpc>
                <a:spcPct val="100000"/>
              </a:lnSpc>
              <a:spcBef>
                <a:spcPts val="650"/>
              </a:spcBef>
            </a:pPr>
            <a:r>
              <a:rPr dirty="0" baseline="6802" sz="3675" spc="39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600" spc="260">
                <a:latin typeface="Times New Roman"/>
                <a:cs typeface="Times New Roman"/>
              </a:rPr>
              <a:t>Improves</a:t>
            </a:r>
            <a:r>
              <a:rPr dirty="0" sz="2600" spc="-380">
                <a:latin typeface="Times New Roman"/>
                <a:cs typeface="Times New Roman"/>
              </a:rPr>
              <a:t> </a:t>
            </a:r>
            <a:r>
              <a:rPr dirty="0" sz="2600" spc="125">
                <a:latin typeface="Times New Roman"/>
                <a:cs typeface="Times New Roman"/>
              </a:rPr>
              <a:t>customer </a:t>
            </a:r>
            <a:r>
              <a:rPr dirty="0" sz="2600" spc="75">
                <a:latin typeface="Times New Roman"/>
                <a:cs typeface="Times New Roman"/>
              </a:rPr>
              <a:t>satisfaction </a:t>
            </a:r>
            <a:r>
              <a:rPr dirty="0" sz="2600" spc="145">
                <a:latin typeface="Times New Roman"/>
                <a:cs typeface="Times New Roman"/>
              </a:rPr>
              <a:t>through </a:t>
            </a:r>
            <a:r>
              <a:rPr dirty="0" sz="2600" spc="75">
                <a:latin typeface="Times New Roman"/>
                <a:cs typeface="Times New Roman"/>
              </a:rPr>
              <a:t>real- </a:t>
            </a:r>
            <a:r>
              <a:rPr dirty="0" sz="2600" spc="-270">
                <a:latin typeface="Times New Roman"/>
                <a:cs typeface="Times New Roman"/>
              </a:rPr>
              <a:t>time  </a:t>
            </a:r>
            <a:r>
              <a:rPr dirty="0" sz="2600" spc="90">
                <a:latin typeface="Times New Roman"/>
                <a:cs typeface="Times New Roman"/>
              </a:rPr>
              <a:t>apps.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baseline="6802" sz="3675" spc="405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600" spc="270">
                <a:latin typeface="Times New Roman"/>
                <a:cs typeface="Times New Roman"/>
              </a:rPr>
              <a:t>Enables </a:t>
            </a:r>
            <a:r>
              <a:rPr dirty="0" sz="2600" spc="114">
                <a:latin typeface="Times New Roman"/>
                <a:cs typeface="Times New Roman"/>
              </a:rPr>
              <a:t>many </a:t>
            </a:r>
            <a:r>
              <a:rPr dirty="0" sz="2600" spc="110">
                <a:latin typeface="Times New Roman"/>
                <a:cs typeface="Times New Roman"/>
              </a:rPr>
              <a:t>enterprise</a:t>
            </a:r>
            <a:r>
              <a:rPr dirty="0" sz="2600" spc="-390">
                <a:latin typeface="Times New Roman"/>
                <a:cs typeface="Times New Roman"/>
              </a:rPr>
              <a:t> </a:t>
            </a:r>
            <a:r>
              <a:rPr dirty="0" sz="2600" spc="90">
                <a:latin typeface="Times New Roman"/>
                <a:cs typeface="Times New Roman"/>
              </a:rPr>
              <a:t>applications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164590"/>
            <a:ext cx="760475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60"/>
              <a:t>Benefits </a:t>
            </a:r>
            <a:r>
              <a:rPr dirty="0" sz="4400" spc="15"/>
              <a:t>for </a:t>
            </a:r>
            <a:r>
              <a:rPr dirty="0" sz="4400" spc="-200"/>
              <a:t>Organizations</a:t>
            </a:r>
            <a:r>
              <a:rPr dirty="0" sz="4400" spc="-555"/>
              <a:t> </a:t>
            </a:r>
            <a:r>
              <a:rPr dirty="0" sz="4400" spc="-180"/>
              <a:t>(Cont.)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9370">
              <a:lnSpc>
                <a:spcPts val="1240"/>
              </a:lnSpc>
            </a:pPr>
            <a:r>
              <a:rPr dirty="0" spc="-95"/>
              <a:t>6-</a:t>
            </a:r>
            <a:fld id="{81D60167-4931-47E6-BA6A-407CBD079E47}" type="slidenum">
              <a:rPr dirty="0" spc="-95"/>
              <a:t>19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891029"/>
            <a:ext cx="7972425" cy="421513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baseline="7407" sz="3375" spc="27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400" spc="180">
                <a:latin typeface="Times New Roman"/>
                <a:cs typeface="Times New Roman"/>
              </a:rPr>
              <a:t>Facilitates </a:t>
            </a:r>
            <a:r>
              <a:rPr dirty="0" sz="2400" spc="-35">
                <a:latin typeface="Times New Roman"/>
                <a:cs typeface="Times New Roman"/>
              </a:rPr>
              <a:t>CRM </a:t>
            </a:r>
            <a:r>
              <a:rPr dirty="0" sz="2400" spc="145">
                <a:latin typeface="Times New Roman"/>
                <a:cs typeface="Times New Roman"/>
              </a:rPr>
              <a:t>and</a:t>
            </a:r>
            <a:r>
              <a:rPr dirty="0" sz="2400" spc="-175">
                <a:latin typeface="Times New Roman"/>
                <a:cs typeface="Times New Roman"/>
              </a:rPr>
              <a:t> </a:t>
            </a:r>
            <a:r>
              <a:rPr dirty="0" sz="2400" spc="80">
                <a:latin typeface="Times New Roman"/>
                <a:cs typeface="Times New Roman"/>
              </a:rPr>
              <a:t>collaboration.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baseline="7407" sz="3375" spc="375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400" spc="250">
                <a:latin typeface="Times New Roman"/>
                <a:cs typeface="Times New Roman"/>
              </a:rPr>
              <a:t>Reduces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80">
                <a:latin typeface="Times New Roman"/>
                <a:cs typeface="Times New Roman"/>
              </a:rPr>
              <a:t>employee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100">
                <a:latin typeface="Times New Roman"/>
                <a:cs typeface="Times New Roman"/>
              </a:rPr>
              <a:t>training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time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140">
                <a:latin typeface="Times New Roman"/>
                <a:cs typeface="Times New Roman"/>
              </a:rPr>
              <a:t>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100">
                <a:latin typeface="Times New Roman"/>
                <a:cs typeface="Times New Roman"/>
              </a:rPr>
              <a:t>help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desk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Times New Roman"/>
                <a:cs typeface="Times New Roman"/>
              </a:rPr>
              <a:t>resources.</a:t>
            </a:r>
            <a:endParaRPr sz="2400">
              <a:latin typeface="Times New Roman"/>
              <a:cs typeface="Times New Roman"/>
            </a:endParaRPr>
          </a:p>
          <a:p>
            <a:pPr marL="285750" marR="707390" indent="-273050">
              <a:lnSpc>
                <a:spcPct val="100000"/>
              </a:lnSpc>
              <a:spcBef>
                <a:spcPts val="600"/>
              </a:spcBef>
            </a:pPr>
            <a:r>
              <a:rPr dirty="0" baseline="7407" sz="3375" spc="359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400" spc="240">
                <a:latin typeface="Times New Roman"/>
                <a:cs typeface="Times New Roman"/>
              </a:rPr>
              <a:t>Improves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time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90">
                <a:latin typeface="Times New Roman"/>
                <a:cs typeface="Times New Roman"/>
              </a:rPr>
              <a:t>utilization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145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80">
                <a:latin typeface="Times New Roman"/>
                <a:cs typeface="Times New Roman"/>
              </a:rPr>
              <a:t>productivity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20">
                <a:latin typeface="Times New Roman"/>
                <a:cs typeface="Times New Roman"/>
              </a:rPr>
              <a:t>of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155">
                <a:latin typeface="Times New Roman"/>
                <a:cs typeface="Times New Roman"/>
              </a:rPr>
              <a:t>mobile  </a:t>
            </a:r>
            <a:r>
              <a:rPr dirty="0" sz="2400" spc="70">
                <a:latin typeface="Times New Roman"/>
                <a:cs typeface="Times New Roman"/>
              </a:rPr>
              <a:t>employees.</a:t>
            </a:r>
            <a:endParaRPr sz="2400">
              <a:latin typeface="Times New Roman"/>
              <a:cs typeface="Times New Roman"/>
            </a:endParaRPr>
          </a:p>
          <a:p>
            <a:pPr marL="285750" marR="1455420" indent="-273050">
              <a:lnSpc>
                <a:spcPct val="100000"/>
              </a:lnSpc>
              <a:spcBef>
                <a:spcPts val="600"/>
              </a:spcBef>
            </a:pPr>
            <a:r>
              <a:rPr dirty="0" baseline="7407" sz="3375" spc="315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400" spc="210">
                <a:latin typeface="Times New Roman"/>
                <a:cs typeface="Times New Roman"/>
              </a:rPr>
              <a:t>Expedites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100">
                <a:latin typeface="Times New Roman"/>
                <a:cs typeface="Times New Roman"/>
              </a:rPr>
              <a:t>information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Times New Roman"/>
                <a:cs typeface="Times New Roman"/>
              </a:rPr>
              <a:t>flow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13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14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90">
                <a:latin typeface="Times New Roman"/>
                <a:cs typeface="Times New Roman"/>
              </a:rPr>
              <a:t>from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60">
                <a:latin typeface="Times New Roman"/>
                <a:cs typeface="Times New Roman"/>
              </a:rPr>
              <a:t>mobile  </a:t>
            </a:r>
            <a:r>
              <a:rPr dirty="0" sz="2400" spc="70">
                <a:latin typeface="Times New Roman"/>
                <a:cs typeface="Times New Roman"/>
              </a:rPr>
              <a:t>employees.</a:t>
            </a:r>
            <a:endParaRPr sz="2400">
              <a:latin typeface="Times New Roman"/>
              <a:cs typeface="Times New Roman"/>
            </a:endParaRPr>
          </a:p>
          <a:p>
            <a:pPr marL="285750" marR="5080" indent="-273050">
              <a:lnSpc>
                <a:spcPct val="100000"/>
              </a:lnSpc>
              <a:spcBef>
                <a:spcPts val="600"/>
              </a:spcBef>
            </a:pPr>
            <a:r>
              <a:rPr dirty="0" baseline="7407" sz="3375" spc="315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400" spc="210">
                <a:latin typeface="Times New Roman"/>
                <a:cs typeface="Times New Roman"/>
              </a:rPr>
              <a:t>Delivers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digitized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110">
                <a:latin typeface="Times New Roman"/>
                <a:cs typeface="Times New Roman"/>
              </a:rPr>
              <a:t>products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140">
                <a:latin typeface="Times New Roman"/>
                <a:cs typeface="Times New Roman"/>
              </a:rPr>
              <a:t>and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45">
                <a:latin typeface="Times New Roman"/>
                <a:cs typeface="Times New Roman"/>
              </a:rPr>
              <a:t>services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65">
                <a:latin typeface="Times New Roman"/>
                <a:cs typeface="Times New Roman"/>
              </a:rPr>
              <a:t>directly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13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155">
                <a:latin typeface="Times New Roman"/>
                <a:cs typeface="Times New Roman"/>
              </a:rPr>
              <a:t>mobile  </a:t>
            </a:r>
            <a:r>
              <a:rPr dirty="0" sz="2400" spc="45">
                <a:latin typeface="Times New Roman"/>
                <a:cs typeface="Times New Roman"/>
              </a:rPr>
              <a:t>devices.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baseline="7407" sz="3375" spc="375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400" spc="250">
                <a:latin typeface="Times New Roman"/>
                <a:cs typeface="Times New Roman"/>
              </a:rPr>
              <a:t>Reduces</a:t>
            </a:r>
            <a:r>
              <a:rPr dirty="0" sz="2400" spc="-330">
                <a:latin typeface="Times New Roman"/>
                <a:cs typeface="Times New Roman"/>
              </a:rPr>
              <a:t> </a:t>
            </a:r>
            <a:r>
              <a:rPr dirty="0" sz="2400" spc="100">
                <a:latin typeface="Times New Roman"/>
                <a:cs typeface="Times New Roman"/>
              </a:rPr>
              <a:t>order-lead-time </a:t>
            </a:r>
            <a:r>
              <a:rPr dirty="0" sz="2400" spc="140">
                <a:latin typeface="Times New Roman"/>
                <a:cs typeface="Times New Roman"/>
              </a:rPr>
              <a:t>and </a:t>
            </a:r>
            <a:r>
              <a:rPr dirty="0" sz="2400" spc="65">
                <a:latin typeface="Times New Roman"/>
                <a:cs typeface="Times New Roman"/>
              </a:rPr>
              <a:t>fulfillment </a:t>
            </a:r>
            <a:r>
              <a:rPr dirty="0" sz="2400" spc="20">
                <a:latin typeface="Times New Roman"/>
                <a:cs typeface="Times New Roman"/>
              </a:rPr>
              <a:t>cycle.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baseline="7407" sz="3375" spc="337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400" spc="225">
                <a:latin typeface="Times New Roman"/>
                <a:cs typeface="Times New Roman"/>
              </a:rPr>
              <a:t>Allows </a:t>
            </a:r>
            <a:r>
              <a:rPr dirty="0" sz="2400" spc="50">
                <a:latin typeface="Times New Roman"/>
                <a:cs typeface="Times New Roman"/>
              </a:rPr>
              <a:t>for lower, </a:t>
            </a:r>
            <a:r>
              <a:rPr dirty="0" sz="2400" spc="85">
                <a:latin typeface="Times New Roman"/>
                <a:cs typeface="Times New Roman"/>
              </a:rPr>
              <a:t>competitive</a:t>
            </a:r>
            <a:r>
              <a:rPr dirty="0" sz="2400" spc="-345">
                <a:latin typeface="Times New Roman"/>
                <a:cs typeface="Times New Roman"/>
              </a:rPr>
              <a:t> </a:t>
            </a:r>
            <a:r>
              <a:rPr dirty="0" sz="2400" spc="65">
                <a:latin typeface="Times New Roman"/>
                <a:cs typeface="Times New Roman"/>
              </a:rPr>
              <a:t>pricing.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94029"/>
            <a:ext cx="62153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60"/>
              <a:t>Benefits </a:t>
            </a:r>
            <a:r>
              <a:rPr dirty="0" sz="4400" spc="15"/>
              <a:t>for </a:t>
            </a:r>
            <a:r>
              <a:rPr dirty="0" sz="4400" spc="-150"/>
              <a:t>Individuals</a:t>
            </a:r>
            <a:r>
              <a:rPr dirty="0" sz="4400" spc="-605"/>
              <a:t> </a:t>
            </a:r>
            <a:r>
              <a:rPr dirty="0" sz="4400" spc="-204"/>
              <a:t>and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9370">
              <a:lnSpc>
                <a:spcPts val="1240"/>
              </a:lnSpc>
            </a:pPr>
            <a:r>
              <a:rPr dirty="0" spc="-95"/>
              <a:t>6-</a:t>
            </a:r>
            <a:fld id="{81D60167-4931-47E6-BA6A-407CBD079E47}" type="slidenum">
              <a:rPr dirty="0" spc="-95"/>
              <a:t>19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44500" y="941070"/>
            <a:ext cx="7347584" cy="4550410"/>
          </a:xfrm>
          <a:prstGeom prst="rect">
            <a:avLst/>
          </a:prstGeom>
        </p:spPr>
        <p:txBody>
          <a:bodyPr wrap="square" lIns="0" tIns="2362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dirty="0" sz="4400" spc="-240">
                <a:solidFill>
                  <a:srgbClr val="03607A"/>
                </a:solidFill>
                <a:latin typeface="Arial"/>
                <a:cs typeface="Arial"/>
              </a:rPr>
              <a:t>Customers</a:t>
            </a:r>
            <a:endParaRPr sz="4400">
              <a:latin typeface="Arial"/>
              <a:cs typeface="Arial"/>
            </a:endParaRPr>
          </a:p>
          <a:p>
            <a:pPr marL="104139">
              <a:lnSpc>
                <a:spcPct val="100000"/>
              </a:lnSpc>
              <a:spcBef>
                <a:spcPts val="1040"/>
              </a:spcBef>
            </a:pPr>
            <a:r>
              <a:rPr dirty="0" baseline="6802" sz="3675" spc="367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600" spc="245">
                <a:latin typeface="Times New Roman"/>
                <a:cs typeface="Times New Roman"/>
              </a:rPr>
              <a:t>Allows</a:t>
            </a:r>
            <a:r>
              <a:rPr dirty="0" sz="2600" spc="-385">
                <a:latin typeface="Times New Roman"/>
                <a:cs typeface="Times New Roman"/>
              </a:rPr>
              <a:t> </a:t>
            </a:r>
            <a:r>
              <a:rPr dirty="0" sz="2600" spc="110">
                <a:latin typeface="Times New Roman"/>
                <a:cs typeface="Times New Roman"/>
              </a:rPr>
              <a:t>e-commerce </a:t>
            </a:r>
            <a:r>
              <a:rPr dirty="0" sz="2600" spc="95">
                <a:latin typeface="Times New Roman"/>
                <a:cs typeface="Times New Roman"/>
              </a:rPr>
              <a:t>from </a:t>
            </a:r>
            <a:r>
              <a:rPr dirty="0" sz="2600" spc="80">
                <a:latin typeface="Times New Roman"/>
                <a:cs typeface="Times New Roman"/>
              </a:rPr>
              <a:t>any </a:t>
            </a:r>
            <a:r>
              <a:rPr dirty="0" sz="2600" spc="60">
                <a:latin typeface="Times New Roman"/>
                <a:cs typeface="Times New Roman"/>
              </a:rPr>
              <a:t>place, </a:t>
            </a:r>
            <a:r>
              <a:rPr dirty="0" sz="2600" spc="95">
                <a:latin typeface="Times New Roman"/>
                <a:cs typeface="Times New Roman"/>
              </a:rPr>
              <a:t>anytime.</a:t>
            </a:r>
            <a:endParaRPr sz="2600">
              <a:latin typeface="Times New Roman"/>
              <a:cs typeface="Times New Roman"/>
            </a:endParaRPr>
          </a:p>
          <a:p>
            <a:pPr marL="377190" marR="935990" indent="-273050">
              <a:lnSpc>
                <a:spcPct val="100000"/>
              </a:lnSpc>
              <a:spcBef>
                <a:spcPts val="650"/>
              </a:spcBef>
            </a:pPr>
            <a:r>
              <a:rPr dirty="0" baseline="6802" sz="3675" spc="352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600" spc="235">
                <a:latin typeface="Times New Roman"/>
                <a:cs typeface="Times New Roman"/>
              </a:rPr>
              <a:t>Assists</a:t>
            </a:r>
            <a:r>
              <a:rPr dirty="0" sz="2600" spc="-440">
                <a:latin typeface="Times New Roman"/>
                <a:cs typeface="Times New Roman"/>
              </a:rPr>
              <a:t> </a:t>
            </a:r>
            <a:r>
              <a:rPr dirty="0" sz="2600" spc="105">
                <a:latin typeface="Times New Roman"/>
                <a:cs typeface="Times New Roman"/>
              </a:rPr>
              <a:t>in </a:t>
            </a:r>
            <a:r>
              <a:rPr dirty="0" sz="2600" spc="110">
                <a:latin typeface="Times New Roman"/>
                <a:cs typeface="Times New Roman"/>
              </a:rPr>
              <a:t>shopping </a:t>
            </a:r>
            <a:r>
              <a:rPr dirty="0" sz="2600" spc="45">
                <a:latin typeface="Times New Roman"/>
                <a:cs typeface="Times New Roman"/>
              </a:rPr>
              <a:t>by </a:t>
            </a:r>
            <a:r>
              <a:rPr dirty="0" sz="2600" spc="80">
                <a:latin typeface="Times New Roman"/>
                <a:cs typeface="Times New Roman"/>
              </a:rPr>
              <a:t>providing </a:t>
            </a:r>
            <a:r>
              <a:rPr dirty="0" sz="2600" spc="75">
                <a:latin typeface="Times New Roman"/>
                <a:cs typeface="Times New Roman"/>
              </a:rPr>
              <a:t>real </a:t>
            </a:r>
            <a:r>
              <a:rPr dirty="0" sz="2600" spc="-275">
                <a:latin typeface="Times New Roman"/>
                <a:cs typeface="Times New Roman"/>
              </a:rPr>
              <a:t>time  </a:t>
            </a:r>
            <a:r>
              <a:rPr dirty="0" sz="2600" spc="105">
                <a:latin typeface="Times New Roman"/>
                <a:cs typeface="Times New Roman"/>
              </a:rPr>
              <a:t>information </a:t>
            </a:r>
            <a:r>
              <a:rPr dirty="0" sz="2600" spc="155">
                <a:latin typeface="Times New Roman"/>
                <a:cs typeface="Times New Roman"/>
              </a:rPr>
              <a:t>and </a:t>
            </a:r>
            <a:r>
              <a:rPr dirty="0" sz="2600" spc="140">
                <a:latin typeface="Times New Roman"/>
                <a:cs typeface="Times New Roman"/>
              </a:rPr>
              <a:t>other </a:t>
            </a:r>
            <a:r>
              <a:rPr dirty="0" sz="2600" spc="110">
                <a:latin typeface="Times New Roman"/>
                <a:cs typeface="Times New Roman"/>
              </a:rPr>
              <a:t>shopping</a:t>
            </a:r>
            <a:r>
              <a:rPr dirty="0" sz="2600" spc="-420">
                <a:latin typeface="Times New Roman"/>
                <a:cs typeface="Times New Roman"/>
              </a:rPr>
              <a:t> </a:t>
            </a:r>
            <a:r>
              <a:rPr dirty="0" sz="2600" spc="65">
                <a:latin typeface="Times New Roman"/>
                <a:cs typeface="Times New Roman"/>
              </a:rPr>
              <a:t>aids.</a:t>
            </a:r>
            <a:endParaRPr sz="2600">
              <a:latin typeface="Times New Roman"/>
              <a:cs typeface="Times New Roman"/>
            </a:endParaRPr>
          </a:p>
          <a:p>
            <a:pPr marL="377190" marR="5080" indent="-273050">
              <a:lnSpc>
                <a:spcPct val="100000"/>
              </a:lnSpc>
              <a:spcBef>
                <a:spcPts val="650"/>
              </a:spcBef>
            </a:pPr>
            <a:r>
              <a:rPr dirty="0" baseline="6802" sz="3675" spc="532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600" spc="355">
                <a:latin typeface="Times New Roman"/>
                <a:cs typeface="Times New Roman"/>
              </a:rPr>
              <a:t>Helps </a:t>
            </a:r>
            <a:r>
              <a:rPr dirty="0" sz="2600" spc="100">
                <a:latin typeface="Times New Roman"/>
                <a:cs typeface="Times New Roman"/>
              </a:rPr>
              <a:t>organization </a:t>
            </a:r>
            <a:r>
              <a:rPr dirty="0" sz="2600" spc="15">
                <a:latin typeface="Times New Roman"/>
                <a:cs typeface="Times New Roman"/>
              </a:rPr>
              <a:t>of </a:t>
            </a:r>
            <a:r>
              <a:rPr dirty="0" sz="2600" spc="155">
                <a:latin typeface="Times New Roman"/>
                <a:cs typeface="Times New Roman"/>
              </a:rPr>
              <a:t>and </a:t>
            </a:r>
            <a:r>
              <a:rPr dirty="0" sz="2600" spc="125">
                <a:latin typeface="Times New Roman"/>
                <a:cs typeface="Times New Roman"/>
              </a:rPr>
              <a:t>communication  </a:t>
            </a:r>
            <a:r>
              <a:rPr dirty="0" sz="2600" spc="-190">
                <a:latin typeface="Times New Roman"/>
                <a:cs typeface="Times New Roman"/>
              </a:rPr>
              <a:t>while</a:t>
            </a:r>
            <a:r>
              <a:rPr dirty="0" sz="2600" spc="25">
                <a:latin typeface="Times New Roman"/>
                <a:cs typeface="Times New Roman"/>
              </a:rPr>
              <a:t> </a:t>
            </a:r>
            <a:r>
              <a:rPr dirty="0" sz="2600" spc="60">
                <a:latin typeface="Times New Roman"/>
                <a:cs typeface="Times New Roman"/>
              </a:rPr>
              <a:t>travelling.</a:t>
            </a:r>
            <a:endParaRPr sz="260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  <a:spcBef>
                <a:spcPts val="640"/>
              </a:spcBef>
            </a:pPr>
            <a:r>
              <a:rPr dirty="0" baseline="6802" sz="3675" spc="337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600" spc="225">
                <a:latin typeface="Times New Roman"/>
                <a:cs typeface="Times New Roman"/>
              </a:rPr>
              <a:t>Expedites </a:t>
            </a:r>
            <a:r>
              <a:rPr dirty="0" sz="2600" spc="110">
                <a:latin typeface="Times New Roman"/>
                <a:cs typeface="Times New Roman"/>
              </a:rPr>
              <a:t>banking </a:t>
            </a:r>
            <a:r>
              <a:rPr dirty="0" sz="2600" spc="155">
                <a:latin typeface="Times New Roman"/>
                <a:cs typeface="Times New Roman"/>
              </a:rPr>
              <a:t>and</a:t>
            </a:r>
            <a:r>
              <a:rPr dirty="0" sz="2600" spc="-440">
                <a:latin typeface="Times New Roman"/>
                <a:cs typeface="Times New Roman"/>
              </a:rPr>
              <a:t> </a:t>
            </a:r>
            <a:r>
              <a:rPr dirty="0" sz="2600" spc="65">
                <a:latin typeface="Times New Roman"/>
                <a:cs typeface="Times New Roman"/>
              </a:rPr>
              <a:t>financial </a:t>
            </a:r>
            <a:r>
              <a:rPr dirty="0" sz="2600" spc="45">
                <a:latin typeface="Times New Roman"/>
                <a:cs typeface="Times New Roman"/>
              </a:rPr>
              <a:t>services.</a:t>
            </a:r>
            <a:endParaRPr sz="2600">
              <a:latin typeface="Times New Roman"/>
              <a:cs typeface="Times New Roman"/>
            </a:endParaRPr>
          </a:p>
          <a:p>
            <a:pPr marL="377190" marR="67945" indent="-273050">
              <a:lnSpc>
                <a:spcPct val="100000"/>
              </a:lnSpc>
              <a:spcBef>
                <a:spcPts val="650"/>
              </a:spcBef>
            </a:pPr>
            <a:r>
              <a:rPr dirty="0" baseline="6802" sz="3675" spc="367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600" spc="245">
                <a:latin typeface="Times New Roman"/>
                <a:cs typeface="Times New Roman"/>
              </a:rPr>
              <a:t>Provides</a:t>
            </a:r>
            <a:r>
              <a:rPr dirty="0" sz="2600" spc="-434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rich </a:t>
            </a:r>
            <a:r>
              <a:rPr dirty="0" sz="2600" spc="114">
                <a:latin typeface="Times New Roman"/>
                <a:cs typeface="Times New Roman"/>
              </a:rPr>
              <a:t>media </a:t>
            </a:r>
            <a:r>
              <a:rPr dirty="0" sz="2600" spc="145">
                <a:latin typeface="Times New Roman"/>
                <a:cs typeface="Times New Roman"/>
              </a:rPr>
              <a:t>entertainment </a:t>
            </a:r>
            <a:r>
              <a:rPr dirty="0" sz="2600" spc="105">
                <a:latin typeface="Times New Roman"/>
                <a:cs typeface="Times New Roman"/>
              </a:rPr>
              <a:t>anytime </a:t>
            </a:r>
            <a:r>
              <a:rPr dirty="0" sz="2600" spc="-375">
                <a:latin typeface="Times New Roman"/>
                <a:cs typeface="Times New Roman"/>
              </a:rPr>
              <a:t>and  </a:t>
            </a:r>
            <a:r>
              <a:rPr dirty="0" sz="2600" spc="85">
                <a:latin typeface="Times New Roman"/>
                <a:cs typeface="Times New Roman"/>
              </a:rPr>
              <a:t>anywhere.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94029"/>
            <a:ext cx="62153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60"/>
              <a:t>Benefits </a:t>
            </a:r>
            <a:r>
              <a:rPr dirty="0" sz="4400" spc="15"/>
              <a:t>for </a:t>
            </a:r>
            <a:r>
              <a:rPr dirty="0" sz="4400" spc="-150"/>
              <a:t>Individuals</a:t>
            </a:r>
            <a:r>
              <a:rPr dirty="0" sz="4400" spc="-605"/>
              <a:t> </a:t>
            </a:r>
            <a:r>
              <a:rPr dirty="0" sz="4400" spc="-204"/>
              <a:t>and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9370">
              <a:lnSpc>
                <a:spcPts val="1240"/>
              </a:lnSpc>
            </a:pPr>
            <a:r>
              <a:rPr dirty="0" spc="-95"/>
              <a:t>6-</a:t>
            </a:r>
            <a:fld id="{81D60167-4931-47E6-BA6A-407CBD079E47}" type="slidenum">
              <a:rPr dirty="0" spc="-95"/>
              <a:t>19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44500" y="941070"/>
            <a:ext cx="8140065" cy="3196590"/>
          </a:xfrm>
          <a:prstGeom prst="rect">
            <a:avLst/>
          </a:prstGeom>
        </p:spPr>
        <p:txBody>
          <a:bodyPr wrap="square" lIns="0" tIns="2362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dirty="0" sz="4400" spc="-240">
                <a:solidFill>
                  <a:srgbClr val="03607A"/>
                </a:solidFill>
                <a:latin typeface="Arial"/>
                <a:cs typeface="Arial"/>
              </a:rPr>
              <a:t>Customers</a:t>
            </a:r>
            <a:r>
              <a:rPr dirty="0" sz="4400" spc="-235">
                <a:solidFill>
                  <a:srgbClr val="03607A"/>
                </a:solidFill>
                <a:latin typeface="Arial"/>
                <a:cs typeface="Arial"/>
              </a:rPr>
              <a:t> </a:t>
            </a:r>
            <a:r>
              <a:rPr dirty="0" sz="4400" spc="-180">
                <a:solidFill>
                  <a:srgbClr val="03607A"/>
                </a:solidFill>
                <a:latin typeface="Arial"/>
                <a:cs typeface="Arial"/>
              </a:rPr>
              <a:t>(Cont.)</a:t>
            </a:r>
            <a:endParaRPr sz="4400">
              <a:latin typeface="Arial"/>
              <a:cs typeface="Arial"/>
            </a:endParaRPr>
          </a:p>
          <a:p>
            <a:pPr marL="377190" marR="5080" indent="-273050">
              <a:lnSpc>
                <a:spcPct val="100000"/>
              </a:lnSpc>
              <a:spcBef>
                <a:spcPts val="1040"/>
              </a:spcBef>
            </a:pPr>
            <a:r>
              <a:rPr dirty="0" baseline="6802" sz="3675" spc="292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600" spc="195">
                <a:latin typeface="Times New Roman"/>
                <a:cs typeface="Times New Roman"/>
              </a:rPr>
              <a:t>Facilitates </a:t>
            </a:r>
            <a:r>
              <a:rPr dirty="0" sz="2600" spc="165">
                <a:latin typeface="Times New Roman"/>
                <a:cs typeface="Times New Roman"/>
              </a:rPr>
              <a:t>the </a:t>
            </a:r>
            <a:r>
              <a:rPr dirty="0" sz="2600" spc="75">
                <a:latin typeface="Times New Roman"/>
                <a:cs typeface="Times New Roman"/>
              </a:rPr>
              <a:t>finding </a:t>
            </a:r>
            <a:r>
              <a:rPr dirty="0" sz="2600" spc="20">
                <a:latin typeface="Times New Roman"/>
                <a:cs typeface="Times New Roman"/>
              </a:rPr>
              <a:t>of </a:t>
            </a:r>
            <a:r>
              <a:rPr dirty="0" sz="2600" spc="105">
                <a:latin typeface="Times New Roman"/>
                <a:cs typeface="Times New Roman"/>
              </a:rPr>
              <a:t>new </a:t>
            </a:r>
            <a:r>
              <a:rPr dirty="0" sz="2600" spc="80">
                <a:latin typeface="Times New Roman"/>
                <a:cs typeface="Times New Roman"/>
              </a:rPr>
              <a:t>friends </a:t>
            </a:r>
            <a:r>
              <a:rPr dirty="0" sz="2600" spc="155">
                <a:latin typeface="Times New Roman"/>
                <a:cs typeface="Times New Roman"/>
              </a:rPr>
              <a:t>and </a:t>
            </a:r>
            <a:r>
              <a:rPr dirty="0" sz="2600" spc="105">
                <a:latin typeface="Times New Roman"/>
                <a:cs typeface="Times New Roman"/>
              </a:rPr>
              <a:t>where  </a:t>
            </a:r>
            <a:r>
              <a:rPr dirty="0" sz="2600" spc="-114">
                <a:latin typeface="Times New Roman"/>
                <a:cs typeface="Times New Roman"/>
              </a:rPr>
              <a:t>about </a:t>
            </a:r>
            <a:r>
              <a:rPr dirty="0" sz="2600" spc="15">
                <a:latin typeface="Times New Roman"/>
                <a:cs typeface="Times New Roman"/>
              </a:rPr>
              <a:t>of </a:t>
            </a:r>
            <a:r>
              <a:rPr dirty="0" sz="2600" spc="60">
                <a:latin typeface="Times New Roman"/>
                <a:cs typeface="Times New Roman"/>
              </a:rPr>
              <a:t>existing</a:t>
            </a:r>
            <a:r>
              <a:rPr dirty="0" sz="2600" spc="-330">
                <a:latin typeface="Times New Roman"/>
                <a:cs typeface="Times New Roman"/>
              </a:rPr>
              <a:t> </a:t>
            </a:r>
            <a:r>
              <a:rPr dirty="0" sz="2600" spc="85">
                <a:latin typeface="Times New Roman"/>
                <a:cs typeface="Times New Roman"/>
              </a:rPr>
              <a:t>ones.</a:t>
            </a:r>
            <a:endParaRPr sz="260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  <a:spcBef>
                <a:spcPts val="650"/>
              </a:spcBef>
            </a:pPr>
            <a:r>
              <a:rPr dirty="0" baseline="6802" sz="3675" spc="367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600" spc="245">
                <a:latin typeface="Times New Roman"/>
                <a:cs typeface="Times New Roman"/>
              </a:rPr>
              <a:t>Provides</a:t>
            </a:r>
            <a:r>
              <a:rPr dirty="0" sz="2600" spc="-390">
                <a:latin typeface="Times New Roman"/>
                <a:cs typeface="Times New Roman"/>
              </a:rPr>
              <a:t> </a:t>
            </a:r>
            <a:r>
              <a:rPr dirty="0" sz="2600" spc="90">
                <a:latin typeface="Times New Roman"/>
                <a:cs typeface="Times New Roman"/>
              </a:rPr>
              <a:t>a </a:t>
            </a:r>
            <a:r>
              <a:rPr dirty="0" sz="2600" spc="75">
                <a:latin typeface="Times New Roman"/>
                <a:cs typeface="Times New Roman"/>
              </a:rPr>
              <a:t>choice </a:t>
            </a:r>
            <a:r>
              <a:rPr dirty="0" sz="2600" spc="20">
                <a:latin typeface="Times New Roman"/>
                <a:cs typeface="Times New Roman"/>
              </a:rPr>
              <a:t>of </a:t>
            </a:r>
            <a:r>
              <a:rPr dirty="0" sz="2600" spc="95">
                <a:latin typeface="Times New Roman"/>
                <a:cs typeface="Times New Roman"/>
              </a:rPr>
              <a:t>mobile </a:t>
            </a:r>
            <a:r>
              <a:rPr dirty="0" sz="2600" spc="55">
                <a:latin typeface="Times New Roman"/>
                <a:cs typeface="Times New Roman"/>
              </a:rPr>
              <a:t>devices for </a:t>
            </a:r>
            <a:r>
              <a:rPr dirty="0" sz="2600" spc="100">
                <a:latin typeface="Times New Roman"/>
                <a:cs typeface="Times New Roman"/>
              </a:rPr>
              <a:t>transactions.</a:t>
            </a:r>
            <a:endParaRPr sz="2600">
              <a:latin typeface="Times New Roman"/>
              <a:cs typeface="Times New Roman"/>
            </a:endParaRPr>
          </a:p>
          <a:p>
            <a:pPr marL="377190" marR="200025" indent="-273050">
              <a:lnSpc>
                <a:spcPct val="100000"/>
              </a:lnSpc>
              <a:spcBef>
                <a:spcPts val="650"/>
              </a:spcBef>
            </a:pPr>
            <a:r>
              <a:rPr dirty="0" baseline="6802" sz="3675" spc="359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600" spc="240">
                <a:latin typeface="Times New Roman"/>
                <a:cs typeface="Times New Roman"/>
              </a:rPr>
              <a:t>Increases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55">
                <a:latin typeface="Times New Roman"/>
                <a:cs typeface="Times New Roman"/>
              </a:rPr>
              <a:t>affordability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65">
                <a:latin typeface="Times New Roman"/>
                <a:cs typeface="Times New Roman"/>
              </a:rPr>
              <a:t>over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165">
                <a:latin typeface="Times New Roman"/>
                <a:cs typeface="Times New Roman"/>
              </a:rPr>
              <a:t>the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90">
                <a:latin typeface="Times New Roman"/>
                <a:cs typeface="Times New Roman"/>
              </a:rPr>
              <a:t>cost</a:t>
            </a:r>
            <a:r>
              <a:rPr dirty="0" sz="2600" spc="15">
                <a:latin typeface="Times New Roman"/>
                <a:cs typeface="Times New Roman"/>
              </a:rPr>
              <a:t> of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90">
                <a:latin typeface="Times New Roman"/>
                <a:cs typeface="Times New Roman"/>
              </a:rPr>
              <a:t>using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-110">
                <a:latin typeface="Times New Roman"/>
                <a:cs typeface="Times New Roman"/>
              </a:rPr>
              <a:t>desktop  </a:t>
            </a:r>
            <a:r>
              <a:rPr dirty="0" sz="2600" spc="125">
                <a:latin typeface="Times New Roman"/>
                <a:cs typeface="Times New Roman"/>
              </a:rPr>
              <a:t>computing </a:t>
            </a:r>
            <a:r>
              <a:rPr dirty="0" sz="2600" spc="105">
                <a:latin typeface="Times New Roman"/>
                <a:cs typeface="Times New Roman"/>
              </a:rPr>
              <a:t>in </a:t>
            </a:r>
            <a:r>
              <a:rPr dirty="0" sz="2600" spc="110">
                <a:latin typeface="Times New Roman"/>
                <a:cs typeface="Times New Roman"/>
              </a:rPr>
              <a:t>some</a:t>
            </a:r>
            <a:r>
              <a:rPr dirty="0" sz="2600" spc="-245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countries.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149350"/>
            <a:ext cx="681863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5"/>
              <a:t>Mobile </a:t>
            </a:r>
            <a:r>
              <a:rPr dirty="0" spc="-220"/>
              <a:t>Financial</a:t>
            </a:r>
            <a:r>
              <a:rPr dirty="0" spc="-409"/>
              <a:t> </a:t>
            </a:r>
            <a:r>
              <a:rPr dirty="0" spc="-155"/>
              <a:t>Applications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9370">
              <a:lnSpc>
                <a:spcPts val="1240"/>
              </a:lnSpc>
            </a:pPr>
            <a:r>
              <a:rPr dirty="0" spc="-95"/>
              <a:t>6-</a:t>
            </a:r>
            <a:fld id="{81D60167-4931-47E6-BA6A-407CBD079E47}" type="slidenum">
              <a:rPr dirty="0" spc="-95"/>
              <a:t>19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884679"/>
            <a:ext cx="7958455" cy="313690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baseline="6802" sz="3675" spc="54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600" spc="360" b="1">
                <a:latin typeface="Times New Roman"/>
                <a:cs typeface="Times New Roman"/>
              </a:rPr>
              <a:t>Mobile</a:t>
            </a:r>
            <a:r>
              <a:rPr dirty="0" sz="2600" spc="-40" b="1">
                <a:latin typeface="Times New Roman"/>
                <a:cs typeface="Times New Roman"/>
              </a:rPr>
              <a:t> </a:t>
            </a:r>
            <a:r>
              <a:rPr dirty="0" sz="2600" spc="150" b="1">
                <a:latin typeface="Times New Roman"/>
                <a:cs typeface="Times New Roman"/>
              </a:rPr>
              <a:t>banking</a:t>
            </a:r>
            <a:endParaRPr sz="2600">
              <a:latin typeface="Times New Roman"/>
              <a:cs typeface="Times New Roman"/>
            </a:endParaRPr>
          </a:p>
          <a:p>
            <a:pPr marL="285750" marR="5080">
              <a:lnSpc>
                <a:spcPct val="100000"/>
              </a:lnSpc>
              <a:spcBef>
                <a:spcPts val="650"/>
              </a:spcBef>
            </a:pPr>
            <a:r>
              <a:rPr dirty="0" sz="2600" spc="90">
                <a:latin typeface="Times New Roman"/>
                <a:cs typeface="Times New Roman"/>
              </a:rPr>
              <a:t>Performing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110">
                <a:latin typeface="Times New Roman"/>
                <a:cs typeface="Times New Roman"/>
              </a:rPr>
              <a:t>banking</a:t>
            </a:r>
            <a:r>
              <a:rPr dirty="0" sz="2600" spc="-15">
                <a:latin typeface="Times New Roman"/>
                <a:cs typeface="Times New Roman"/>
              </a:rPr>
              <a:t> </a:t>
            </a:r>
            <a:r>
              <a:rPr dirty="0" sz="2600" spc="60">
                <a:latin typeface="Times New Roman"/>
                <a:cs typeface="Times New Roman"/>
              </a:rPr>
              <a:t>activities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114">
                <a:latin typeface="Times New Roman"/>
                <a:cs typeface="Times New Roman"/>
              </a:rPr>
              <a:t>such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65">
                <a:latin typeface="Times New Roman"/>
                <a:cs typeface="Times New Roman"/>
              </a:rPr>
              <a:t>as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balance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75">
                <a:latin typeface="Times New Roman"/>
                <a:cs typeface="Times New Roman"/>
              </a:rPr>
              <a:t>checks,  </a:t>
            </a:r>
            <a:r>
              <a:rPr dirty="0" sz="2600" spc="120">
                <a:latin typeface="Times New Roman"/>
                <a:cs typeface="Times New Roman"/>
              </a:rPr>
              <a:t>account </a:t>
            </a:r>
            <a:r>
              <a:rPr dirty="0" sz="2600" spc="105">
                <a:latin typeface="Times New Roman"/>
                <a:cs typeface="Times New Roman"/>
              </a:rPr>
              <a:t>transactions, payments, </a:t>
            </a:r>
            <a:r>
              <a:rPr dirty="0" sz="2600" spc="100">
                <a:latin typeface="Times New Roman"/>
                <a:cs typeface="Times New Roman"/>
              </a:rPr>
              <a:t>credit </a:t>
            </a:r>
            <a:r>
              <a:rPr dirty="0" sz="2600" spc="85">
                <a:latin typeface="Times New Roman"/>
                <a:cs typeface="Times New Roman"/>
              </a:rPr>
              <a:t>applications,  </a:t>
            </a:r>
            <a:r>
              <a:rPr dirty="0" sz="2600" spc="70">
                <a:latin typeface="Times New Roman"/>
                <a:cs typeface="Times New Roman"/>
              </a:rPr>
              <a:t>etc., </a:t>
            </a:r>
            <a:r>
              <a:rPr dirty="0" sz="2600" spc="15">
                <a:latin typeface="Times New Roman"/>
                <a:cs typeface="Times New Roman"/>
              </a:rPr>
              <a:t>via </a:t>
            </a:r>
            <a:r>
              <a:rPr dirty="0" sz="2600" spc="90">
                <a:latin typeface="Times New Roman"/>
                <a:cs typeface="Times New Roman"/>
              </a:rPr>
              <a:t>a </a:t>
            </a:r>
            <a:r>
              <a:rPr dirty="0" sz="2600" spc="95">
                <a:latin typeface="Times New Roman"/>
                <a:cs typeface="Times New Roman"/>
              </a:rPr>
              <a:t>mobile</a:t>
            </a:r>
            <a:r>
              <a:rPr dirty="0" sz="2600" spc="-180">
                <a:latin typeface="Times New Roman"/>
                <a:cs typeface="Times New Roman"/>
              </a:rPr>
              <a:t> </a:t>
            </a:r>
            <a:r>
              <a:rPr dirty="0" sz="2600" spc="55">
                <a:latin typeface="Times New Roman"/>
                <a:cs typeface="Times New Roman"/>
              </a:rPr>
              <a:t>device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baseline="6802" sz="3675" spc="585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600" spc="390" b="1">
                <a:latin typeface="Times New Roman"/>
                <a:cs typeface="Times New Roman"/>
              </a:rPr>
              <a:t>Other</a:t>
            </a:r>
            <a:r>
              <a:rPr dirty="0" sz="2600" spc="-400" b="1">
                <a:latin typeface="Times New Roman"/>
                <a:cs typeface="Times New Roman"/>
              </a:rPr>
              <a:t> </a:t>
            </a:r>
            <a:r>
              <a:rPr dirty="0" sz="2600" spc="125" b="1">
                <a:latin typeface="Times New Roman"/>
                <a:cs typeface="Times New Roman"/>
              </a:rPr>
              <a:t>financial-related </a:t>
            </a:r>
            <a:r>
              <a:rPr dirty="0" sz="2600" spc="190" b="1">
                <a:latin typeface="Times New Roman"/>
                <a:cs typeface="Times New Roman"/>
              </a:rPr>
              <a:t>mobile </a:t>
            </a:r>
            <a:r>
              <a:rPr dirty="0" sz="2600" spc="145" b="1">
                <a:latin typeface="Times New Roman"/>
                <a:cs typeface="Times New Roman"/>
              </a:rPr>
              <a:t>applications</a:t>
            </a:r>
            <a:endParaRPr sz="26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600"/>
              </a:spcBef>
            </a:pPr>
            <a:r>
              <a:rPr dirty="0" baseline="9485" sz="3075" spc="359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dirty="0" sz="2400" spc="240">
                <a:latin typeface="Times New Roman"/>
                <a:cs typeface="Times New Roman"/>
              </a:rPr>
              <a:t>Mobile </a:t>
            </a:r>
            <a:r>
              <a:rPr dirty="0" sz="2400" spc="50">
                <a:latin typeface="Times New Roman"/>
                <a:cs typeface="Times New Roman"/>
              </a:rPr>
              <a:t>Stock </a:t>
            </a:r>
            <a:r>
              <a:rPr dirty="0" sz="2400" spc="80">
                <a:latin typeface="Times New Roman"/>
                <a:cs typeface="Times New Roman"/>
              </a:rPr>
              <a:t>Trading</a:t>
            </a:r>
            <a:r>
              <a:rPr dirty="0" sz="2400" spc="-420">
                <a:latin typeface="Times New Roman"/>
                <a:cs typeface="Times New Roman"/>
              </a:rPr>
              <a:t> </a:t>
            </a:r>
            <a:r>
              <a:rPr dirty="0" sz="2400" spc="40">
                <a:latin typeface="Times New Roman"/>
                <a:cs typeface="Times New Roman"/>
              </a:rPr>
              <a:t>(i.e. </a:t>
            </a:r>
            <a:r>
              <a:rPr dirty="0" sz="2400" spc="30">
                <a:latin typeface="Times New Roman"/>
                <a:cs typeface="Times New Roman"/>
              </a:rPr>
              <a:t>Yahoo </a:t>
            </a:r>
            <a:r>
              <a:rPr dirty="0" sz="2400" spc="70">
                <a:latin typeface="Times New Roman"/>
                <a:cs typeface="Times New Roman"/>
              </a:rPr>
              <a:t>Finance, </a:t>
            </a:r>
            <a:r>
              <a:rPr dirty="0" sz="2400" spc="50">
                <a:latin typeface="Times New Roman"/>
                <a:cs typeface="Times New Roman"/>
              </a:rPr>
              <a:t>Robinhood)</a:t>
            </a:r>
            <a:endParaRPr sz="24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600"/>
              </a:spcBef>
            </a:pPr>
            <a:r>
              <a:rPr dirty="0" baseline="9485" sz="3075" spc="427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dirty="0" sz="2400" spc="285">
                <a:latin typeface="Times New Roman"/>
                <a:cs typeface="Times New Roman"/>
              </a:rPr>
              <a:t>Real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Estate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454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9124" y="0"/>
                </a:lnTo>
              </a:path>
            </a:pathLst>
          </a:custGeom>
          <a:ln w="10160">
            <a:solidFill>
              <a:srgbClr val="0097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77343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 h="0">
                <a:moveTo>
                  <a:pt x="0" y="0"/>
                </a:moveTo>
                <a:lnTo>
                  <a:pt x="451251" y="0"/>
                </a:lnTo>
              </a:path>
            </a:pathLst>
          </a:custGeom>
          <a:ln w="10160">
            <a:solidFill>
              <a:srgbClr val="0096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7343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 h="0">
                <a:moveTo>
                  <a:pt x="0" y="0"/>
                </a:moveTo>
                <a:lnTo>
                  <a:pt x="451251" y="0"/>
                </a:lnTo>
              </a:path>
            </a:pathLst>
          </a:custGeom>
          <a:ln w="10160">
            <a:solidFill>
              <a:srgbClr val="0096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78295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 h="0">
                <a:moveTo>
                  <a:pt x="0" y="0"/>
                </a:moveTo>
                <a:lnTo>
                  <a:pt x="430824" y="0"/>
                </a:lnTo>
              </a:path>
            </a:pathLst>
          </a:custGeom>
          <a:ln w="8889">
            <a:solidFill>
              <a:srgbClr val="0095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78295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 h="0">
                <a:moveTo>
                  <a:pt x="0" y="0"/>
                </a:moveTo>
                <a:lnTo>
                  <a:pt x="430824" y="0"/>
                </a:lnTo>
              </a:path>
            </a:pathLst>
          </a:custGeom>
          <a:ln w="8889">
            <a:solidFill>
              <a:srgbClr val="0095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79248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 h="0">
                <a:moveTo>
                  <a:pt x="0" y="0"/>
                </a:moveTo>
                <a:lnTo>
                  <a:pt x="412950" y="0"/>
                </a:lnTo>
              </a:path>
            </a:pathLst>
          </a:custGeom>
          <a:ln w="10160">
            <a:solidFill>
              <a:srgbClr val="0094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79248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 h="0">
                <a:moveTo>
                  <a:pt x="0" y="0"/>
                </a:moveTo>
                <a:lnTo>
                  <a:pt x="412950" y="0"/>
                </a:lnTo>
              </a:path>
            </a:pathLst>
          </a:custGeom>
          <a:ln w="10160">
            <a:solidFill>
              <a:srgbClr val="0094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80136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 h="0">
                <a:moveTo>
                  <a:pt x="0" y="0"/>
                </a:moveTo>
                <a:lnTo>
                  <a:pt x="395076" y="0"/>
                </a:lnTo>
              </a:path>
            </a:pathLst>
          </a:custGeom>
          <a:ln w="10160">
            <a:solidFill>
              <a:srgbClr val="0093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80136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 h="0">
                <a:moveTo>
                  <a:pt x="0" y="0"/>
                </a:moveTo>
                <a:lnTo>
                  <a:pt x="395076" y="0"/>
                </a:lnTo>
              </a:path>
            </a:pathLst>
          </a:custGeom>
          <a:ln w="10160">
            <a:solidFill>
              <a:srgbClr val="0093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810259"/>
            <a:ext cx="377825" cy="0"/>
          </a:xfrm>
          <a:custGeom>
            <a:avLst/>
            <a:gdLst/>
            <a:ahLst/>
            <a:cxnLst/>
            <a:rect l="l" t="t" r="r" b="b"/>
            <a:pathLst>
              <a:path w="377825" h="0">
                <a:moveTo>
                  <a:pt x="0" y="0"/>
                </a:moveTo>
                <a:lnTo>
                  <a:pt x="377203" y="0"/>
                </a:lnTo>
              </a:path>
            </a:pathLst>
          </a:custGeom>
          <a:ln w="10160">
            <a:solidFill>
              <a:srgbClr val="0092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810259"/>
            <a:ext cx="377825" cy="0"/>
          </a:xfrm>
          <a:custGeom>
            <a:avLst/>
            <a:gdLst/>
            <a:ahLst/>
            <a:cxnLst/>
            <a:rect l="l" t="t" r="r" b="b"/>
            <a:pathLst>
              <a:path w="377825" h="0">
                <a:moveTo>
                  <a:pt x="0" y="0"/>
                </a:moveTo>
                <a:lnTo>
                  <a:pt x="377203" y="0"/>
                </a:lnTo>
              </a:path>
            </a:pathLst>
          </a:custGeom>
          <a:ln w="10160">
            <a:solidFill>
              <a:srgbClr val="0092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8191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 h="0">
                <a:moveTo>
                  <a:pt x="0" y="0"/>
                </a:moveTo>
                <a:lnTo>
                  <a:pt x="361212" y="0"/>
                </a:lnTo>
              </a:path>
            </a:pathLst>
          </a:custGeom>
          <a:ln w="10159">
            <a:solidFill>
              <a:srgbClr val="0091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8191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 h="0">
                <a:moveTo>
                  <a:pt x="0" y="0"/>
                </a:moveTo>
                <a:lnTo>
                  <a:pt x="361212" y="0"/>
                </a:lnTo>
              </a:path>
            </a:pathLst>
          </a:custGeom>
          <a:ln w="10159">
            <a:solidFill>
              <a:srgbClr val="0091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82867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 h="0">
                <a:moveTo>
                  <a:pt x="0" y="0"/>
                </a:moveTo>
                <a:lnTo>
                  <a:pt x="343296" y="0"/>
                </a:lnTo>
              </a:path>
            </a:pathLst>
          </a:custGeom>
          <a:ln w="8890">
            <a:solidFill>
              <a:srgbClr val="0090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82867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 h="0">
                <a:moveTo>
                  <a:pt x="0" y="0"/>
                </a:moveTo>
                <a:lnTo>
                  <a:pt x="343296" y="0"/>
                </a:lnTo>
              </a:path>
            </a:pathLst>
          </a:custGeom>
          <a:ln w="8890">
            <a:solidFill>
              <a:srgbClr val="0090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83820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 h="0">
                <a:moveTo>
                  <a:pt x="0" y="0"/>
                </a:moveTo>
                <a:lnTo>
                  <a:pt x="327619" y="0"/>
                </a:lnTo>
              </a:path>
            </a:pathLst>
          </a:custGeom>
          <a:ln w="10159">
            <a:solidFill>
              <a:srgbClr val="008F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83820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 h="0">
                <a:moveTo>
                  <a:pt x="0" y="0"/>
                </a:moveTo>
                <a:lnTo>
                  <a:pt x="327619" y="0"/>
                </a:lnTo>
              </a:path>
            </a:pathLst>
          </a:custGeom>
          <a:ln w="10159">
            <a:solidFill>
              <a:srgbClr val="008F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847089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 h="0">
                <a:moveTo>
                  <a:pt x="0" y="0"/>
                </a:moveTo>
                <a:lnTo>
                  <a:pt x="311942" y="0"/>
                </a:lnTo>
              </a:path>
            </a:pathLst>
          </a:custGeom>
          <a:ln w="10160">
            <a:solidFill>
              <a:srgbClr val="008E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847089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 h="0">
                <a:moveTo>
                  <a:pt x="0" y="0"/>
                </a:moveTo>
                <a:lnTo>
                  <a:pt x="311942" y="0"/>
                </a:lnTo>
              </a:path>
            </a:pathLst>
          </a:custGeom>
          <a:ln w="10160">
            <a:solidFill>
              <a:srgbClr val="008E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85598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 h="0">
                <a:moveTo>
                  <a:pt x="0" y="0"/>
                </a:moveTo>
                <a:lnTo>
                  <a:pt x="296265" y="0"/>
                </a:lnTo>
              </a:path>
            </a:pathLst>
          </a:custGeom>
          <a:ln w="10160">
            <a:solidFill>
              <a:srgbClr val="008D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85598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 h="0">
                <a:moveTo>
                  <a:pt x="0" y="0"/>
                </a:moveTo>
                <a:lnTo>
                  <a:pt x="296265" y="0"/>
                </a:lnTo>
              </a:path>
            </a:pathLst>
          </a:custGeom>
          <a:ln w="10160">
            <a:solidFill>
              <a:srgbClr val="008D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86486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 h="0">
                <a:moveTo>
                  <a:pt x="0" y="0"/>
                </a:moveTo>
                <a:lnTo>
                  <a:pt x="280588" y="0"/>
                </a:lnTo>
              </a:path>
            </a:pathLst>
          </a:custGeom>
          <a:ln w="10160">
            <a:solidFill>
              <a:srgbClr val="008C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86486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 h="0">
                <a:moveTo>
                  <a:pt x="0" y="0"/>
                </a:moveTo>
                <a:lnTo>
                  <a:pt x="280588" y="0"/>
                </a:lnTo>
              </a:path>
            </a:pathLst>
          </a:custGeom>
          <a:ln w="10160">
            <a:solidFill>
              <a:srgbClr val="008C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87439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 h="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8889">
            <a:solidFill>
              <a:srgbClr val="008B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87439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 h="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8889">
            <a:solidFill>
              <a:srgbClr val="008B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403320" y="2540"/>
            <a:ext cx="4740910" cy="0"/>
          </a:xfrm>
          <a:custGeom>
            <a:avLst/>
            <a:gdLst/>
            <a:ahLst/>
            <a:cxnLst/>
            <a:rect l="l" t="t" r="r" b="b"/>
            <a:pathLst>
              <a:path w="4740909" h="0">
                <a:moveTo>
                  <a:pt x="0" y="0"/>
                </a:moveTo>
                <a:lnTo>
                  <a:pt x="4740679" y="0"/>
                </a:lnTo>
              </a:path>
            </a:pathLst>
          </a:custGeom>
          <a:ln w="5079">
            <a:solidFill>
              <a:srgbClr val="009A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14231" y="10795"/>
            <a:ext cx="4730115" cy="0"/>
          </a:xfrm>
          <a:custGeom>
            <a:avLst/>
            <a:gdLst/>
            <a:ahLst/>
            <a:cxnLst/>
            <a:rect l="l" t="t" r="r" b="b"/>
            <a:pathLst>
              <a:path w="4730115" h="0">
                <a:moveTo>
                  <a:pt x="0" y="0"/>
                </a:moveTo>
                <a:lnTo>
                  <a:pt x="4729768" y="0"/>
                </a:lnTo>
              </a:path>
            </a:pathLst>
          </a:custGeom>
          <a:ln w="13970">
            <a:solidFill>
              <a:srgbClr val="009A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450599" y="23495"/>
            <a:ext cx="4693920" cy="0"/>
          </a:xfrm>
          <a:custGeom>
            <a:avLst/>
            <a:gdLst/>
            <a:ahLst/>
            <a:cxnLst/>
            <a:rect l="l" t="t" r="r" b="b"/>
            <a:pathLst>
              <a:path w="4693920" h="0">
                <a:moveTo>
                  <a:pt x="0" y="0"/>
                </a:moveTo>
                <a:lnTo>
                  <a:pt x="4693400" y="0"/>
                </a:lnTo>
              </a:path>
            </a:pathLst>
          </a:custGeom>
          <a:ln w="13970">
            <a:solidFill>
              <a:srgbClr val="009A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490604" y="37465"/>
            <a:ext cx="4653915" cy="0"/>
          </a:xfrm>
          <a:custGeom>
            <a:avLst/>
            <a:gdLst/>
            <a:ahLst/>
            <a:cxnLst/>
            <a:rect l="l" t="t" r="r" b="b"/>
            <a:pathLst>
              <a:path w="4653915" h="0">
                <a:moveTo>
                  <a:pt x="0" y="0"/>
                </a:moveTo>
                <a:lnTo>
                  <a:pt x="4653395" y="0"/>
                </a:lnTo>
              </a:path>
            </a:pathLst>
          </a:custGeom>
          <a:ln w="13970">
            <a:solidFill>
              <a:srgbClr val="009B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526972" y="5016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4" h="0">
                <a:moveTo>
                  <a:pt x="0" y="0"/>
                </a:moveTo>
                <a:lnTo>
                  <a:pt x="4617027" y="0"/>
                </a:lnTo>
              </a:path>
            </a:pathLst>
          </a:custGeom>
          <a:ln w="13970">
            <a:solidFill>
              <a:srgbClr val="009B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566592" y="62864"/>
            <a:ext cx="4577715" cy="0"/>
          </a:xfrm>
          <a:custGeom>
            <a:avLst/>
            <a:gdLst/>
            <a:ahLst/>
            <a:cxnLst/>
            <a:rect l="l" t="t" r="r" b="b"/>
            <a:pathLst>
              <a:path w="4577715" h="0">
                <a:moveTo>
                  <a:pt x="0" y="0"/>
                </a:moveTo>
                <a:lnTo>
                  <a:pt x="4577407" y="0"/>
                </a:lnTo>
              </a:path>
            </a:pathLst>
          </a:custGeom>
          <a:ln w="13970">
            <a:solidFill>
              <a:srgbClr val="009B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608379" y="75564"/>
            <a:ext cx="4535805" cy="0"/>
          </a:xfrm>
          <a:custGeom>
            <a:avLst/>
            <a:gdLst/>
            <a:ahLst/>
            <a:cxnLst/>
            <a:rect l="l" t="t" r="r" b="b"/>
            <a:pathLst>
              <a:path w="4535805" h="0">
                <a:moveTo>
                  <a:pt x="0" y="0"/>
                </a:moveTo>
                <a:lnTo>
                  <a:pt x="4535620" y="0"/>
                </a:lnTo>
              </a:path>
            </a:pathLst>
          </a:custGeom>
          <a:ln w="13970">
            <a:solidFill>
              <a:srgbClr val="009C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650166" y="88264"/>
            <a:ext cx="4493895" cy="0"/>
          </a:xfrm>
          <a:custGeom>
            <a:avLst/>
            <a:gdLst/>
            <a:ahLst/>
            <a:cxnLst/>
            <a:rect l="l" t="t" r="r" b="b"/>
            <a:pathLst>
              <a:path w="4493895" h="0">
                <a:moveTo>
                  <a:pt x="0" y="0"/>
                </a:moveTo>
                <a:lnTo>
                  <a:pt x="4493833" y="0"/>
                </a:lnTo>
              </a:path>
            </a:pathLst>
          </a:custGeom>
          <a:ln w="13970">
            <a:solidFill>
              <a:srgbClr val="009C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696132" y="102235"/>
            <a:ext cx="4448175" cy="0"/>
          </a:xfrm>
          <a:custGeom>
            <a:avLst/>
            <a:gdLst/>
            <a:ahLst/>
            <a:cxnLst/>
            <a:rect l="l" t="t" r="r" b="b"/>
            <a:pathLst>
              <a:path w="4448175" h="0">
                <a:moveTo>
                  <a:pt x="0" y="0"/>
                </a:moveTo>
                <a:lnTo>
                  <a:pt x="4447867" y="0"/>
                </a:lnTo>
              </a:path>
            </a:pathLst>
          </a:custGeom>
          <a:ln w="13970">
            <a:solidFill>
              <a:srgbClr val="009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737919" y="114935"/>
            <a:ext cx="4406265" cy="0"/>
          </a:xfrm>
          <a:custGeom>
            <a:avLst/>
            <a:gdLst/>
            <a:ahLst/>
            <a:cxnLst/>
            <a:rect l="l" t="t" r="r" b="b"/>
            <a:pathLst>
              <a:path w="4406265" h="0">
                <a:moveTo>
                  <a:pt x="0" y="0"/>
                </a:moveTo>
                <a:lnTo>
                  <a:pt x="4406080" y="0"/>
                </a:lnTo>
              </a:path>
            </a:pathLst>
          </a:custGeom>
          <a:ln w="13970">
            <a:solidFill>
              <a:srgbClr val="009D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779706" y="127635"/>
            <a:ext cx="4364355" cy="0"/>
          </a:xfrm>
          <a:custGeom>
            <a:avLst/>
            <a:gdLst/>
            <a:ahLst/>
            <a:cxnLst/>
            <a:rect l="l" t="t" r="r" b="b"/>
            <a:pathLst>
              <a:path w="4364355" h="0">
                <a:moveTo>
                  <a:pt x="0" y="0"/>
                </a:moveTo>
                <a:lnTo>
                  <a:pt x="4364293" y="0"/>
                </a:lnTo>
              </a:path>
            </a:pathLst>
          </a:custGeom>
          <a:ln w="13970">
            <a:solidFill>
              <a:srgbClr val="009D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823542" y="14033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 h="0">
                <a:moveTo>
                  <a:pt x="0" y="0"/>
                </a:moveTo>
                <a:lnTo>
                  <a:pt x="4320458" y="0"/>
                </a:lnTo>
              </a:path>
            </a:pathLst>
          </a:custGeom>
          <a:ln w="13970">
            <a:solidFill>
              <a:srgbClr val="009E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869425" y="15303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 h="0">
                <a:moveTo>
                  <a:pt x="0" y="0"/>
                </a:moveTo>
                <a:lnTo>
                  <a:pt x="4274574" y="0"/>
                </a:lnTo>
              </a:path>
            </a:pathLst>
          </a:custGeom>
          <a:ln w="13970">
            <a:solidFill>
              <a:srgbClr val="009E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919898" y="167004"/>
            <a:ext cx="4224655" cy="0"/>
          </a:xfrm>
          <a:custGeom>
            <a:avLst/>
            <a:gdLst/>
            <a:ahLst/>
            <a:cxnLst/>
            <a:rect l="l" t="t" r="r" b="b"/>
            <a:pathLst>
              <a:path w="4224655" h="0">
                <a:moveTo>
                  <a:pt x="0" y="0"/>
                </a:moveTo>
                <a:lnTo>
                  <a:pt x="4224101" y="0"/>
                </a:lnTo>
              </a:path>
            </a:pathLst>
          </a:custGeom>
          <a:ln w="13970">
            <a:solidFill>
              <a:srgbClr val="009E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965781" y="17970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 h="0">
                <a:moveTo>
                  <a:pt x="0" y="0"/>
                </a:moveTo>
                <a:lnTo>
                  <a:pt x="4178218" y="0"/>
                </a:lnTo>
              </a:path>
            </a:pathLst>
          </a:custGeom>
          <a:ln w="13970">
            <a:solidFill>
              <a:srgbClr val="009F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011665" y="192404"/>
            <a:ext cx="4132579" cy="0"/>
          </a:xfrm>
          <a:custGeom>
            <a:avLst/>
            <a:gdLst/>
            <a:ahLst/>
            <a:cxnLst/>
            <a:rect l="l" t="t" r="r" b="b"/>
            <a:pathLst>
              <a:path w="4132579" h="0">
                <a:moveTo>
                  <a:pt x="0" y="0"/>
                </a:moveTo>
                <a:lnTo>
                  <a:pt x="4132334" y="0"/>
                </a:lnTo>
              </a:path>
            </a:pathLst>
          </a:custGeom>
          <a:ln w="13970">
            <a:solidFill>
              <a:srgbClr val="009F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057549" y="205104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 h="0">
                <a:moveTo>
                  <a:pt x="0" y="0"/>
                </a:moveTo>
                <a:lnTo>
                  <a:pt x="4059666" y="0"/>
                </a:lnTo>
              </a:path>
            </a:pathLst>
          </a:custGeom>
          <a:ln w="13970">
            <a:solidFill>
              <a:srgbClr val="00A0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103433" y="217804"/>
            <a:ext cx="3969385" cy="0"/>
          </a:xfrm>
          <a:custGeom>
            <a:avLst/>
            <a:gdLst/>
            <a:ahLst/>
            <a:cxnLst/>
            <a:rect l="l" t="t" r="r" b="b"/>
            <a:pathLst>
              <a:path w="3969384" h="0">
                <a:moveTo>
                  <a:pt x="0" y="0"/>
                </a:moveTo>
                <a:lnTo>
                  <a:pt x="3969141" y="0"/>
                </a:lnTo>
              </a:path>
            </a:pathLst>
          </a:custGeom>
          <a:ln w="13970">
            <a:solidFill>
              <a:srgbClr val="00A0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153905" y="231775"/>
            <a:ext cx="3869690" cy="0"/>
          </a:xfrm>
          <a:custGeom>
            <a:avLst/>
            <a:gdLst/>
            <a:ahLst/>
            <a:cxnLst/>
            <a:rect l="l" t="t" r="r" b="b"/>
            <a:pathLst>
              <a:path w="3869690" h="0">
                <a:moveTo>
                  <a:pt x="0" y="0"/>
                </a:moveTo>
                <a:lnTo>
                  <a:pt x="3869564" y="0"/>
                </a:lnTo>
              </a:path>
            </a:pathLst>
          </a:custGeom>
          <a:ln w="13969">
            <a:solidFill>
              <a:srgbClr val="00A0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199789" y="244475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 h="0">
                <a:moveTo>
                  <a:pt x="0" y="0"/>
                </a:moveTo>
                <a:lnTo>
                  <a:pt x="3779040" y="0"/>
                </a:lnTo>
              </a:path>
            </a:pathLst>
          </a:custGeom>
          <a:ln w="13969">
            <a:solidFill>
              <a:srgbClr val="00A1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245673" y="257175"/>
            <a:ext cx="3688715" cy="0"/>
          </a:xfrm>
          <a:custGeom>
            <a:avLst/>
            <a:gdLst/>
            <a:ahLst/>
            <a:cxnLst/>
            <a:rect l="l" t="t" r="r" b="b"/>
            <a:pathLst>
              <a:path w="3688715" h="0">
                <a:moveTo>
                  <a:pt x="0" y="0"/>
                </a:moveTo>
                <a:lnTo>
                  <a:pt x="3688516" y="0"/>
                </a:lnTo>
              </a:path>
            </a:pathLst>
          </a:custGeom>
          <a:ln w="13969">
            <a:solidFill>
              <a:srgbClr val="00A1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291557" y="269875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 h="0">
                <a:moveTo>
                  <a:pt x="0" y="0"/>
                </a:moveTo>
                <a:lnTo>
                  <a:pt x="3597991" y="0"/>
                </a:lnTo>
              </a:path>
            </a:pathLst>
          </a:custGeom>
          <a:ln w="13969">
            <a:solidFill>
              <a:srgbClr val="00A1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337441" y="282575"/>
            <a:ext cx="3507740" cy="0"/>
          </a:xfrm>
          <a:custGeom>
            <a:avLst/>
            <a:gdLst/>
            <a:ahLst/>
            <a:cxnLst/>
            <a:rect l="l" t="t" r="r" b="b"/>
            <a:pathLst>
              <a:path w="3507740" h="0">
                <a:moveTo>
                  <a:pt x="0" y="0"/>
                </a:moveTo>
                <a:lnTo>
                  <a:pt x="3507467" y="0"/>
                </a:lnTo>
              </a:path>
            </a:pathLst>
          </a:custGeom>
          <a:ln w="13969">
            <a:solidFill>
              <a:srgbClr val="00A2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387913" y="296545"/>
            <a:ext cx="3408045" cy="0"/>
          </a:xfrm>
          <a:custGeom>
            <a:avLst/>
            <a:gdLst/>
            <a:ahLst/>
            <a:cxnLst/>
            <a:rect l="l" t="t" r="r" b="b"/>
            <a:pathLst>
              <a:path w="3408045" h="0">
                <a:moveTo>
                  <a:pt x="0" y="0"/>
                </a:moveTo>
                <a:lnTo>
                  <a:pt x="3407890" y="0"/>
                </a:lnTo>
              </a:path>
            </a:pathLst>
          </a:custGeom>
          <a:ln w="13970">
            <a:solidFill>
              <a:srgbClr val="00A2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433797" y="309245"/>
            <a:ext cx="3317875" cy="0"/>
          </a:xfrm>
          <a:custGeom>
            <a:avLst/>
            <a:gdLst/>
            <a:ahLst/>
            <a:cxnLst/>
            <a:rect l="l" t="t" r="r" b="b"/>
            <a:pathLst>
              <a:path w="3317875" h="0">
                <a:moveTo>
                  <a:pt x="0" y="0"/>
                </a:moveTo>
                <a:lnTo>
                  <a:pt x="3317366" y="0"/>
                </a:lnTo>
              </a:path>
            </a:pathLst>
          </a:custGeom>
          <a:ln w="13970">
            <a:solidFill>
              <a:srgbClr val="00A3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479681" y="321945"/>
            <a:ext cx="3227070" cy="0"/>
          </a:xfrm>
          <a:custGeom>
            <a:avLst/>
            <a:gdLst/>
            <a:ahLst/>
            <a:cxnLst/>
            <a:rect l="l" t="t" r="r" b="b"/>
            <a:pathLst>
              <a:path w="3227070" h="0">
                <a:moveTo>
                  <a:pt x="0" y="0"/>
                </a:moveTo>
                <a:lnTo>
                  <a:pt x="3226841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528837" y="334645"/>
            <a:ext cx="3133090" cy="0"/>
          </a:xfrm>
          <a:custGeom>
            <a:avLst/>
            <a:gdLst/>
            <a:ahLst/>
            <a:cxnLst/>
            <a:rect l="l" t="t" r="r" b="b"/>
            <a:pathLst>
              <a:path w="3133090" h="0">
                <a:moveTo>
                  <a:pt x="0" y="0"/>
                </a:moveTo>
                <a:lnTo>
                  <a:pt x="3133044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585629" y="347345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 h="0">
                <a:moveTo>
                  <a:pt x="0" y="0"/>
                </a:moveTo>
                <a:lnTo>
                  <a:pt x="3031612" y="0"/>
                </a:lnTo>
              </a:path>
            </a:pathLst>
          </a:custGeom>
          <a:ln w="13970">
            <a:solidFill>
              <a:srgbClr val="00A4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648101" y="361315"/>
            <a:ext cx="2920365" cy="0"/>
          </a:xfrm>
          <a:custGeom>
            <a:avLst/>
            <a:gdLst/>
            <a:ahLst/>
            <a:cxnLst/>
            <a:rect l="l" t="t" r="r" b="b"/>
            <a:pathLst>
              <a:path w="2920365" h="0">
                <a:moveTo>
                  <a:pt x="0" y="0"/>
                </a:moveTo>
                <a:lnTo>
                  <a:pt x="2920036" y="0"/>
                </a:lnTo>
              </a:path>
            </a:pathLst>
          </a:custGeom>
          <a:ln w="13970">
            <a:solidFill>
              <a:srgbClr val="00A4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704893" y="374015"/>
            <a:ext cx="2818765" cy="0"/>
          </a:xfrm>
          <a:custGeom>
            <a:avLst/>
            <a:gdLst/>
            <a:ahLst/>
            <a:cxnLst/>
            <a:rect l="l" t="t" r="r" b="b"/>
            <a:pathLst>
              <a:path w="2818765" h="0">
                <a:moveTo>
                  <a:pt x="0" y="0"/>
                </a:moveTo>
                <a:lnTo>
                  <a:pt x="2818603" y="0"/>
                </a:lnTo>
              </a:path>
            </a:pathLst>
          </a:custGeom>
          <a:ln w="13970">
            <a:solidFill>
              <a:srgbClr val="00A4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761685" y="386715"/>
            <a:ext cx="2717165" cy="0"/>
          </a:xfrm>
          <a:custGeom>
            <a:avLst/>
            <a:gdLst/>
            <a:ahLst/>
            <a:cxnLst/>
            <a:rect l="l" t="t" r="r" b="b"/>
            <a:pathLst>
              <a:path w="2717165" h="0">
                <a:moveTo>
                  <a:pt x="0" y="0"/>
                </a:moveTo>
                <a:lnTo>
                  <a:pt x="2717170" y="0"/>
                </a:lnTo>
              </a:path>
            </a:pathLst>
          </a:custGeom>
          <a:ln w="13970">
            <a:solidFill>
              <a:srgbClr val="00A5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818478" y="39941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 h="0">
                <a:moveTo>
                  <a:pt x="0" y="0"/>
                </a:moveTo>
                <a:lnTo>
                  <a:pt x="2615737" y="0"/>
                </a:lnTo>
              </a:path>
            </a:pathLst>
          </a:custGeom>
          <a:ln w="13970">
            <a:solidFill>
              <a:srgbClr val="00A5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875270" y="41275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 h="0">
                <a:moveTo>
                  <a:pt x="0" y="0"/>
                </a:moveTo>
                <a:lnTo>
                  <a:pt x="2514305" y="0"/>
                </a:lnTo>
              </a:path>
            </a:pathLst>
          </a:custGeom>
          <a:ln w="15240">
            <a:solidFill>
              <a:srgbClr val="00A6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937741" y="426084"/>
            <a:ext cx="2402840" cy="0"/>
          </a:xfrm>
          <a:custGeom>
            <a:avLst/>
            <a:gdLst/>
            <a:ahLst/>
            <a:cxnLst/>
            <a:rect l="l" t="t" r="r" b="b"/>
            <a:pathLst>
              <a:path w="2402840" h="0">
                <a:moveTo>
                  <a:pt x="0" y="0"/>
                </a:moveTo>
                <a:lnTo>
                  <a:pt x="2402729" y="0"/>
                </a:lnTo>
              </a:path>
            </a:pathLst>
          </a:custGeom>
          <a:ln w="13970">
            <a:solidFill>
              <a:srgbClr val="00A6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994534" y="438784"/>
            <a:ext cx="2301875" cy="0"/>
          </a:xfrm>
          <a:custGeom>
            <a:avLst/>
            <a:gdLst/>
            <a:ahLst/>
            <a:cxnLst/>
            <a:rect l="l" t="t" r="r" b="b"/>
            <a:pathLst>
              <a:path w="2301875" h="0">
                <a:moveTo>
                  <a:pt x="0" y="0"/>
                </a:moveTo>
                <a:lnTo>
                  <a:pt x="2301296" y="0"/>
                </a:lnTo>
              </a:path>
            </a:pathLst>
          </a:custGeom>
          <a:ln w="13970">
            <a:solidFill>
              <a:srgbClr val="00A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051326" y="451484"/>
            <a:ext cx="2200275" cy="0"/>
          </a:xfrm>
          <a:custGeom>
            <a:avLst/>
            <a:gdLst/>
            <a:ahLst/>
            <a:cxnLst/>
            <a:rect l="l" t="t" r="r" b="b"/>
            <a:pathLst>
              <a:path w="2200275" h="0">
                <a:moveTo>
                  <a:pt x="0" y="0"/>
                </a:moveTo>
                <a:lnTo>
                  <a:pt x="2199863" y="0"/>
                </a:lnTo>
              </a:path>
            </a:pathLst>
          </a:custGeom>
          <a:ln w="13970">
            <a:solidFill>
              <a:srgbClr val="00A7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108118" y="464184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 h="0">
                <a:moveTo>
                  <a:pt x="0" y="0"/>
                </a:moveTo>
                <a:lnTo>
                  <a:pt x="2085677" y="0"/>
                </a:lnTo>
              </a:path>
            </a:pathLst>
          </a:custGeom>
          <a:ln w="13970">
            <a:solidFill>
              <a:srgbClr val="00A7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164910" y="477519"/>
            <a:ext cx="1971675" cy="0"/>
          </a:xfrm>
          <a:custGeom>
            <a:avLst/>
            <a:gdLst/>
            <a:ahLst/>
            <a:cxnLst/>
            <a:rect l="l" t="t" r="r" b="b"/>
            <a:pathLst>
              <a:path w="1971675" h="0">
                <a:moveTo>
                  <a:pt x="0" y="0"/>
                </a:moveTo>
                <a:lnTo>
                  <a:pt x="1971490" y="0"/>
                </a:lnTo>
              </a:path>
            </a:pathLst>
          </a:custGeom>
          <a:ln w="15239">
            <a:solidFill>
              <a:srgbClr val="00A7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227382" y="490855"/>
            <a:ext cx="1845945" cy="0"/>
          </a:xfrm>
          <a:custGeom>
            <a:avLst/>
            <a:gdLst/>
            <a:ahLst/>
            <a:cxnLst/>
            <a:rect l="l" t="t" r="r" b="b"/>
            <a:pathLst>
              <a:path w="1845945" h="0">
                <a:moveTo>
                  <a:pt x="0" y="0"/>
                </a:moveTo>
                <a:lnTo>
                  <a:pt x="1845885" y="0"/>
                </a:lnTo>
              </a:path>
            </a:pathLst>
          </a:custGeom>
          <a:ln w="13969">
            <a:solidFill>
              <a:srgbClr val="00A8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284174" y="503555"/>
            <a:ext cx="1732280" cy="0"/>
          </a:xfrm>
          <a:custGeom>
            <a:avLst/>
            <a:gdLst/>
            <a:ahLst/>
            <a:cxnLst/>
            <a:rect l="l" t="t" r="r" b="b"/>
            <a:pathLst>
              <a:path w="1732279" h="0">
                <a:moveTo>
                  <a:pt x="0" y="0"/>
                </a:moveTo>
                <a:lnTo>
                  <a:pt x="1731699" y="0"/>
                </a:lnTo>
              </a:path>
            </a:pathLst>
          </a:custGeom>
          <a:ln w="13969">
            <a:solidFill>
              <a:srgbClr val="00A8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349248" y="516255"/>
            <a:ext cx="1609725" cy="0"/>
          </a:xfrm>
          <a:custGeom>
            <a:avLst/>
            <a:gdLst/>
            <a:ahLst/>
            <a:cxnLst/>
            <a:rect l="l" t="t" r="r" b="b"/>
            <a:pathLst>
              <a:path w="1609725" h="0">
                <a:moveTo>
                  <a:pt x="0" y="0"/>
                </a:moveTo>
                <a:lnTo>
                  <a:pt x="1609231" y="0"/>
                </a:lnTo>
              </a:path>
            </a:pathLst>
          </a:custGeom>
          <a:ln w="13969">
            <a:solidFill>
              <a:srgbClr val="00A9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426744" y="528955"/>
            <a:ext cx="1458595" cy="0"/>
          </a:xfrm>
          <a:custGeom>
            <a:avLst/>
            <a:gdLst/>
            <a:ahLst/>
            <a:cxnLst/>
            <a:rect l="l" t="t" r="r" b="b"/>
            <a:pathLst>
              <a:path w="1458595" h="0">
                <a:moveTo>
                  <a:pt x="0" y="0"/>
                </a:moveTo>
                <a:lnTo>
                  <a:pt x="1458530" y="0"/>
                </a:lnTo>
              </a:path>
            </a:pathLst>
          </a:custGeom>
          <a:ln w="13969">
            <a:solidFill>
              <a:srgbClr val="00A9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511990" y="542925"/>
            <a:ext cx="1290955" cy="0"/>
          </a:xfrm>
          <a:custGeom>
            <a:avLst/>
            <a:gdLst/>
            <a:ahLst/>
            <a:cxnLst/>
            <a:rect l="l" t="t" r="r" b="b"/>
            <a:pathLst>
              <a:path w="1290954" h="0">
                <a:moveTo>
                  <a:pt x="0" y="0"/>
                </a:moveTo>
                <a:lnTo>
                  <a:pt x="1290828" y="0"/>
                </a:lnTo>
              </a:path>
            </a:pathLst>
          </a:custGeom>
          <a:ln w="13970">
            <a:solidFill>
              <a:srgbClr val="00A9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589485" y="555625"/>
            <a:ext cx="1138555" cy="0"/>
          </a:xfrm>
          <a:custGeom>
            <a:avLst/>
            <a:gdLst/>
            <a:ahLst/>
            <a:cxnLst/>
            <a:rect l="l" t="t" r="r" b="b"/>
            <a:pathLst>
              <a:path w="1138554" h="0">
                <a:moveTo>
                  <a:pt x="0" y="0"/>
                </a:moveTo>
                <a:lnTo>
                  <a:pt x="1138371" y="0"/>
                </a:lnTo>
              </a:path>
            </a:pathLst>
          </a:custGeom>
          <a:ln w="13970">
            <a:solidFill>
              <a:srgbClr val="00AA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666981" y="568325"/>
            <a:ext cx="986155" cy="0"/>
          </a:xfrm>
          <a:custGeom>
            <a:avLst/>
            <a:gdLst/>
            <a:ahLst/>
            <a:cxnLst/>
            <a:rect l="l" t="t" r="r" b="b"/>
            <a:pathLst>
              <a:path w="986154" h="0">
                <a:moveTo>
                  <a:pt x="0" y="0"/>
                </a:moveTo>
                <a:lnTo>
                  <a:pt x="985914" y="0"/>
                </a:lnTo>
              </a:path>
            </a:pathLst>
          </a:custGeom>
          <a:ln w="13970">
            <a:solidFill>
              <a:srgbClr val="00AA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780530" y="581025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 h="0">
                <a:moveTo>
                  <a:pt x="0" y="0"/>
                </a:moveTo>
                <a:lnTo>
                  <a:pt x="752398" y="0"/>
                </a:lnTo>
              </a:path>
            </a:pathLst>
          </a:custGeom>
          <a:ln w="13970">
            <a:solidFill>
              <a:srgbClr val="00AA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918113" y="593090"/>
            <a:ext cx="490220" cy="0"/>
          </a:xfrm>
          <a:custGeom>
            <a:avLst/>
            <a:gdLst/>
            <a:ahLst/>
            <a:cxnLst/>
            <a:rect l="l" t="t" r="r" b="b"/>
            <a:pathLst>
              <a:path w="490220" h="0">
                <a:moveTo>
                  <a:pt x="0" y="0"/>
                </a:moveTo>
                <a:lnTo>
                  <a:pt x="489847" y="0"/>
                </a:lnTo>
              </a:path>
            </a:pathLst>
          </a:custGeom>
          <a:ln w="12700">
            <a:solidFill>
              <a:srgbClr val="00AB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810" y="203200"/>
            <a:ext cx="9133840" cy="64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0" y="306070"/>
            <a:ext cx="9144000" cy="609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9370">
              <a:lnSpc>
                <a:spcPts val="1240"/>
              </a:lnSpc>
            </a:pPr>
            <a:r>
              <a:rPr dirty="0" spc="-95"/>
              <a:t>6-</a:t>
            </a:r>
            <a:fld id="{81D60167-4931-47E6-BA6A-407CBD079E47}" type="slidenum">
              <a:rPr dirty="0" spc="-95"/>
              <a:t>19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164590"/>
            <a:ext cx="66662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65"/>
              <a:t>Mobile </a:t>
            </a:r>
            <a:r>
              <a:rPr dirty="0" sz="4400" spc="-215"/>
              <a:t>Financial</a:t>
            </a:r>
            <a:r>
              <a:rPr dirty="0" sz="4400" spc="-430"/>
              <a:t> </a:t>
            </a:r>
            <a:r>
              <a:rPr dirty="0" sz="4400" spc="-150"/>
              <a:t>Applications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887325"/>
            <a:ext cx="7484745" cy="167513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baseline="6802" sz="3675" spc="419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600" spc="280" b="1">
                <a:latin typeface="Times New Roman"/>
                <a:cs typeface="Times New Roman"/>
              </a:rPr>
              <a:t>M-wallet </a:t>
            </a:r>
            <a:r>
              <a:rPr dirty="0" sz="2600" spc="185" b="1">
                <a:latin typeface="Times New Roman"/>
                <a:cs typeface="Times New Roman"/>
              </a:rPr>
              <a:t>(mobile</a:t>
            </a:r>
            <a:r>
              <a:rPr dirty="0" sz="2600" spc="-350" b="1">
                <a:latin typeface="Times New Roman"/>
                <a:cs typeface="Times New Roman"/>
              </a:rPr>
              <a:t> </a:t>
            </a:r>
            <a:r>
              <a:rPr dirty="0" sz="2600" spc="140" b="1">
                <a:latin typeface="Times New Roman"/>
                <a:cs typeface="Times New Roman"/>
              </a:rPr>
              <a:t>wallet)</a:t>
            </a:r>
            <a:endParaRPr sz="2600">
              <a:latin typeface="Times New Roman"/>
              <a:cs typeface="Times New Roman"/>
            </a:endParaRPr>
          </a:p>
          <a:p>
            <a:pPr marL="652145" marR="5080" indent="-246379">
              <a:lnSpc>
                <a:spcPct val="100000"/>
              </a:lnSpc>
              <a:spcBef>
                <a:spcPts val="590"/>
              </a:spcBef>
            </a:pPr>
            <a:r>
              <a:rPr dirty="0" baseline="9485" sz="3075" spc="1005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dirty="0" sz="2400" spc="670">
                <a:latin typeface="Arial"/>
                <a:cs typeface="Arial"/>
              </a:rPr>
              <a:t>a </a:t>
            </a:r>
            <a:r>
              <a:rPr dirty="0" sz="2400" spc="-5">
                <a:latin typeface="Arial"/>
                <a:cs typeface="Arial"/>
              </a:rPr>
              <a:t>wireless wallet that </a:t>
            </a:r>
            <a:r>
              <a:rPr dirty="0" sz="2400" spc="-10">
                <a:latin typeface="Arial"/>
                <a:cs typeface="Arial"/>
              </a:rPr>
              <a:t>enables </a:t>
            </a:r>
            <a:r>
              <a:rPr dirty="0" sz="2400" spc="-5">
                <a:latin typeface="Arial"/>
                <a:cs typeface="Arial"/>
              </a:rPr>
              <a:t>cardholders </a:t>
            </a:r>
            <a:r>
              <a:rPr dirty="0" sz="2400">
                <a:latin typeface="Arial"/>
                <a:cs typeface="Arial"/>
              </a:rPr>
              <a:t>to  </a:t>
            </a:r>
            <a:r>
              <a:rPr dirty="0" sz="2400" spc="-160">
                <a:latin typeface="Arial"/>
                <a:cs typeface="Arial"/>
              </a:rPr>
              <a:t>make </a:t>
            </a:r>
            <a:r>
              <a:rPr dirty="0" sz="2400" spc="-5">
                <a:latin typeface="Arial"/>
                <a:cs typeface="Arial"/>
              </a:rPr>
              <a:t>purchases with </a:t>
            </a:r>
            <a:r>
              <a:rPr dirty="0" sz="2400">
                <a:latin typeface="Arial"/>
                <a:cs typeface="Arial"/>
              </a:rPr>
              <a:t>a </a:t>
            </a:r>
            <a:r>
              <a:rPr dirty="0" sz="2400" spc="-5">
                <a:latin typeface="Arial"/>
                <a:cs typeface="Arial"/>
              </a:rPr>
              <a:t>single click </a:t>
            </a:r>
            <a:r>
              <a:rPr dirty="0" sz="2400">
                <a:latin typeface="Arial"/>
                <a:cs typeface="Arial"/>
              </a:rPr>
              <a:t>from </a:t>
            </a:r>
            <a:r>
              <a:rPr dirty="0" sz="2400" spc="-5">
                <a:latin typeface="Arial"/>
                <a:cs typeface="Arial"/>
              </a:rPr>
              <a:t>their  wireless </a:t>
            </a:r>
            <a:r>
              <a:rPr dirty="0" sz="2400" spc="-10">
                <a:latin typeface="Arial"/>
                <a:cs typeface="Arial"/>
              </a:rPr>
              <a:t>devices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7279" y="5591809"/>
            <a:ext cx="1659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Using </a:t>
            </a:r>
            <a:r>
              <a:rPr dirty="0" sz="1800" spc="-10">
                <a:latin typeface="Arial"/>
                <a:cs typeface="Arial"/>
              </a:rPr>
              <a:t>apple</a:t>
            </a:r>
            <a:r>
              <a:rPr dirty="0" sz="1800" spc="-7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pay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39010" y="3728720"/>
            <a:ext cx="1828800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820920" y="5591809"/>
            <a:ext cx="268351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5455" marR="5080" indent="-45339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"/>
                <a:cs typeface="Arial"/>
              </a:rPr>
              <a:t>Use </a:t>
            </a:r>
            <a:r>
              <a:rPr dirty="0" sz="1800" spc="-10">
                <a:latin typeface="Arial"/>
                <a:cs typeface="Arial"/>
              </a:rPr>
              <a:t>your phone </a:t>
            </a:r>
            <a:r>
              <a:rPr dirty="0" sz="1800" spc="-5">
                <a:latin typeface="Arial"/>
                <a:cs typeface="Arial"/>
              </a:rPr>
              <a:t>instead </a:t>
            </a:r>
            <a:r>
              <a:rPr dirty="0" sz="1800" spc="-10">
                <a:latin typeface="Arial"/>
                <a:cs typeface="Arial"/>
              </a:rPr>
              <a:t>of  </a:t>
            </a:r>
            <a:r>
              <a:rPr dirty="0" sz="1800">
                <a:latin typeface="Arial"/>
                <a:cs typeface="Arial"/>
              </a:rPr>
              <a:t>a card </a:t>
            </a:r>
            <a:r>
              <a:rPr dirty="0" sz="1800" spc="-10">
                <a:latin typeface="Arial"/>
                <a:cs typeface="Arial"/>
              </a:rPr>
              <a:t>at </a:t>
            </a:r>
            <a:r>
              <a:rPr dirty="0" sz="1800" spc="-5">
                <a:latin typeface="Arial"/>
                <a:cs typeface="Arial"/>
              </a:rPr>
              <a:t>the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ATM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05400" y="3728720"/>
            <a:ext cx="1828800" cy="182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9370">
              <a:lnSpc>
                <a:spcPts val="1240"/>
              </a:lnSpc>
            </a:pPr>
            <a:r>
              <a:rPr dirty="0" spc="-95"/>
              <a:t>6-</a:t>
            </a:r>
            <a:fld id="{81D60167-4931-47E6-BA6A-407CBD079E47}" type="slidenum">
              <a:rPr dirty="0" spc="-95"/>
              <a:t>19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901700"/>
            <a:ext cx="645287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5"/>
              <a:t>Mobile </a:t>
            </a:r>
            <a:r>
              <a:rPr dirty="0" spc="-170"/>
              <a:t>Enterprise</a:t>
            </a:r>
            <a:r>
              <a:rPr dirty="0" spc="-459"/>
              <a:t> </a:t>
            </a:r>
            <a:r>
              <a:rPr dirty="0" spc="-190"/>
              <a:t>Solutions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9370">
              <a:lnSpc>
                <a:spcPts val="1240"/>
              </a:lnSpc>
            </a:pPr>
            <a:r>
              <a:rPr dirty="0" spc="-95"/>
              <a:t>6-</a:t>
            </a:r>
            <a:fld id="{81D60167-4931-47E6-BA6A-407CBD079E47}" type="slidenum">
              <a:rPr dirty="0" spc="-95"/>
              <a:t>19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12140" y="1633797"/>
            <a:ext cx="7892415" cy="436499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baseline="7407" sz="3375" spc="45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400" spc="300" b="1">
                <a:latin typeface="Times New Roman"/>
                <a:cs typeface="Times New Roman"/>
              </a:rPr>
              <a:t>Defining </a:t>
            </a:r>
            <a:r>
              <a:rPr dirty="0" sz="2400" spc="175" b="1">
                <a:latin typeface="Times New Roman"/>
                <a:cs typeface="Times New Roman"/>
              </a:rPr>
              <a:t>mobile</a:t>
            </a:r>
            <a:r>
              <a:rPr dirty="0" sz="2400" spc="-360" b="1">
                <a:latin typeface="Times New Roman"/>
                <a:cs typeface="Times New Roman"/>
              </a:rPr>
              <a:t> </a:t>
            </a:r>
            <a:r>
              <a:rPr dirty="0" sz="2400" spc="135" b="1">
                <a:latin typeface="Times New Roman"/>
                <a:cs typeface="Times New Roman"/>
              </a:rPr>
              <a:t>enterprise</a:t>
            </a:r>
            <a:endParaRPr sz="24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280"/>
              </a:spcBef>
            </a:pPr>
            <a:r>
              <a:rPr dirty="0" baseline="9009" sz="2775" spc="487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dirty="0" sz="2200" spc="325" b="1">
                <a:latin typeface="Times New Roman"/>
                <a:cs typeface="Times New Roman"/>
              </a:rPr>
              <a:t>mobile</a:t>
            </a:r>
            <a:r>
              <a:rPr dirty="0" sz="2200" spc="-35" b="1">
                <a:latin typeface="Times New Roman"/>
                <a:cs typeface="Times New Roman"/>
              </a:rPr>
              <a:t> </a:t>
            </a:r>
            <a:r>
              <a:rPr dirty="0" sz="2200" spc="120" b="1">
                <a:latin typeface="Times New Roman"/>
                <a:cs typeface="Times New Roman"/>
              </a:rPr>
              <a:t>enterprise</a:t>
            </a:r>
            <a:endParaRPr sz="2200">
              <a:latin typeface="Times New Roman"/>
              <a:cs typeface="Times New Roman"/>
            </a:endParaRPr>
          </a:p>
          <a:p>
            <a:pPr marL="652145" marR="5080">
              <a:lnSpc>
                <a:spcPts val="2380"/>
              </a:lnSpc>
              <a:spcBef>
                <a:spcPts val="575"/>
              </a:spcBef>
            </a:pPr>
            <a:r>
              <a:rPr dirty="0" sz="2200" spc="60">
                <a:latin typeface="Times New Roman"/>
                <a:cs typeface="Times New Roman"/>
              </a:rPr>
              <a:t>Application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15">
                <a:latin typeface="Times New Roman"/>
                <a:cs typeface="Times New Roman"/>
              </a:rPr>
              <a:t>of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80">
                <a:latin typeface="Times New Roman"/>
                <a:cs typeface="Times New Roman"/>
              </a:rPr>
              <a:t>mobile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100">
                <a:latin typeface="Times New Roman"/>
                <a:cs typeface="Times New Roman"/>
              </a:rPr>
              <a:t>computing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70">
                <a:latin typeface="Times New Roman"/>
                <a:cs typeface="Times New Roman"/>
              </a:rPr>
              <a:t>inside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135">
                <a:latin typeface="Times New Roman"/>
                <a:cs typeface="Times New Roman"/>
              </a:rPr>
              <a:t>the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90">
                <a:latin typeface="Times New Roman"/>
                <a:cs typeface="Times New Roman"/>
              </a:rPr>
              <a:t>enterprise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30">
                <a:latin typeface="Times New Roman"/>
                <a:cs typeface="Times New Roman"/>
              </a:rPr>
              <a:t>(e.g.,  </a:t>
            </a:r>
            <a:r>
              <a:rPr dirty="0" sz="2200" spc="45">
                <a:latin typeface="Times New Roman"/>
                <a:cs typeface="Times New Roman"/>
              </a:rPr>
              <a:t>for </a:t>
            </a:r>
            <a:r>
              <a:rPr dirty="0" sz="2200" spc="85">
                <a:latin typeface="Times New Roman"/>
                <a:cs typeface="Times New Roman"/>
              </a:rPr>
              <a:t>improved </a:t>
            </a:r>
            <a:r>
              <a:rPr dirty="0" sz="2200" spc="105">
                <a:latin typeface="Times New Roman"/>
                <a:cs typeface="Times New Roman"/>
              </a:rPr>
              <a:t>communication among</a:t>
            </a:r>
            <a:r>
              <a:rPr dirty="0" sz="2200" spc="-250">
                <a:latin typeface="Times New Roman"/>
                <a:cs typeface="Times New Roman"/>
              </a:rPr>
              <a:t> </a:t>
            </a:r>
            <a:r>
              <a:rPr dirty="0" sz="2200" spc="65">
                <a:latin typeface="Times New Roman"/>
                <a:cs typeface="Times New Roman"/>
              </a:rPr>
              <a:t>employees)</a:t>
            </a:r>
            <a:endParaRPr sz="2200">
              <a:latin typeface="Times New Roman"/>
              <a:cs typeface="Times New Roman"/>
            </a:endParaRPr>
          </a:p>
          <a:p>
            <a:pPr marL="285750" marR="535940" indent="-273050">
              <a:lnSpc>
                <a:spcPts val="2590"/>
              </a:lnSpc>
              <a:spcBef>
                <a:spcPts val="600"/>
              </a:spcBef>
            </a:pPr>
            <a:r>
              <a:rPr dirty="0" baseline="7407" sz="3375" spc="69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400" spc="459" b="1">
                <a:latin typeface="Times New Roman"/>
                <a:cs typeface="Times New Roman"/>
              </a:rPr>
              <a:t>The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110" b="1">
                <a:latin typeface="Times New Roman"/>
                <a:cs typeface="Times New Roman"/>
              </a:rPr>
              <a:t>framework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140" b="1">
                <a:latin typeface="Times New Roman"/>
                <a:cs typeface="Times New Roman"/>
              </a:rPr>
              <a:t>and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170" b="1">
                <a:latin typeface="Times New Roman"/>
                <a:cs typeface="Times New Roman"/>
              </a:rPr>
              <a:t>content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140" b="1">
                <a:latin typeface="Times New Roman"/>
                <a:cs typeface="Times New Roman"/>
              </a:rPr>
              <a:t>of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spc="175" b="1">
                <a:latin typeface="Times New Roman"/>
                <a:cs typeface="Times New Roman"/>
              </a:rPr>
              <a:t>mobile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enterprise  </a:t>
            </a:r>
            <a:r>
              <a:rPr dirty="0" sz="2400" spc="130" b="1">
                <a:latin typeface="Times New Roman"/>
                <a:cs typeface="Times New Roman"/>
              </a:rPr>
              <a:t>applications</a:t>
            </a:r>
            <a:endParaRPr sz="24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245"/>
              </a:spcBef>
            </a:pPr>
            <a:r>
              <a:rPr dirty="0" baseline="9009" sz="2775" spc="585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dirty="0" sz="2200" spc="390">
                <a:latin typeface="Times New Roman"/>
                <a:cs typeface="Times New Roman"/>
              </a:rPr>
              <a:t>The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 spc="40">
                <a:latin typeface="Times New Roman"/>
                <a:cs typeface="Times New Roman"/>
              </a:rPr>
              <a:t>sales </a:t>
            </a:r>
            <a:r>
              <a:rPr dirty="0" sz="2200" spc="75">
                <a:latin typeface="Times New Roman"/>
                <a:cs typeface="Times New Roman"/>
              </a:rPr>
              <a:t>application</a:t>
            </a:r>
            <a:endParaRPr sz="22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280"/>
              </a:spcBef>
            </a:pPr>
            <a:r>
              <a:rPr dirty="0" baseline="9009" sz="2775" spc="585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dirty="0" sz="2200" spc="390">
                <a:latin typeface="Times New Roman"/>
                <a:cs typeface="Times New Roman"/>
              </a:rPr>
              <a:t>The </a:t>
            </a:r>
            <a:r>
              <a:rPr dirty="0" sz="2200" spc="105">
                <a:latin typeface="Times New Roman"/>
                <a:cs typeface="Times New Roman"/>
              </a:rPr>
              <a:t>support</a:t>
            </a:r>
            <a:r>
              <a:rPr dirty="0" sz="2200" spc="-385">
                <a:latin typeface="Times New Roman"/>
                <a:cs typeface="Times New Roman"/>
              </a:rPr>
              <a:t> </a:t>
            </a:r>
            <a:r>
              <a:rPr dirty="0" sz="2200" spc="75">
                <a:latin typeface="Times New Roman"/>
                <a:cs typeface="Times New Roman"/>
              </a:rPr>
              <a:t>application</a:t>
            </a:r>
            <a:endParaRPr sz="22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280"/>
              </a:spcBef>
            </a:pPr>
            <a:r>
              <a:rPr dirty="0" baseline="9009" sz="2775" spc="585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dirty="0" sz="2200" spc="390">
                <a:latin typeface="Times New Roman"/>
                <a:cs typeface="Times New Roman"/>
              </a:rPr>
              <a:t>The</a:t>
            </a:r>
            <a:r>
              <a:rPr dirty="0" sz="2200" spc="-45">
                <a:latin typeface="Times New Roman"/>
                <a:cs typeface="Times New Roman"/>
              </a:rPr>
              <a:t> </a:t>
            </a:r>
            <a:r>
              <a:rPr dirty="0" sz="2200" spc="35">
                <a:latin typeface="Times New Roman"/>
                <a:cs typeface="Times New Roman"/>
              </a:rPr>
              <a:t>service </a:t>
            </a:r>
            <a:r>
              <a:rPr dirty="0" sz="2200" spc="75">
                <a:latin typeface="Times New Roman"/>
                <a:cs typeface="Times New Roman"/>
              </a:rPr>
              <a:t>application</a:t>
            </a:r>
            <a:endParaRPr sz="22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290"/>
              </a:spcBef>
            </a:pPr>
            <a:r>
              <a:rPr dirty="0" baseline="10510" sz="2775" spc="382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dirty="0" sz="2200" spc="254">
                <a:latin typeface="Times New Roman"/>
                <a:cs typeface="Times New Roman"/>
              </a:rPr>
              <a:t>mobile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75">
                <a:latin typeface="Times New Roman"/>
                <a:cs typeface="Times New Roman"/>
              </a:rPr>
              <a:t>worker</a:t>
            </a:r>
            <a:endParaRPr sz="2200">
              <a:latin typeface="Times New Roman"/>
              <a:cs typeface="Times New Roman"/>
            </a:endParaRPr>
          </a:p>
          <a:p>
            <a:pPr marL="652145" marR="405765">
              <a:lnSpc>
                <a:spcPts val="2370"/>
              </a:lnSpc>
              <a:spcBef>
                <a:spcPts val="585"/>
              </a:spcBef>
            </a:pPr>
            <a:r>
              <a:rPr dirty="0" sz="2200" spc="5">
                <a:latin typeface="Times New Roman"/>
                <a:cs typeface="Times New Roman"/>
              </a:rPr>
              <a:t>Any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70">
                <a:latin typeface="Times New Roman"/>
                <a:cs typeface="Times New Roman"/>
              </a:rPr>
              <a:t>employee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90">
                <a:latin typeface="Times New Roman"/>
                <a:cs typeface="Times New Roman"/>
              </a:rPr>
              <a:t>who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20">
                <a:latin typeface="Times New Roman"/>
                <a:cs typeface="Times New Roman"/>
              </a:rPr>
              <a:t>is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30">
                <a:latin typeface="Times New Roman"/>
                <a:cs typeface="Times New Roman"/>
              </a:rPr>
              <a:t>away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80">
                <a:latin typeface="Times New Roman"/>
                <a:cs typeface="Times New Roman"/>
              </a:rPr>
              <a:t>from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65">
                <a:latin typeface="Times New Roman"/>
                <a:cs typeface="Times New Roman"/>
              </a:rPr>
              <a:t>his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95">
                <a:latin typeface="Times New Roman"/>
                <a:cs typeface="Times New Roman"/>
              </a:rPr>
              <a:t>or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114">
                <a:latin typeface="Times New Roman"/>
                <a:cs typeface="Times New Roman"/>
              </a:rPr>
              <a:t>her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80">
                <a:latin typeface="Times New Roman"/>
                <a:cs typeface="Times New Roman"/>
              </a:rPr>
              <a:t>primary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70">
                <a:latin typeface="Times New Roman"/>
                <a:cs typeface="Times New Roman"/>
              </a:rPr>
              <a:t>work  </a:t>
            </a:r>
            <a:r>
              <a:rPr dirty="0" sz="2200" spc="65">
                <a:latin typeface="Times New Roman"/>
                <a:cs typeface="Times New Roman"/>
              </a:rPr>
              <a:t>space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120">
                <a:latin typeface="Times New Roman"/>
                <a:cs typeface="Times New Roman"/>
              </a:rPr>
              <a:t>at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65">
                <a:latin typeface="Times New Roman"/>
                <a:cs typeface="Times New Roman"/>
              </a:rPr>
              <a:t>least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-165">
                <a:latin typeface="Times New Roman"/>
                <a:cs typeface="Times New Roman"/>
              </a:rPr>
              <a:t>10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105">
                <a:latin typeface="Times New Roman"/>
                <a:cs typeface="Times New Roman"/>
              </a:rPr>
              <a:t>hours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75">
                <a:latin typeface="Times New Roman"/>
                <a:cs typeface="Times New Roman"/>
              </a:rPr>
              <a:t>a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60">
                <a:latin typeface="Times New Roman"/>
                <a:cs typeface="Times New Roman"/>
              </a:rPr>
              <a:t>week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95">
                <a:latin typeface="Times New Roman"/>
                <a:cs typeface="Times New Roman"/>
              </a:rPr>
              <a:t>or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45">
                <a:latin typeface="Times New Roman"/>
                <a:cs typeface="Times New Roman"/>
              </a:rPr>
              <a:t>25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105">
                <a:latin typeface="Times New Roman"/>
                <a:cs typeface="Times New Roman"/>
              </a:rPr>
              <a:t>percent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 spc="20">
                <a:latin typeface="Times New Roman"/>
                <a:cs typeface="Times New Roman"/>
              </a:rPr>
              <a:t>of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135">
                <a:latin typeface="Times New Roman"/>
                <a:cs typeface="Times New Roman"/>
              </a:rPr>
              <a:t>the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110">
                <a:latin typeface="Times New Roman"/>
                <a:cs typeface="Times New Roman"/>
              </a:rPr>
              <a:t>time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737870"/>
            <a:ext cx="7728584" cy="1651000"/>
          </a:xfrm>
          <a:prstGeom prst="rect"/>
        </p:spPr>
        <p:txBody>
          <a:bodyPr wrap="square" lIns="0" tIns="2870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260"/>
              </a:spcBef>
            </a:pPr>
            <a:r>
              <a:rPr dirty="0" sz="5400" spc="-80"/>
              <a:t>Mobile </a:t>
            </a:r>
            <a:r>
              <a:rPr dirty="0" sz="5400" spc="-210"/>
              <a:t>Enterprise</a:t>
            </a:r>
            <a:r>
              <a:rPr dirty="0" sz="5400" spc="-570"/>
              <a:t> </a:t>
            </a:r>
            <a:r>
              <a:rPr dirty="0" sz="5400" spc="-225"/>
              <a:t>Solutions</a:t>
            </a:r>
            <a:endParaRPr sz="5400"/>
          </a:p>
          <a:p>
            <a:pPr algn="ctr" marR="6350">
              <a:lnSpc>
                <a:spcPct val="100000"/>
              </a:lnSpc>
              <a:spcBef>
                <a:spcPts val="1040"/>
              </a:spcBef>
            </a:pPr>
            <a:r>
              <a:rPr dirty="0" baseline="6802" sz="3675" spc="434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600" spc="290">
                <a:solidFill>
                  <a:srgbClr val="000000"/>
                </a:solidFill>
                <a:latin typeface="Times New Roman"/>
                <a:cs typeface="Times New Roman"/>
              </a:rPr>
              <a:t>Mobile </a:t>
            </a:r>
            <a:r>
              <a:rPr dirty="0" sz="2600" spc="90">
                <a:solidFill>
                  <a:srgbClr val="000000"/>
                </a:solidFill>
                <a:latin typeface="Times New Roman"/>
                <a:cs typeface="Times New Roman"/>
              </a:rPr>
              <a:t>Capture:</a:t>
            </a:r>
            <a:r>
              <a:rPr dirty="0" sz="2600" spc="-44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 sz="2600" spc="60">
                <a:solidFill>
                  <a:srgbClr val="000000"/>
                </a:solidFill>
                <a:latin typeface="Times New Roman"/>
                <a:cs typeface="Times New Roman"/>
              </a:rPr>
              <a:t>Mobilize </a:t>
            </a:r>
            <a:r>
              <a:rPr dirty="0" sz="2600" spc="15">
                <a:solidFill>
                  <a:srgbClr val="000000"/>
                </a:solidFill>
                <a:latin typeface="Times New Roman"/>
                <a:cs typeface="Times New Roman"/>
              </a:rPr>
              <a:t>Your </a:t>
            </a:r>
            <a:r>
              <a:rPr dirty="0" sz="2600" spc="50">
                <a:solidFill>
                  <a:srgbClr val="000000"/>
                </a:solidFill>
                <a:latin typeface="Times New Roman"/>
                <a:cs typeface="Times New Roman"/>
              </a:rPr>
              <a:t>Business </a:t>
            </a:r>
            <a:r>
              <a:rPr dirty="0" sz="2600" spc="70">
                <a:solidFill>
                  <a:srgbClr val="000000"/>
                </a:solidFill>
                <a:latin typeface="Times New Roman"/>
                <a:cs typeface="Times New Roman"/>
              </a:rPr>
              <a:t>Processes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4600" y="2299970"/>
            <a:ext cx="3657600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9370">
              <a:lnSpc>
                <a:spcPts val="1240"/>
              </a:lnSpc>
            </a:pPr>
            <a:r>
              <a:rPr dirty="0" spc="-95"/>
              <a:t>6-</a:t>
            </a:r>
            <a:fld id="{81D60167-4931-47E6-BA6A-407CBD079E47}" type="slidenum">
              <a:rPr dirty="0" spc="-95"/>
              <a:t>19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073150"/>
            <a:ext cx="5085080" cy="787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-254"/>
              <a:t>Learning</a:t>
            </a:r>
            <a:r>
              <a:rPr dirty="0" sz="5000" spc="-305"/>
              <a:t> </a:t>
            </a:r>
            <a:r>
              <a:rPr dirty="0" sz="5000" spc="-215"/>
              <a:t>Objectives</a:t>
            </a:r>
            <a:endParaRPr sz="5000"/>
          </a:p>
        </p:txBody>
      </p:sp>
      <p:sp>
        <p:nvSpPr>
          <p:cNvPr id="4" name="object 4"/>
          <p:cNvSpPr txBox="1"/>
          <p:nvPr/>
        </p:nvSpPr>
        <p:spPr>
          <a:xfrm>
            <a:off x="8463280" y="6560670"/>
            <a:ext cx="2495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15">
                <a:solidFill>
                  <a:srgbClr val="035B74"/>
                </a:solidFill>
                <a:latin typeface="Times New Roman"/>
                <a:cs typeface="Times New Roman"/>
              </a:rPr>
              <a:t>6-</a:t>
            </a:r>
            <a:fld id="{81D60167-4931-47E6-BA6A-407CBD079E47}" type="slidenum">
              <a:rPr dirty="0" sz="1200" spc="15">
                <a:solidFill>
                  <a:srgbClr val="035B74"/>
                </a:solidFill>
                <a:latin typeface="Times New Roman"/>
                <a:cs typeface="Times New Roman"/>
              </a:rPr>
              <a:t>2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967229"/>
            <a:ext cx="7887334" cy="3919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7050" marR="394335" indent="-514350">
              <a:lnSpc>
                <a:spcPct val="100000"/>
              </a:lnSpc>
              <a:spcBef>
                <a:spcPts val="100"/>
              </a:spcBef>
              <a:buClr>
                <a:srgbClr val="0ACFD8"/>
              </a:buClr>
              <a:buSzPct val="94230"/>
              <a:buAutoNum type="arabicPeriod"/>
              <a:tabLst>
                <a:tab pos="526415" algn="l"/>
                <a:tab pos="527050" algn="l"/>
              </a:tabLst>
            </a:pPr>
            <a:r>
              <a:rPr dirty="0" sz="2600" spc="60">
                <a:latin typeface="Times New Roman"/>
                <a:cs typeface="Times New Roman"/>
              </a:rPr>
              <a:t>Discuss </a:t>
            </a:r>
            <a:r>
              <a:rPr dirty="0" sz="2600" spc="165">
                <a:latin typeface="Times New Roman"/>
                <a:cs typeface="Times New Roman"/>
              </a:rPr>
              <a:t>the </a:t>
            </a:r>
            <a:r>
              <a:rPr dirty="0" sz="2600" spc="95">
                <a:latin typeface="Times New Roman"/>
                <a:cs typeface="Times New Roman"/>
              </a:rPr>
              <a:t>value-added </a:t>
            </a:r>
            <a:r>
              <a:rPr dirty="0" sz="2600" spc="114">
                <a:latin typeface="Times New Roman"/>
                <a:cs typeface="Times New Roman"/>
              </a:rPr>
              <a:t>attributes, </a:t>
            </a:r>
            <a:r>
              <a:rPr dirty="0" sz="2600" spc="80">
                <a:latin typeface="Times New Roman"/>
                <a:cs typeface="Times New Roman"/>
              </a:rPr>
              <a:t>benefits,</a:t>
            </a:r>
            <a:r>
              <a:rPr dirty="0" sz="2600" spc="-440">
                <a:latin typeface="Times New Roman"/>
                <a:cs typeface="Times New Roman"/>
              </a:rPr>
              <a:t> </a:t>
            </a:r>
            <a:r>
              <a:rPr dirty="0" sz="2600" spc="155">
                <a:latin typeface="Times New Roman"/>
                <a:cs typeface="Times New Roman"/>
              </a:rPr>
              <a:t>and  </a:t>
            </a:r>
            <a:r>
              <a:rPr dirty="0" sz="2600" spc="125">
                <a:latin typeface="Times New Roman"/>
                <a:cs typeface="Times New Roman"/>
              </a:rPr>
              <a:t>fundamental </a:t>
            </a:r>
            <a:r>
              <a:rPr dirty="0" sz="2600" spc="70">
                <a:latin typeface="Times New Roman"/>
                <a:cs typeface="Times New Roman"/>
              </a:rPr>
              <a:t>drivers </a:t>
            </a:r>
            <a:r>
              <a:rPr dirty="0" sz="2600" spc="15">
                <a:latin typeface="Times New Roman"/>
                <a:cs typeface="Times New Roman"/>
              </a:rPr>
              <a:t>of</a:t>
            </a:r>
            <a:r>
              <a:rPr dirty="0" sz="2600" spc="-190">
                <a:latin typeface="Times New Roman"/>
                <a:cs typeface="Times New Roman"/>
              </a:rPr>
              <a:t> </a:t>
            </a:r>
            <a:r>
              <a:rPr dirty="0" sz="2600" spc="110">
                <a:latin typeface="Times New Roman"/>
                <a:cs typeface="Times New Roman"/>
              </a:rPr>
              <a:t>m-commerce.</a:t>
            </a:r>
            <a:endParaRPr sz="2600">
              <a:latin typeface="Times New Roman"/>
              <a:cs typeface="Times New Roman"/>
            </a:endParaRPr>
          </a:p>
          <a:p>
            <a:pPr marL="527050" marR="230504" indent="-514350">
              <a:lnSpc>
                <a:spcPct val="100000"/>
              </a:lnSpc>
              <a:spcBef>
                <a:spcPts val="650"/>
              </a:spcBef>
              <a:buClr>
                <a:srgbClr val="0ACFD8"/>
              </a:buClr>
              <a:buSzPct val="94230"/>
              <a:buAutoNum type="arabicPeriod"/>
              <a:tabLst>
                <a:tab pos="526415" algn="l"/>
                <a:tab pos="527050" algn="l"/>
              </a:tabLst>
            </a:pPr>
            <a:r>
              <a:rPr dirty="0" sz="2600" spc="60">
                <a:latin typeface="Times New Roman"/>
                <a:cs typeface="Times New Roman"/>
              </a:rPr>
              <a:t>Discuss </a:t>
            </a:r>
            <a:r>
              <a:rPr dirty="0" sz="2600" spc="120">
                <a:latin typeface="Times New Roman"/>
                <a:cs typeface="Times New Roman"/>
              </a:rPr>
              <a:t>m-commerce </a:t>
            </a:r>
            <a:r>
              <a:rPr dirty="0" sz="2600" spc="90">
                <a:latin typeface="Times New Roman"/>
                <a:cs typeface="Times New Roman"/>
              </a:rPr>
              <a:t>applications </a:t>
            </a:r>
            <a:r>
              <a:rPr dirty="0" sz="2600" spc="105">
                <a:latin typeface="Times New Roman"/>
                <a:cs typeface="Times New Roman"/>
              </a:rPr>
              <a:t>in </a:t>
            </a:r>
            <a:r>
              <a:rPr dirty="0" sz="2600" spc="110">
                <a:latin typeface="Times New Roman"/>
                <a:cs typeface="Times New Roman"/>
              </a:rPr>
              <a:t>banking</a:t>
            </a:r>
            <a:r>
              <a:rPr dirty="0" sz="2600" spc="-409">
                <a:latin typeface="Times New Roman"/>
                <a:cs typeface="Times New Roman"/>
              </a:rPr>
              <a:t> </a:t>
            </a:r>
            <a:r>
              <a:rPr dirty="0" sz="2600" spc="155">
                <a:latin typeface="Times New Roman"/>
                <a:cs typeface="Times New Roman"/>
              </a:rPr>
              <a:t>and  </a:t>
            </a:r>
            <a:r>
              <a:rPr dirty="0" sz="2600" spc="65">
                <a:latin typeface="Times New Roman"/>
                <a:cs typeface="Times New Roman"/>
              </a:rPr>
              <a:t>financial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40">
                <a:latin typeface="Times New Roman"/>
                <a:cs typeface="Times New Roman"/>
              </a:rPr>
              <a:t>services.</a:t>
            </a:r>
            <a:endParaRPr sz="260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640"/>
              </a:spcBef>
              <a:buClr>
                <a:srgbClr val="0ACFD8"/>
              </a:buClr>
              <a:buSzPct val="94230"/>
              <a:buAutoNum type="arabicPeriod"/>
              <a:tabLst>
                <a:tab pos="526415" algn="l"/>
                <a:tab pos="527050" algn="l"/>
              </a:tabLst>
            </a:pPr>
            <a:r>
              <a:rPr dirty="0" sz="2600" spc="75">
                <a:latin typeface="Times New Roman"/>
                <a:cs typeface="Times New Roman"/>
              </a:rPr>
              <a:t>Describe </a:t>
            </a:r>
            <a:r>
              <a:rPr dirty="0" sz="2600" spc="110">
                <a:latin typeface="Times New Roman"/>
                <a:cs typeface="Times New Roman"/>
              </a:rPr>
              <a:t>enterprise</a:t>
            </a:r>
            <a:r>
              <a:rPr dirty="0" sz="2600" spc="-100">
                <a:latin typeface="Times New Roman"/>
                <a:cs typeface="Times New Roman"/>
              </a:rPr>
              <a:t> </a:t>
            </a:r>
            <a:r>
              <a:rPr dirty="0" sz="2600" spc="85">
                <a:latin typeface="Times New Roman"/>
                <a:cs typeface="Times New Roman"/>
              </a:rPr>
              <a:t>applications.</a:t>
            </a:r>
            <a:endParaRPr sz="2600">
              <a:latin typeface="Times New Roman"/>
              <a:cs typeface="Times New Roman"/>
            </a:endParaRPr>
          </a:p>
          <a:p>
            <a:pPr marL="527050" marR="5080" indent="-514350">
              <a:lnSpc>
                <a:spcPct val="100000"/>
              </a:lnSpc>
              <a:spcBef>
                <a:spcPts val="650"/>
              </a:spcBef>
              <a:buClr>
                <a:srgbClr val="0ACFD8"/>
              </a:buClr>
              <a:buSzPct val="94230"/>
              <a:buAutoNum type="arabicPeriod"/>
              <a:tabLst>
                <a:tab pos="526415" algn="l"/>
                <a:tab pos="527050" algn="l"/>
              </a:tabLst>
            </a:pPr>
            <a:r>
              <a:rPr dirty="0" sz="2600" spc="75">
                <a:latin typeface="Times New Roman"/>
                <a:cs typeface="Times New Roman"/>
              </a:rPr>
              <a:t>Describe </a:t>
            </a:r>
            <a:r>
              <a:rPr dirty="0" sz="2600" spc="125">
                <a:latin typeface="Times New Roman"/>
                <a:cs typeface="Times New Roman"/>
              </a:rPr>
              <a:t>consumer </a:t>
            </a:r>
            <a:r>
              <a:rPr dirty="0" sz="2600" spc="155">
                <a:latin typeface="Times New Roman"/>
                <a:cs typeface="Times New Roman"/>
              </a:rPr>
              <a:t>and</a:t>
            </a:r>
            <a:r>
              <a:rPr dirty="0" sz="2600" spc="-455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personal </a:t>
            </a:r>
            <a:r>
              <a:rPr dirty="0" sz="2600" spc="90">
                <a:latin typeface="Times New Roman"/>
                <a:cs typeface="Times New Roman"/>
              </a:rPr>
              <a:t>applications </a:t>
            </a:r>
            <a:r>
              <a:rPr dirty="0" sz="2600" spc="20">
                <a:latin typeface="Times New Roman"/>
                <a:cs typeface="Times New Roman"/>
              </a:rPr>
              <a:t>of </a:t>
            </a:r>
            <a:r>
              <a:rPr dirty="0" sz="2600" spc="145">
                <a:latin typeface="Times New Roman"/>
                <a:cs typeface="Times New Roman"/>
              </a:rPr>
              <a:t>m-  </a:t>
            </a:r>
            <a:r>
              <a:rPr dirty="0" sz="2600" spc="114">
                <a:latin typeface="Times New Roman"/>
                <a:cs typeface="Times New Roman"/>
              </a:rPr>
              <a:t>commerce </a:t>
            </a:r>
            <a:r>
              <a:rPr dirty="0" sz="2600" spc="95">
                <a:latin typeface="Times New Roman"/>
                <a:cs typeface="Times New Roman"/>
              </a:rPr>
              <a:t>including</a:t>
            </a:r>
            <a:r>
              <a:rPr dirty="0" sz="2600" spc="-135">
                <a:latin typeface="Times New Roman"/>
                <a:cs typeface="Times New Roman"/>
              </a:rPr>
              <a:t> </a:t>
            </a:r>
            <a:r>
              <a:rPr dirty="0" sz="2600" spc="135">
                <a:latin typeface="Times New Roman"/>
                <a:cs typeface="Times New Roman"/>
              </a:rPr>
              <a:t>entertainment.</a:t>
            </a:r>
            <a:endParaRPr sz="2600">
              <a:latin typeface="Times New Roman"/>
              <a:cs typeface="Times New Roman"/>
            </a:endParaRPr>
          </a:p>
          <a:p>
            <a:pPr marL="527050" marR="998855" indent="-514350">
              <a:lnSpc>
                <a:spcPct val="100000"/>
              </a:lnSpc>
              <a:spcBef>
                <a:spcPts val="650"/>
              </a:spcBef>
              <a:buClr>
                <a:srgbClr val="0ACFD8"/>
              </a:buClr>
              <a:buSzPct val="94230"/>
              <a:buAutoNum type="arabicPeriod"/>
              <a:tabLst>
                <a:tab pos="526415" algn="l"/>
                <a:tab pos="527050" algn="l"/>
              </a:tabLst>
            </a:pPr>
            <a:r>
              <a:rPr dirty="0" sz="2600" spc="135">
                <a:latin typeface="Times New Roman"/>
                <a:cs typeface="Times New Roman"/>
              </a:rPr>
              <a:t>Understand </a:t>
            </a:r>
            <a:r>
              <a:rPr dirty="0" sz="2600" spc="160">
                <a:latin typeface="Times New Roman"/>
                <a:cs typeface="Times New Roman"/>
              </a:rPr>
              <a:t>the </a:t>
            </a:r>
            <a:r>
              <a:rPr dirty="0" sz="2600" spc="90">
                <a:latin typeface="Times New Roman"/>
                <a:cs typeface="Times New Roman"/>
              </a:rPr>
              <a:t>technologies </a:t>
            </a:r>
            <a:r>
              <a:rPr dirty="0" sz="2600" spc="155">
                <a:latin typeface="Times New Roman"/>
                <a:cs typeface="Times New Roman"/>
              </a:rPr>
              <a:t>and </a:t>
            </a:r>
            <a:r>
              <a:rPr dirty="0" sz="2600" spc="114">
                <a:latin typeface="Times New Roman"/>
                <a:cs typeface="Times New Roman"/>
              </a:rPr>
              <a:t>potential  </a:t>
            </a:r>
            <a:r>
              <a:rPr dirty="0" sz="2600" spc="90">
                <a:latin typeface="Times New Roman"/>
                <a:cs typeface="Times New Roman"/>
              </a:rPr>
              <a:t>applications </a:t>
            </a:r>
            <a:r>
              <a:rPr dirty="0" sz="2600" spc="15">
                <a:latin typeface="Times New Roman"/>
                <a:cs typeface="Times New Roman"/>
              </a:rPr>
              <a:t>of </a:t>
            </a:r>
            <a:r>
              <a:rPr dirty="0" sz="2600" spc="95">
                <a:latin typeface="Times New Roman"/>
                <a:cs typeface="Times New Roman"/>
              </a:rPr>
              <a:t>location-based</a:t>
            </a:r>
            <a:r>
              <a:rPr dirty="0" sz="2600" spc="-140">
                <a:latin typeface="Times New Roman"/>
                <a:cs typeface="Times New Roman"/>
              </a:rPr>
              <a:t> </a:t>
            </a:r>
            <a:r>
              <a:rPr dirty="0" sz="2600" spc="110">
                <a:latin typeface="Times New Roman"/>
                <a:cs typeface="Times New Roman"/>
              </a:rPr>
              <a:t>m-commerce.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5"/>
              <a:t>Mobile </a:t>
            </a:r>
            <a:r>
              <a:rPr dirty="0" spc="-170"/>
              <a:t>Enterprise</a:t>
            </a:r>
            <a:r>
              <a:rPr dirty="0" spc="-459"/>
              <a:t> </a:t>
            </a:r>
            <a:r>
              <a:rPr dirty="0" spc="-190"/>
              <a:t>Solutions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5"/>
              <a:t>6-</a:t>
            </a:r>
            <a:fld id="{81D60167-4931-47E6-BA6A-407CBD079E47}" type="slidenum">
              <a:rPr dirty="0" spc="5"/>
              <a:t>29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90219" y="1772920"/>
            <a:ext cx="3467735" cy="270891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00" spc="110" b="1">
                <a:solidFill>
                  <a:srgbClr val="03607A"/>
                </a:solidFill>
                <a:latin typeface="Times New Roman"/>
                <a:cs typeface="Times New Roman"/>
              </a:rPr>
              <a:t>Benefits</a:t>
            </a:r>
            <a:r>
              <a:rPr dirty="0" sz="2000" spc="-35" b="1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dirty="0" sz="2000" spc="114" b="1">
                <a:solidFill>
                  <a:srgbClr val="03607A"/>
                </a:solidFill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2000" spc="110" b="1">
                <a:solidFill>
                  <a:srgbClr val="03607A"/>
                </a:solidFill>
                <a:latin typeface="Times New Roman"/>
                <a:cs typeface="Times New Roman"/>
              </a:rPr>
              <a:t>Mobile </a:t>
            </a:r>
            <a:r>
              <a:rPr dirty="0" sz="2000" spc="75" b="1">
                <a:solidFill>
                  <a:srgbClr val="03607A"/>
                </a:solidFill>
                <a:latin typeface="Times New Roman"/>
                <a:cs typeface="Times New Roman"/>
              </a:rPr>
              <a:t>Workforce</a:t>
            </a:r>
            <a:r>
              <a:rPr dirty="0" sz="2000" spc="-165" b="1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dirty="0" sz="2000" spc="80" b="1">
                <a:solidFill>
                  <a:srgbClr val="03607A"/>
                </a:solidFill>
                <a:latin typeface="Times New Roman"/>
                <a:cs typeface="Times New Roman"/>
              </a:rPr>
              <a:t>Support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Times New Roman"/>
              <a:cs typeface="Times New Roman"/>
            </a:endParaRPr>
          </a:p>
          <a:p>
            <a:pPr marL="58419">
              <a:lnSpc>
                <a:spcPct val="100000"/>
              </a:lnSpc>
            </a:pPr>
            <a:r>
              <a:rPr dirty="0" baseline="6613" sz="3150" spc="375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200" spc="250">
                <a:latin typeface="Times New Roman"/>
                <a:cs typeface="Times New Roman"/>
              </a:rPr>
              <a:t>Sales </a:t>
            </a:r>
            <a:r>
              <a:rPr dirty="0" sz="2200" spc="45">
                <a:latin typeface="Times New Roman"/>
                <a:cs typeface="Times New Roman"/>
              </a:rPr>
              <a:t>force</a:t>
            </a:r>
            <a:r>
              <a:rPr dirty="0" sz="2200" spc="-305">
                <a:latin typeface="Times New Roman"/>
                <a:cs typeface="Times New Roman"/>
              </a:rPr>
              <a:t> </a:t>
            </a:r>
            <a:r>
              <a:rPr dirty="0" sz="2200" spc="114">
                <a:latin typeface="Times New Roman"/>
                <a:cs typeface="Times New Roman"/>
              </a:rPr>
              <a:t>automation</a:t>
            </a:r>
            <a:endParaRPr sz="2200">
              <a:latin typeface="Times New Roman"/>
              <a:cs typeface="Times New Roman"/>
            </a:endParaRPr>
          </a:p>
          <a:p>
            <a:pPr marL="58419">
              <a:lnSpc>
                <a:spcPct val="100000"/>
              </a:lnSpc>
              <a:spcBef>
                <a:spcPts val="540"/>
              </a:spcBef>
            </a:pPr>
            <a:r>
              <a:rPr dirty="0" baseline="6613" sz="3150" spc="405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200" spc="270">
                <a:latin typeface="Times New Roman"/>
                <a:cs typeface="Times New Roman"/>
              </a:rPr>
              <a:t>Field </a:t>
            </a:r>
            <a:r>
              <a:rPr dirty="0" sz="2200" spc="45">
                <a:latin typeface="Times New Roman"/>
                <a:cs typeface="Times New Roman"/>
              </a:rPr>
              <a:t>force</a:t>
            </a:r>
            <a:r>
              <a:rPr dirty="0" sz="2200" spc="-320">
                <a:latin typeface="Times New Roman"/>
                <a:cs typeface="Times New Roman"/>
              </a:rPr>
              <a:t> </a:t>
            </a:r>
            <a:r>
              <a:rPr dirty="0" sz="2200" spc="114">
                <a:latin typeface="Times New Roman"/>
                <a:cs typeface="Times New Roman"/>
              </a:rPr>
              <a:t>automation</a:t>
            </a:r>
            <a:endParaRPr sz="2200">
              <a:latin typeface="Times New Roman"/>
              <a:cs typeface="Times New Roman"/>
            </a:endParaRPr>
          </a:p>
          <a:p>
            <a:pPr marL="58419">
              <a:lnSpc>
                <a:spcPct val="100000"/>
              </a:lnSpc>
              <a:spcBef>
                <a:spcPts val="550"/>
              </a:spcBef>
            </a:pPr>
            <a:r>
              <a:rPr dirty="0" baseline="6613" sz="3150" spc="375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200" spc="250">
                <a:latin typeface="Times New Roman"/>
                <a:cs typeface="Times New Roman"/>
              </a:rPr>
              <a:t>Mobile </a:t>
            </a:r>
            <a:r>
              <a:rPr dirty="0" sz="2200" spc="15">
                <a:latin typeface="Times New Roman"/>
                <a:cs typeface="Times New Roman"/>
              </a:rPr>
              <a:t>office</a:t>
            </a:r>
            <a:r>
              <a:rPr dirty="0" sz="2200" spc="-235">
                <a:latin typeface="Times New Roman"/>
                <a:cs typeface="Times New Roman"/>
              </a:rPr>
              <a:t> </a:t>
            </a:r>
            <a:r>
              <a:rPr dirty="0" sz="2200" spc="-40">
                <a:latin typeface="Times New Roman"/>
                <a:cs typeface="Times New Roman"/>
              </a:rPr>
              <a:t>applications</a:t>
            </a:r>
            <a:endParaRPr sz="2200">
              <a:latin typeface="Times New Roman"/>
              <a:cs typeface="Times New Roman"/>
            </a:endParaRPr>
          </a:p>
          <a:p>
            <a:pPr marL="58419">
              <a:lnSpc>
                <a:spcPct val="100000"/>
              </a:lnSpc>
              <a:spcBef>
                <a:spcPts val="550"/>
              </a:spcBef>
            </a:pPr>
            <a:r>
              <a:rPr dirty="0" baseline="6613" sz="3150" spc="375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200" spc="250">
                <a:latin typeface="Times New Roman"/>
                <a:cs typeface="Times New Roman"/>
              </a:rPr>
              <a:t>Mobile </a:t>
            </a:r>
            <a:r>
              <a:rPr dirty="0" sz="2200" spc="-30">
                <a:latin typeface="Times New Roman"/>
                <a:cs typeface="Times New Roman"/>
              </a:rPr>
              <a:t>CRM</a:t>
            </a:r>
            <a:r>
              <a:rPr dirty="0" sz="2200" spc="-275">
                <a:latin typeface="Times New Roman"/>
                <a:cs typeface="Times New Roman"/>
              </a:rPr>
              <a:t> </a:t>
            </a:r>
            <a:r>
              <a:rPr dirty="0" sz="2200" spc="25">
                <a:latin typeface="Times New Roman"/>
                <a:cs typeface="Times New Roman"/>
              </a:rPr>
              <a:t>(e-CRM)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77409" y="1775459"/>
            <a:ext cx="3668395" cy="3376929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000" spc="105" b="1">
                <a:solidFill>
                  <a:srgbClr val="03607A"/>
                </a:solidFill>
                <a:latin typeface="Times New Roman"/>
                <a:cs typeface="Times New Roman"/>
              </a:rPr>
              <a:t>Challenges</a:t>
            </a:r>
            <a:r>
              <a:rPr dirty="0" sz="2000" spc="-35" b="1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dirty="0" sz="2000" spc="114" b="1">
                <a:solidFill>
                  <a:srgbClr val="03607A"/>
                </a:solidFill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2000" spc="110" b="1">
                <a:solidFill>
                  <a:srgbClr val="03607A"/>
                </a:solidFill>
                <a:latin typeface="Times New Roman"/>
                <a:cs typeface="Times New Roman"/>
              </a:rPr>
              <a:t>Mobile </a:t>
            </a:r>
            <a:r>
              <a:rPr dirty="0" sz="2000" spc="75" b="1">
                <a:solidFill>
                  <a:srgbClr val="03607A"/>
                </a:solidFill>
                <a:latin typeface="Times New Roman"/>
                <a:cs typeface="Times New Roman"/>
              </a:rPr>
              <a:t>Workforce</a:t>
            </a:r>
            <a:r>
              <a:rPr dirty="0" sz="2000" spc="-155" b="1">
                <a:solidFill>
                  <a:srgbClr val="03607A"/>
                </a:solidFill>
                <a:latin typeface="Times New Roman"/>
                <a:cs typeface="Times New Roman"/>
              </a:rPr>
              <a:t> </a:t>
            </a:r>
            <a:r>
              <a:rPr dirty="0" sz="2000" spc="80" b="1">
                <a:solidFill>
                  <a:srgbClr val="03607A"/>
                </a:solidFill>
                <a:latin typeface="Times New Roman"/>
                <a:cs typeface="Times New Roman"/>
              </a:rPr>
              <a:t>Support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00">
              <a:latin typeface="Times New Roman"/>
              <a:cs typeface="Times New Roman"/>
            </a:endParaRPr>
          </a:p>
          <a:p>
            <a:pPr marL="330835" marR="5080" indent="-273050">
              <a:lnSpc>
                <a:spcPct val="100000"/>
              </a:lnSpc>
            </a:pPr>
            <a:r>
              <a:rPr dirty="0" baseline="6613" sz="3150" spc="375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200" spc="250">
                <a:latin typeface="Times New Roman"/>
                <a:cs typeface="Times New Roman"/>
              </a:rPr>
              <a:t>Network </a:t>
            </a:r>
            <a:r>
              <a:rPr dirty="0" sz="2200" spc="50">
                <a:latin typeface="Times New Roman"/>
                <a:cs typeface="Times New Roman"/>
              </a:rPr>
              <a:t>coverage </a:t>
            </a:r>
            <a:r>
              <a:rPr dirty="0" sz="2200" spc="60">
                <a:latin typeface="Times New Roman"/>
                <a:cs typeface="Times New Roman"/>
              </a:rPr>
              <a:t>gaps</a:t>
            </a:r>
            <a:r>
              <a:rPr dirty="0" sz="2200" spc="-355">
                <a:latin typeface="Times New Roman"/>
                <a:cs typeface="Times New Roman"/>
              </a:rPr>
              <a:t> </a:t>
            </a:r>
            <a:r>
              <a:rPr dirty="0" sz="2200" spc="-330">
                <a:latin typeface="Times New Roman"/>
                <a:cs typeface="Times New Roman"/>
              </a:rPr>
              <a:t>and  </a:t>
            </a:r>
            <a:r>
              <a:rPr dirty="0" sz="2200" spc="105">
                <a:latin typeface="Times New Roman"/>
                <a:cs typeface="Times New Roman"/>
              </a:rPr>
              <a:t>interruptions</a:t>
            </a:r>
            <a:endParaRPr sz="2200">
              <a:latin typeface="Times New Roman"/>
              <a:cs typeface="Times New Roman"/>
            </a:endParaRPr>
          </a:p>
          <a:p>
            <a:pPr marL="57785">
              <a:lnSpc>
                <a:spcPct val="100000"/>
              </a:lnSpc>
              <a:spcBef>
                <a:spcPts val="540"/>
              </a:spcBef>
            </a:pPr>
            <a:r>
              <a:rPr dirty="0" baseline="6613" sz="3150" spc="307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200" spc="204">
                <a:latin typeface="Times New Roman"/>
                <a:cs typeface="Times New Roman"/>
              </a:rPr>
              <a:t>Internetwork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90">
                <a:latin typeface="Times New Roman"/>
                <a:cs typeface="Times New Roman"/>
              </a:rPr>
              <a:t>roaming</a:t>
            </a:r>
            <a:endParaRPr sz="2200">
              <a:latin typeface="Times New Roman"/>
              <a:cs typeface="Times New Roman"/>
            </a:endParaRPr>
          </a:p>
          <a:p>
            <a:pPr marL="330835" marR="909955" indent="-273050">
              <a:lnSpc>
                <a:spcPct val="100000"/>
              </a:lnSpc>
              <a:spcBef>
                <a:spcPts val="550"/>
              </a:spcBef>
            </a:pPr>
            <a:r>
              <a:rPr dirty="0" baseline="6613" sz="3150" spc="345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200" spc="229">
                <a:latin typeface="Times New Roman"/>
                <a:cs typeface="Times New Roman"/>
              </a:rPr>
              <a:t>Device </a:t>
            </a:r>
            <a:r>
              <a:rPr dirty="0" sz="2200" spc="130">
                <a:latin typeface="Times New Roman"/>
                <a:cs typeface="Times New Roman"/>
              </a:rPr>
              <a:t>and</a:t>
            </a:r>
            <a:r>
              <a:rPr dirty="0" sz="2200" spc="-250">
                <a:latin typeface="Times New Roman"/>
                <a:cs typeface="Times New Roman"/>
              </a:rPr>
              <a:t> </a:t>
            </a:r>
            <a:r>
              <a:rPr dirty="0" sz="2200" spc="-105">
                <a:latin typeface="Times New Roman"/>
                <a:cs typeface="Times New Roman"/>
              </a:rPr>
              <a:t>network  </a:t>
            </a:r>
            <a:r>
              <a:rPr dirty="0" sz="2200" spc="120">
                <a:latin typeface="Times New Roman"/>
                <a:cs typeface="Times New Roman"/>
              </a:rPr>
              <a:t>management</a:t>
            </a:r>
            <a:endParaRPr sz="2200">
              <a:latin typeface="Times New Roman"/>
              <a:cs typeface="Times New Roman"/>
            </a:endParaRPr>
          </a:p>
          <a:p>
            <a:pPr marL="57785">
              <a:lnSpc>
                <a:spcPct val="100000"/>
              </a:lnSpc>
              <a:spcBef>
                <a:spcPts val="550"/>
              </a:spcBef>
            </a:pPr>
            <a:r>
              <a:rPr dirty="0" baseline="6613" sz="3150" spc="322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200" spc="215">
                <a:latin typeface="Times New Roman"/>
                <a:cs typeface="Times New Roman"/>
              </a:rPr>
              <a:t>Bandwidth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spc="120">
                <a:latin typeface="Times New Roman"/>
                <a:cs typeface="Times New Roman"/>
              </a:rPr>
              <a:t>management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149350"/>
            <a:ext cx="645287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5"/>
              <a:t>Mobile </a:t>
            </a:r>
            <a:r>
              <a:rPr dirty="0" spc="-170"/>
              <a:t>Enterprise</a:t>
            </a:r>
            <a:r>
              <a:rPr dirty="0" spc="-459"/>
              <a:t> </a:t>
            </a:r>
            <a:r>
              <a:rPr dirty="0" spc="-190"/>
              <a:t>Solutions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5"/>
              <a:t>6-</a:t>
            </a:r>
            <a:fld id="{81D60167-4931-47E6-BA6A-407CBD079E47}" type="slidenum">
              <a:rPr dirty="0" spc="5"/>
              <a:t>29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884679"/>
            <a:ext cx="6317615" cy="183007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baseline="6802" sz="3675" spc="569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600" spc="380" b="1">
                <a:latin typeface="Times New Roman"/>
                <a:cs typeface="Times New Roman"/>
              </a:rPr>
              <a:t>Fleet</a:t>
            </a:r>
            <a:r>
              <a:rPr dirty="0" sz="2600" spc="-360" b="1">
                <a:latin typeface="Times New Roman"/>
                <a:cs typeface="Times New Roman"/>
              </a:rPr>
              <a:t> </a:t>
            </a:r>
            <a:r>
              <a:rPr dirty="0" sz="2600" spc="155" b="1">
                <a:latin typeface="Times New Roman"/>
                <a:cs typeface="Times New Roman"/>
              </a:rPr>
              <a:t>and </a:t>
            </a:r>
            <a:r>
              <a:rPr dirty="0" sz="2600" spc="140" b="1">
                <a:latin typeface="Times New Roman"/>
                <a:cs typeface="Times New Roman"/>
              </a:rPr>
              <a:t>transportation </a:t>
            </a:r>
            <a:r>
              <a:rPr dirty="0" sz="2600" spc="30" b="1">
                <a:latin typeface="Times New Roman"/>
                <a:cs typeface="Times New Roman"/>
              </a:rPr>
              <a:t>management</a:t>
            </a:r>
            <a:endParaRPr sz="26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600"/>
              </a:spcBef>
            </a:pPr>
            <a:r>
              <a:rPr dirty="0" baseline="9485" sz="3075" spc="412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dirty="0" sz="2400" spc="275">
                <a:latin typeface="Times New Roman"/>
                <a:cs typeface="Times New Roman"/>
              </a:rPr>
              <a:t>Fleet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100">
                <a:latin typeface="Times New Roman"/>
                <a:cs typeface="Times New Roman"/>
              </a:rPr>
              <a:t>Maintenance</a:t>
            </a:r>
            <a:endParaRPr sz="24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600"/>
              </a:spcBef>
            </a:pPr>
            <a:r>
              <a:rPr dirty="0" baseline="9485" sz="3075" spc="315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dirty="0" sz="2400" spc="210">
                <a:latin typeface="Times New Roman"/>
                <a:cs typeface="Times New Roman"/>
              </a:rPr>
              <a:t>Tracking </a:t>
            </a:r>
            <a:r>
              <a:rPr dirty="0" sz="2400" spc="75">
                <a:latin typeface="Times New Roman"/>
                <a:cs typeface="Times New Roman"/>
              </a:rPr>
              <a:t>People </a:t>
            </a:r>
            <a:r>
              <a:rPr dirty="0" sz="2400" spc="145">
                <a:latin typeface="Times New Roman"/>
                <a:cs typeface="Times New Roman"/>
              </a:rPr>
              <a:t>and</a:t>
            </a:r>
            <a:r>
              <a:rPr dirty="0" sz="2400" spc="-300">
                <a:latin typeface="Times New Roman"/>
                <a:cs typeface="Times New Roman"/>
              </a:rPr>
              <a:t> </a:t>
            </a:r>
            <a:r>
              <a:rPr dirty="0" sz="2400" spc="35">
                <a:latin typeface="Times New Roman"/>
                <a:cs typeface="Times New Roman"/>
              </a:rPr>
              <a:t>Vehicles</a:t>
            </a:r>
            <a:endParaRPr sz="24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600"/>
              </a:spcBef>
            </a:pPr>
            <a:r>
              <a:rPr dirty="0" baseline="9485" sz="3075" spc="284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dirty="0" sz="2400" spc="190">
                <a:latin typeface="Times New Roman"/>
                <a:cs typeface="Times New Roman"/>
              </a:rPr>
              <a:t>Transportation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114">
                <a:latin typeface="Times New Roman"/>
                <a:cs typeface="Times New Roman"/>
              </a:rPr>
              <a:t>Management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454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9124" y="0"/>
                </a:lnTo>
              </a:path>
            </a:pathLst>
          </a:custGeom>
          <a:ln w="10160">
            <a:solidFill>
              <a:srgbClr val="0097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77343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 h="0">
                <a:moveTo>
                  <a:pt x="0" y="0"/>
                </a:moveTo>
                <a:lnTo>
                  <a:pt x="451251" y="0"/>
                </a:lnTo>
              </a:path>
            </a:pathLst>
          </a:custGeom>
          <a:ln w="10160">
            <a:solidFill>
              <a:srgbClr val="0096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7343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 h="0">
                <a:moveTo>
                  <a:pt x="0" y="0"/>
                </a:moveTo>
                <a:lnTo>
                  <a:pt x="451251" y="0"/>
                </a:lnTo>
              </a:path>
            </a:pathLst>
          </a:custGeom>
          <a:ln w="10160">
            <a:solidFill>
              <a:srgbClr val="0096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78295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 h="0">
                <a:moveTo>
                  <a:pt x="0" y="0"/>
                </a:moveTo>
                <a:lnTo>
                  <a:pt x="430824" y="0"/>
                </a:lnTo>
              </a:path>
            </a:pathLst>
          </a:custGeom>
          <a:ln w="8889">
            <a:solidFill>
              <a:srgbClr val="0095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78295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 h="0">
                <a:moveTo>
                  <a:pt x="0" y="0"/>
                </a:moveTo>
                <a:lnTo>
                  <a:pt x="430824" y="0"/>
                </a:lnTo>
              </a:path>
            </a:pathLst>
          </a:custGeom>
          <a:ln w="8889">
            <a:solidFill>
              <a:srgbClr val="0095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79248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 h="0">
                <a:moveTo>
                  <a:pt x="0" y="0"/>
                </a:moveTo>
                <a:lnTo>
                  <a:pt x="412950" y="0"/>
                </a:lnTo>
              </a:path>
            </a:pathLst>
          </a:custGeom>
          <a:ln w="10160">
            <a:solidFill>
              <a:srgbClr val="0094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79248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 h="0">
                <a:moveTo>
                  <a:pt x="0" y="0"/>
                </a:moveTo>
                <a:lnTo>
                  <a:pt x="412950" y="0"/>
                </a:lnTo>
              </a:path>
            </a:pathLst>
          </a:custGeom>
          <a:ln w="10160">
            <a:solidFill>
              <a:srgbClr val="0094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80136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 h="0">
                <a:moveTo>
                  <a:pt x="0" y="0"/>
                </a:moveTo>
                <a:lnTo>
                  <a:pt x="395076" y="0"/>
                </a:lnTo>
              </a:path>
            </a:pathLst>
          </a:custGeom>
          <a:ln w="10160">
            <a:solidFill>
              <a:srgbClr val="0093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80136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 h="0">
                <a:moveTo>
                  <a:pt x="0" y="0"/>
                </a:moveTo>
                <a:lnTo>
                  <a:pt x="395076" y="0"/>
                </a:lnTo>
              </a:path>
            </a:pathLst>
          </a:custGeom>
          <a:ln w="10160">
            <a:solidFill>
              <a:srgbClr val="0093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810259"/>
            <a:ext cx="377825" cy="0"/>
          </a:xfrm>
          <a:custGeom>
            <a:avLst/>
            <a:gdLst/>
            <a:ahLst/>
            <a:cxnLst/>
            <a:rect l="l" t="t" r="r" b="b"/>
            <a:pathLst>
              <a:path w="377825" h="0">
                <a:moveTo>
                  <a:pt x="0" y="0"/>
                </a:moveTo>
                <a:lnTo>
                  <a:pt x="377203" y="0"/>
                </a:lnTo>
              </a:path>
            </a:pathLst>
          </a:custGeom>
          <a:ln w="10160">
            <a:solidFill>
              <a:srgbClr val="0092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810259"/>
            <a:ext cx="377825" cy="0"/>
          </a:xfrm>
          <a:custGeom>
            <a:avLst/>
            <a:gdLst/>
            <a:ahLst/>
            <a:cxnLst/>
            <a:rect l="l" t="t" r="r" b="b"/>
            <a:pathLst>
              <a:path w="377825" h="0">
                <a:moveTo>
                  <a:pt x="0" y="0"/>
                </a:moveTo>
                <a:lnTo>
                  <a:pt x="377203" y="0"/>
                </a:lnTo>
              </a:path>
            </a:pathLst>
          </a:custGeom>
          <a:ln w="10160">
            <a:solidFill>
              <a:srgbClr val="0092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8191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 h="0">
                <a:moveTo>
                  <a:pt x="0" y="0"/>
                </a:moveTo>
                <a:lnTo>
                  <a:pt x="361212" y="0"/>
                </a:lnTo>
              </a:path>
            </a:pathLst>
          </a:custGeom>
          <a:ln w="10159">
            <a:solidFill>
              <a:srgbClr val="0091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8191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 h="0">
                <a:moveTo>
                  <a:pt x="0" y="0"/>
                </a:moveTo>
                <a:lnTo>
                  <a:pt x="361212" y="0"/>
                </a:lnTo>
              </a:path>
            </a:pathLst>
          </a:custGeom>
          <a:ln w="10159">
            <a:solidFill>
              <a:srgbClr val="0091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82867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 h="0">
                <a:moveTo>
                  <a:pt x="0" y="0"/>
                </a:moveTo>
                <a:lnTo>
                  <a:pt x="343296" y="0"/>
                </a:lnTo>
              </a:path>
            </a:pathLst>
          </a:custGeom>
          <a:ln w="8890">
            <a:solidFill>
              <a:srgbClr val="0090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82867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 h="0">
                <a:moveTo>
                  <a:pt x="0" y="0"/>
                </a:moveTo>
                <a:lnTo>
                  <a:pt x="343296" y="0"/>
                </a:lnTo>
              </a:path>
            </a:pathLst>
          </a:custGeom>
          <a:ln w="8890">
            <a:solidFill>
              <a:srgbClr val="0090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83820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 h="0">
                <a:moveTo>
                  <a:pt x="0" y="0"/>
                </a:moveTo>
                <a:lnTo>
                  <a:pt x="327619" y="0"/>
                </a:lnTo>
              </a:path>
            </a:pathLst>
          </a:custGeom>
          <a:ln w="10159">
            <a:solidFill>
              <a:srgbClr val="008F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83820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 h="0">
                <a:moveTo>
                  <a:pt x="0" y="0"/>
                </a:moveTo>
                <a:lnTo>
                  <a:pt x="327619" y="0"/>
                </a:lnTo>
              </a:path>
            </a:pathLst>
          </a:custGeom>
          <a:ln w="10159">
            <a:solidFill>
              <a:srgbClr val="008F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847089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 h="0">
                <a:moveTo>
                  <a:pt x="0" y="0"/>
                </a:moveTo>
                <a:lnTo>
                  <a:pt x="311942" y="0"/>
                </a:lnTo>
              </a:path>
            </a:pathLst>
          </a:custGeom>
          <a:ln w="10160">
            <a:solidFill>
              <a:srgbClr val="008E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847089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 h="0">
                <a:moveTo>
                  <a:pt x="0" y="0"/>
                </a:moveTo>
                <a:lnTo>
                  <a:pt x="311942" y="0"/>
                </a:lnTo>
              </a:path>
            </a:pathLst>
          </a:custGeom>
          <a:ln w="10160">
            <a:solidFill>
              <a:srgbClr val="008E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85598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 h="0">
                <a:moveTo>
                  <a:pt x="0" y="0"/>
                </a:moveTo>
                <a:lnTo>
                  <a:pt x="296265" y="0"/>
                </a:lnTo>
              </a:path>
            </a:pathLst>
          </a:custGeom>
          <a:ln w="10160">
            <a:solidFill>
              <a:srgbClr val="008D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85598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 h="0">
                <a:moveTo>
                  <a:pt x="0" y="0"/>
                </a:moveTo>
                <a:lnTo>
                  <a:pt x="296265" y="0"/>
                </a:lnTo>
              </a:path>
            </a:pathLst>
          </a:custGeom>
          <a:ln w="10160">
            <a:solidFill>
              <a:srgbClr val="008D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86486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 h="0">
                <a:moveTo>
                  <a:pt x="0" y="0"/>
                </a:moveTo>
                <a:lnTo>
                  <a:pt x="280588" y="0"/>
                </a:lnTo>
              </a:path>
            </a:pathLst>
          </a:custGeom>
          <a:ln w="10160">
            <a:solidFill>
              <a:srgbClr val="008C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86486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 h="0">
                <a:moveTo>
                  <a:pt x="0" y="0"/>
                </a:moveTo>
                <a:lnTo>
                  <a:pt x="280588" y="0"/>
                </a:lnTo>
              </a:path>
            </a:pathLst>
          </a:custGeom>
          <a:ln w="10160">
            <a:solidFill>
              <a:srgbClr val="008C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87439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 h="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8889">
            <a:solidFill>
              <a:srgbClr val="008B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87439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 h="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8889">
            <a:solidFill>
              <a:srgbClr val="008B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403320" y="2540"/>
            <a:ext cx="4740910" cy="0"/>
          </a:xfrm>
          <a:custGeom>
            <a:avLst/>
            <a:gdLst/>
            <a:ahLst/>
            <a:cxnLst/>
            <a:rect l="l" t="t" r="r" b="b"/>
            <a:pathLst>
              <a:path w="4740909" h="0">
                <a:moveTo>
                  <a:pt x="0" y="0"/>
                </a:moveTo>
                <a:lnTo>
                  <a:pt x="4740679" y="0"/>
                </a:lnTo>
              </a:path>
            </a:pathLst>
          </a:custGeom>
          <a:ln w="5079">
            <a:solidFill>
              <a:srgbClr val="009A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14231" y="10795"/>
            <a:ext cx="4730115" cy="0"/>
          </a:xfrm>
          <a:custGeom>
            <a:avLst/>
            <a:gdLst/>
            <a:ahLst/>
            <a:cxnLst/>
            <a:rect l="l" t="t" r="r" b="b"/>
            <a:pathLst>
              <a:path w="4730115" h="0">
                <a:moveTo>
                  <a:pt x="0" y="0"/>
                </a:moveTo>
                <a:lnTo>
                  <a:pt x="4729768" y="0"/>
                </a:lnTo>
              </a:path>
            </a:pathLst>
          </a:custGeom>
          <a:ln w="13970">
            <a:solidFill>
              <a:srgbClr val="009A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450599" y="23495"/>
            <a:ext cx="4693920" cy="0"/>
          </a:xfrm>
          <a:custGeom>
            <a:avLst/>
            <a:gdLst/>
            <a:ahLst/>
            <a:cxnLst/>
            <a:rect l="l" t="t" r="r" b="b"/>
            <a:pathLst>
              <a:path w="4693920" h="0">
                <a:moveTo>
                  <a:pt x="0" y="0"/>
                </a:moveTo>
                <a:lnTo>
                  <a:pt x="4693400" y="0"/>
                </a:lnTo>
              </a:path>
            </a:pathLst>
          </a:custGeom>
          <a:ln w="13970">
            <a:solidFill>
              <a:srgbClr val="009A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490604" y="37465"/>
            <a:ext cx="4653915" cy="0"/>
          </a:xfrm>
          <a:custGeom>
            <a:avLst/>
            <a:gdLst/>
            <a:ahLst/>
            <a:cxnLst/>
            <a:rect l="l" t="t" r="r" b="b"/>
            <a:pathLst>
              <a:path w="4653915" h="0">
                <a:moveTo>
                  <a:pt x="0" y="0"/>
                </a:moveTo>
                <a:lnTo>
                  <a:pt x="4653395" y="0"/>
                </a:lnTo>
              </a:path>
            </a:pathLst>
          </a:custGeom>
          <a:ln w="13970">
            <a:solidFill>
              <a:srgbClr val="009B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526972" y="5016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4" h="0">
                <a:moveTo>
                  <a:pt x="0" y="0"/>
                </a:moveTo>
                <a:lnTo>
                  <a:pt x="4617027" y="0"/>
                </a:lnTo>
              </a:path>
            </a:pathLst>
          </a:custGeom>
          <a:ln w="13970">
            <a:solidFill>
              <a:srgbClr val="009B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566592" y="62864"/>
            <a:ext cx="4577715" cy="0"/>
          </a:xfrm>
          <a:custGeom>
            <a:avLst/>
            <a:gdLst/>
            <a:ahLst/>
            <a:cxnLst/>
            <a:rect l="l" t="t" r="r" b="b"/>
            <a:pathLst>
              <a:path w="4577715" h="0">
                <a:moveTo>
                  <a:pt x="0" y="0"/>
                </a:moveTo>
                <a:lnTo>
                  <a:pt x="4577407" y="0"/>
                </a:lnTo>
              </a:path>
            </a:pathLst>
          </a:custGeom>
          <a:ln w="13970">
            <a:solidFill>
              <a:srgbClr val="009B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608379" y="75564"/>
            <a:ext cx="4535805" cy="0"/>
          </a:xfrm>
          <a:custGeom>
            <a:avLst/>
            <a:gdLst/>
            <a:ahLst/>
            <a:cxnLst/>
            <a:rect l="l" t="t" r="r" b="b"/>
            <a:pathLst>
              <a:path w="4535805" h="0">
                <a:moveTo>
                  <a:pt x="0" y="0"/>
                </a:moveTo>
                <a:lnTo>
                  <a:pt x="4535620" y="0"/>
                </a:lnTo>
              </a:path>
            </a:pathLst>
          </a:custGeom>
          <a:ln w="13970">
            <a:solidFill>
              <a:srgbClr val="009C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650166" y="88264"/>
            <a:ext cx="4493895" cy="0"/>
          </a:xfrm>
          <a:custGeom>
            <a:avLst/>
            <a:gdLst/>
            <a:ahLst/>
            <a:cxnLst/>
            <a:rect l="l" t="t" r="r" b="b"/>
            <a:pathLst>
              <a:path w="4493895" h="0">
                <a:moveTo>
                  <a:pt x="0" y="0"/>
                </a:moveTo>
                <a:lnTo>
                  <a:pt x="4493833" y="0"/>
                </a:lnTo>
              </a:path>
            </a:pathLst>
          </a:custGeom>
          <a:ln w="13970">
            <a:solidFill>
              <a:srgbClr val="009C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696132" y="102235"/>
            <a:ext cx="4448175" cy="0"/>
          </a:xfrm>
          <a:custGeom>
            <a:avLst/>
            <a:gdLst/>
            <a:ahLst/>
            <a:cxnLst/>
            <a:rect l="l" t="t" r="r" b="b"/>
            <a:pathLst>
              <a:path w="4448175" h="0">
                <a:moveTo>
                  <a:pt x="0" y="0"/>
                </a:moveTo>
                <a:lnTo>
                  <a:pt x="4447867" y="0"/>
                </a:lnTo>
              </a:path>
            </a:pathLst>
          </a:custGeom>
          <a:ln w="13970">
            <a:solidFill>
              <a:srgbClr val="009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737919" y="114935"/>
            <a:ext cx="4406265" cy="0"/>
          </a:xfrm>
          <a:custGeom>
            <a:avLst/>
            <a:gdLst/>
            <a:ahLst/>
            <a:cxnLst/>
            <a:rect l="l" t="t" r="r" b="b"/>
            <a:pathLst>
              <a:path w="4406265" h="0">
                <a:moveTo>
                  <a:pt x="0" y="0"/>
                </a:moveTo>
                <a:lnTo>
                  <a:pt x="4406080" y="0"/>
                </a:lnTo>
              </a:path>
            </a:pathLst>
          </a:custGeom>
          <a:ln w="13970">
            <a:solidFill>
              <a:srgbClr val="009D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779706" y="127635"/>
            <a:ext cx="4364355" cy="0"/>
          </a:xfrm>
          <a:custGeom>
            <a:avLst/>
            <a:gdLst/>
            <a:ahLst/>
            <a:cxnLst/>
            <a:rect l="l" t="t" r="r" b="b"/>
            <a:pathLst>
              <a:path w="4364355" h="0">
                <a:moveTo>
                  <a:pt x="0" y="0"/>
                </a:moveTo>
                <a:lnTo>
                  <a:pt x="4364293" y="0"/>
                </a:lnTo>
              </a:path>
            </a:pathLst>
          </a:custGeom>
          <a:ln w="13970">
            <a:solidFill>
              <a:srgbClr val="009D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823542" y="14033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 h="0">
                <a:moveTo>
                  <a:pt x="0" y="0"/>
                </a:moveTo>
                <a:lnTo>
                  <a:pt x="4320458" y="0"/>
                </a:lnTo>
              </a:path>
            </a:pathLst>
          </a:custGeom>
          <a:ln w="13970">
            <a:solidFill>
              <a:srgbClr val="009E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869425" y="15303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 h="0">
                <a:moveTo>
                  <a:pt x="0" y="0"/>
                </a:moveTo>
                <a:lnTo>
                  <a:pt x="4274574" y="0"/>
                </a:lnTo>
              </a:path>
            </a:pathLst>
          </a:custGeom>
          <a:ln w="13970">
            <a:solidFill>
              <a:srgbClr val="009E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919898" y="167004"/>
            <a:ext cx="4224655" cy="0"/>
          </a:xfrm>
          <a:custGeom>
            <a:avLst/>
            <a:gdLst/>
            <a:ahLst/>
            <a:cxnLst/>
            <a:rect l="l" t="t" r="r" b="b"/>
            <a:pathLst>
              <a:path w="4224655" h="0">
                <a:moveTo>
                  <a:pt x="0" y="0"/>
                </a:moveTo>
                <a:lnTo>
                  <a:pt x="4224101" y="0"/>
                </a:lnTo>
              </a:path>
            </a:pathLst>
          </a:custGeom>
          <a:ln w="13970">
            <a:solidFill>
              <a:srgbClr val="009E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965781" y="17970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 h="0">
                <a:moveTo>
                  <a:pt x="0" y="0"/>
                </a:moveTo>
                <a:lnTo>
                  <a:pt x="4178218" y="0"/>
                </a:lnTo>
              </a:path>
            </a:pathLst>
          </a:custGeom>
          <a:ln w="13970">
            <a:solidFill>
              <a:srgbClr val="009F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011665" y="192404"/>
            <a:ext cx="4132579" cy="0"/>
          </a:xfrm>
          <a:custGeom>
            <a:avLst/>
            <a:gdLst/>
            <a:ahLst/>
            <a:cxnLst/>
            <a:rect l="l" t="t" r="r" b="b"/>
            <a:pathLst>
              <a:path w="4132579" h="0">
                <a:moveTo>
                  <a:pt x="0" y="0"/>
                </a:moveTo>
                <a:lnTo>
                  <a:pt x="4132334" y="0"/>
                </a:lnTo>
              </a:path>
            </a:pathLst>
          </a:custGeom>
          <a:ln w="13970">
            <a:solidFill>
              <a:srgbClr val="009F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057549" y="205104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 h="0">
                <a:moveTo>
                  <a:pt x="0" y="0"/>
                </a:moveTo>
                <a:lnTo>
                  <a:pt x="4059666" y="0"/>
                </a:lnTo>
              </a:path>
            </a:pathLst>
          </a:custGeom>
          <a:ln w="13970">
            <a:solidFill>
              <a:srgbClr val="00A0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103433" y="217804"/>
            <a:ext cx="3969385" cy="0"/>
          </a:xfrm>
          <a:custGeom>
            <a:avLst/>
            <a:gdLst/>
            <a:ahLst/>
            <a:cxnLst/>
            <a:rect l="l" t="t" r="r" b="b"/>
            <a:pathLst>
              <a:path w="3969384" h="0">
                <a:moveTo>
                  <a:pt x="0" y="0"/>
                </a:moveTo>
                <a:lnTo>
                  <a:pt x="3969141" y="0"/>
                </a:lnTo>
              </a:path>
            </a:pathLst>
          </a:custGeom>
          <a:ln w="13970">
            <a:solidFill>
              <a:srgbClr val="00A0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153905" y="231775"/>
            <a:ext cx="3869690" cy="0"/>
          </a:xfrm>
          <a:custGeom>
            <a:avLst/>
            <a:gdLst/>
            <a:ahLst/>
            <a:cxnLst/>
            <a:rect l="l" t="t" r="r" b="b"/>
            <a:pathLst>
              <a:path w="3869690" h="0">
                <a:moveTo>
                  <a:pt x="0" y="0"/>
                </a:moveTo>
                <a:lnTo>
                  <a:pt x="3869564" y="0"/>
                </a:lnTo>
              </a:path>
            </a:pathLst>
          </a:custGeom>
          <a:ln w="13969">
            <a:solidFill>
              <a:srgbClr val="00A0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199789" y="244475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 h="0">
                <a:moveTo>
                  <a:pt x="0" y="0"/>
                </a:moveTo>
                <a:lnTo>
                  <a:pt x="3779040" y="0"/>
                </a:lnTo>
              </a:path>
            </a:pathLst>
          </a:custGeom>
          <a:ln w="13969">
            <a:solidFill>
              <a:srgbClr val="00A1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245673" y="257175"/>
            <a:ext cx="3688715" cy="0"/>
          </a:xfrm>
          <a:custGeom>
            <a:avLst/>
            <a:gdLst/>
            <a:ahLst/>
            <a:cxnLst/>
            <a:rect l="l" t="t" r="r" b="b"/>
            <a:pathLst>
              <a:path w="3688715" h="0">
                <a:moveTo>
                  <a:pt x="0" y="0"/>
                </a:moveTo>
                <a:lnTo>
                  <a:pt x="3688516" y="0"/>
                </a:lnTo>
              </a:path>
            </a:pathLst>
          </a:custGeom>
          <a:ln w="13969">
            <a:solidFill>
              <a:srgbClr val="00A1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291557" y="269875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 h="0">
                <a:moveTo>
                  <a:pt x="0" y="0"/>
                </a:moveTo>
                <a:lnTo>
                  <a:pt x="3597991" y="0"/>
                </a:lnTo>
              </a:path>
            </a:pathLst>
          </a:custGeom>
          <a:ln w="13969">
            <a:solidFill>
              <a:srgbClr val="00A1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337441" y="282575"/>
            <a:ext cx="3507740" cy="0"/>
          </a:xfrm>
          <a:custGeom>
            <a:avLst/>
            <a:gdLst/>
            <a:ahLst/>
            <a:cxnLst/>
            <a:rect l="l" t="t" r="r" b="b"/>
            <a:pathLst>
              <a:path w="3507740" h="0">
                <a:moveTo>
                  <a:pt x="0" y="0"/>
                </a:moveTo>
                <a:lnTo>
                  <a:pt x="3507467" y="0"/>
                </a:lnTo>
              </a:path>
            </a:pathLst>
          </a:custGeom>
          <a:ln w="13969">
            <a:solidFill>
              <a:srgbClr val="00A2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387913" y="296545"/>
            <a:ext cx="3408045" cy="0"/>
          </a:xfrm>
          <a:custGeom>
            <a:avLst/>
            <a:gdLst/>
            <a:ahLst/>
            <a:cxnLst/>
            <a:rect l="l" t="t" r="r" b="b"/>
            <a:pathLst>
              <a:path w="3408045" h="0">
                <a:moveTo>
                  <a:pt x="0" y="0"/>
                </a:moveTo>
                <a:lnTo>
                  <a:pt x="3407890" y="0"/>
                </a:lnTo>
              </a:path>
            </a:pathLst>
          </a:custGeom>
          <a:ln w="13970">
            <a:solidFill>
              <a:srgbClr val="00A2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433797" y="309245"/>
            <a:ext cx="3317875" cy="0"/>
          </a:xfrm>
          <a:custGeom>
            <a:avLst/>
            <a:gdLst/>
            <a:ahLst/>
            <a:cxnLst/>
            <a:rect l="l" t="t" r="r" b="b"/>
            <a:pathLst>
              <a:path w="3317875" h="0">
                <a:moveTo>
                  <a:pt x="0" y="0"/>
                </a:moveTo>
                <a:lnTo>
                  <a:pt x="3317366" y="0"/>
                </a:lnTo>
              </a:path>
            </a:pathLst>
          </a:custGeom>
          <a:ln w="13970">
            <a:solidFill>
              <a:srgbClr val="00A3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479681" y="321945"/>
            <a:ext cx="3227070" cy="0"/>
          </a:xfrm>
          <a:custGeom>
            <a:avLst/>
            <a:gdLst/>
            <a:ahLst/>
            <a:cxnLst/>
            <a:rect l="l" t="t" r="r" b="b"/>
            <a:pathLst>
              <a:path w="3227070" h="0">
                <a:moveTo>
                  <a:pt x="0" y="0"/>
                </a:moveTo>
                <a:lnTo>
                  <a:pt x="3226841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528837" y="334645"/>
            <a:ext cx="3133090" cy="0"/>
          </a:xfrm>
          <a:custGeom>
            <a:avLst/>
            <a:gdLst/>
            <a:ahLst/>
            <a:cxnLst/>
            <a:rect l="l" t="t" r="r" b="b"/>
            <a:pathLst>
              <a:path w="3133090" h="0">
                <a:moveTo>
                  <a:pt x="0" y="0"/>
                </a:moveTo>
                <a:lnTo>
                  <a:pt x="3133044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585629" y="347345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 h="0">
                <a:moveTo>
                  <a:pt x="0" y="0"/>
                </a:moveTo>
                <a:lnTo>
                  <a:pt x="3031612" y="0"/>
                </a:lnTo>
              </a:path>
            </a:pathLst>
          </a:custGeom>
          <a:ln w="13970">
            <a:solidFill>
              <a:srgbClr val="00A4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648101" y="361315"/>
            <a:ext cx="2920365" cy="0"/>
          </a:xfrm>
          <a:custGeom>
            <a:avLst/>
            <a:gdLst/>
            <a:ahLst/>
            <a:cxnLst/>
            <a:rect l="l" t="t" r="r" b="b"/>
            <a:pathLst>
              <a:path w="2920365" h="0">
                <a:moveTo>
                  <a:pt x="0" y="0"/>
                </a:moveTo>
                <a:lnTo>
                  <a:pt x="2920036" y="0"/>
                </a:lnTo>
              </a:path>
            </a:pathLst>
          </a:custGeom>
          <a:ln w="13970">
            <a:solidFill>
              <a:srgbClr val="00A4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704893" y="374015"/>
            <a:ext cx="2818765" cy="0"/>
          </a:xfrm>
          <a:custGeom>
            <a:avLst/>
            <a:gdLst/>
            <a:ahLst/>
            <a:cxnLst/>
            <a:rect l="l" t="t" r="r" b="b"/>
            <a:pathLst>
              <a:path w="2818765" h="0">
                <a:moveTo>
                  <a:pt x="0" y="0"/>
                </a:moveTo>
                <a:lnTo>
                  <a:pt x="2818603" y="0"/>
                </a:lnTo>
              </a:path>
            </a:pathLst>
          </a:custGeom>
          <a:ln w="13970">
            <a:solidFill>
              <a:srgbClr val="00A4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761685" y="386715"/>
            <a:ext cx="2717165" cy="0"/>
          </a:xfrm>
          <a:custGeom>
            <a:avLst/>
            <a:gdLst/>
            <a:ahLst/>
            <a:cxnLst/>
            <a:rect l="l" t="t" r="r" b="b"/>
            <a:pathLst>
              <a:path w="2717165" h="0">
                <a:moveTo>
                  <a:pt x="0" y="0"/>
                </a:moveTo>
                <a:lnTo>
                  <a:pt x="2717170" y="0"/>
                </a:lnTo>
              </a:path>
            </a:pathLst>
          </a:custGeom>
          <a:ln w="13970">
            <a:solidFill>
              <a:srgbClr val="00A5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818478" y="39941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 h="0">
                <a:moveTo>
                  <a:pt x="0" y="0"/>
                </a:moveTo>
                <a:lnTo>
                  <a:pt x="2615737" y="0"/>
                </a:lnTo>
              </a:path>
            </a:pathLst>
          </a:custGeom>
          <a:ln w="13970">
            <a:solidFill>
              <a:srgbClr val="00A5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875270" y="41275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 h="0">
                <a:moveTo>
                  <a:pt x="0" y="0"/>
                </a:moveTo>
                <a:lnTo>
                  <a:pt x="2514305" y="0"/>
                </a:lnTo>
              </a:path>
            </a:pathLst>
          </a:custGeom>
          <a:ln w="15240">
            <a:solidFill>
              <a:srgbClr val="00A6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937741" y="426084"/>
            <a:ext cx="2402840" cy="0"/>
          </a:xfrm>
          <a:custGeom>
            <a:avLst/>
            <a:gdLst/>
            <a:ahLst/>
            <a:cxnLst/>
            <a:rect l="l" t="t" r="r" b="b"/>
            <a:pathLst>
              <a:path w="2402840" h="0">
                <a:moveTo>
                  <a:pt x="0" y="0"/>
                </a:moveTo>
                <a:lnTo>
                  <a:pt x="2402729" y="0"/>
                </a:lnTo>
              </a:path>
            </a:pathLst>
          </a:custGeom>
          <a:ln w="13970">
            <a:solidFill>
              <a:srgbClr val="00A6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994534" y="438784"/>
            <a:ext cx="2301875" cy="0"/>
          </a:xfrm>
          <a:custGeom>
            <a:avLst/>
            <a:gdLst/>
            <a:ahLst/>
            <a:cxnLst/>
            <a:rect l="l" t="t" r="r" b="b"/>
            <a:pathLst>
              <a:path w="2301875" h="0">
                <a:moveTo>
                  <a:pt x="0" y="0"/>
                </a:moveTo>
                <a:lnTo>
                  <a:pt x="2301296" y="0"/>
                </a:lnTo>
              </a:path>
            </a:pathLst>
          </a:custGeom>
          <a:ln w="13970">
            <a:solidFill>
              <a:srgbClr val="00A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051326" y="451484"/>
            <a:ext cx="2200275" cy="0"/>
          </a:xfrm>
          <a:custGeom>
            <a:avLst/>
            <a:gdLst/>
            <a:ahLst/>
            <a:cxnLst/>
            <a:rect l="l" t="t" r="r" b="b"/>
            <a:pathLst>
              <a:path w="2200275" h="0">
                <a:moveTo>
                  <a:pt x="0" y="0"/>
                </a:moveTo>
                <a:lnTo>
                  <a:pt x="2199863" y="0"/>
                </a:lnTo>
              </a:path>
            </a:pathLst>
          </a:custGeom>
          <a:ln w="13970">
            <a:solidFill>
              <a:srgbClr val="00A7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108118" y="464184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 h="0">
                <a:moveTo>
                  <a:pt x="0" y="0"/>
                </a:moveTo>
                <a:lnTo>
                  <a:pt x="2085677" y="0"/>
                </a:lnTo>
              </a:path>
            </a:pathLst>
          </a:custGeom>
          <a:ln w="13970">
            <a:solidFill>
              <a:srgbClr val="00A7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164910" y="477519"/>
            <a:ext cx="1971675" cy="0"/>
          </a:xfrm>
          <a:custGeom>
            <a:avLst/>
            <a:gdLst/>
            <a:ahLst/>
            <a:cxnLst/>
            <a:rect l="l" t="t" r="r" b="b"/>
            <a:pathLst>
              <a:path w="1971675" h="0">
                <a:moveTo>
                  <a:pt x="0" y="0"/>
                </a:moveTo>
                <a:lnTo>
                  <a:pt x="1971490" y="0"/>
                </a:lnTo>
              </a:path>
            </a:pathLst>
          </a:custGeom>
          <a:ln w="15239">
            <a:solidFill>
              <a:srgbClr val="00A7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227382" y="490855"/>
            <a:ext cx="1845945" cy="0"/>
          </a:xfrm>
          <a:custGeom>
            <a:avLst/>
            <a:gdLst/>
            <a:ahLst/>
            <a:cxnLst/>
            <a:rect l="l" t="t" r="r" b="b"/>
            <a:pathLst>
              <a:path w="1845945" h="0">
                <a:moveTo>
                  <a:pt x="0" y="0"/>
                </a:moveTo>
                <a:lnTo>
                  <a:pt x="1845885" y="0"/>
                </a:lnTo>
              </a:path>
            </a:pathLst>
          </a:custGeom>
          <a:ln w="13969">
            <a:solidFill>
              <a:srgbClr val="00A8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284174" y="503555"/>
            <a:ext cx="1732280" cy="0"/>
          </a:xfrm>
          <a:custGeom>
            <a:avLst/>
            <a:gdLst/>
            <a:ahLst/>
            <a:cxnLst/>
            <a:rect l="l" t="t" r="r" b="b"/>
            <a:pathLst>
              <a:path w="1732279" h="0">
                <a:moveTo>
                  <a:pt x="0" y="0"/>
                </a:moveTo>
                <a:lnTo>
                  <a:pt x="1731699" y="0"/>
                </a:lnTo>
              </a:path>
            </a:pathLst>
          </a:custGeom>
          <a:ln w="13969">
            <a:solidFill>
              <a:srgbClr val="00A8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349248" y="516255"/>
            <a:ext cx="1609725" cy="0"/>
          </a:xfrm>
          <a:custGeom>
            <a:avLst/>
            <a:gdLst/>
            <a:ahLst/>
            <a:cxnLst/>
            <a:rect l="l" t="t" r="r" b="b"/>
            <a:pathLst>
              <a:path w="1609725" h="0">
                <a:moveTo>
                  <a:pt x="0" y="0"/>
                </a:moveTo>
                <a:lnTo>
                  <a:pt x="1609231" y="0"/>
                </a:lnTo>
              </a:path>
            </a:pathLst>
          </a:custGeom>
          <a:ln w="13969">
            <a:solidFill>
              <a:srgbClr val="00A9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426744" y="528955"/>
            <a:ext cx="1458595" cy="0"/>
          </a:xfrm>
          <a:custGeom>
            <a:avLst/>
            <a:gdLst/>
            <a:ahLst/>
            <a:cxnLst/>
            <a:rect l="l" t="t" r="r" b="b"/>
            <a:pathLst>
              <a:path w="1458595" h="0">
                <a:moveTo>
                  <a:pt x="0" y="0"/>
                </a:moveTo>
                <a:lnTo>
                  <a:pt x="1458530" y="0"/>
                </a:lnTo>
              </a:path>
            </a:pathLst>
          </a:custGeom>
          <a:ln w="13969">
            <a:solidFill>
              <a:srgbClr val="00A9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511990" y="542925"/>
            <a:ext cx="1290955" cy="0"/>
          </a:xfrm>
          <a:custGeom>
            <a:avLst/>
            <a:gdLst/>
            <a:ahLst/>
            <a:cxnLst/>
            <a:rect l="l" t="t" r="r" b="b"/>
            <a:pathLst>
              <a:path w="1290954" h="0">
                <a:moveTo>
                  <a:pt x="0" y="0"/>
                </a:moveTo>
                <a:lnTo>
                  <a:pt x="1290828" y="0"/>
                </a:lnTo>
              </a:path>
            </a:pathLst>
          </a:custGeom>
          <a:ln w="13970">
            <a:solidFill>
              <a:srgbClr val="00A9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589485" y="555625"/>
            <a:ext cx="1138555" cy="0"/>
          </a:xfrm>
          <a:custGeom>
            <a:avLst/>
            <a:gdLst/>
            <a:ahLst/>
            <a:cxnLst/>
            <a:rect l="l" t="t" r="r" b="b"/>
            <a:pathLst>
              <a:path w="1138554" h="0">
                <a:moveTo>
                  <a:pt x="0" y="0"/>
                </a:moveTo>
                <a:lnTo>
                  <a:pt x="1138371" y="0"/>
                </a:lnTo>
              </a:path>
            </a:pathLst>
          </a:custGeom>
          <a:ln w="13970">
            <a:solidFill>
              <a:srgbClr val="00AA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666981" y="568325"/>
            <a:ext cx="986155" cy="0"/>
          </a:xfrm>
          <a:custGeom>
            <a:avLst/>
            <a:gdLst/>
            <a:ahLst/>
            <a:cxnLst/>
            <a:rect l="l" t="t" r="r" b="b"/>
            <a:pathLst>
              <a:path w="986154" h="0">
                <a:moveTo>
                  <a:pt x="0" y="0"/>
                </a:moveTo>
                <a:lnTo>
                  <a:pt x="985914" y="0"/>
                </a:lnTo>
              </a:path>
            </a:pathLst>
          </a:custGeom>
          <a:ln w="13970">
            <a:solidFill>
              <a:srgbClr val="00AA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780530" y="581025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 h="0">
                <a:moveTo>
                  <a:pt x="0" y="0"/>
                </a:moveTo>
                <a:lnTo>
                  <a:pt x="752398" y="0"/>
                </a:lnTo>
              </a:path>
            </a:pathLst>
          </a:custGeom>
          <a:ln w="13970">
            <a:solidFill>
              <a:srgbClr val="00AA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918113" y="593090"/>
            <a:ext cx="490220" cy="0"/>
          </a:xfrm>
          <a:custGeom>
            <a:avLst/>
            <a:gdLst/>
            <a:ahLst/>
            <a:cxnLst/>
            <a:rect l="l" t="t" r="r" b="b"/>
            <a:pathLst>
              <a:path w="490220" h="0">
                <a:moveTo>
                  <a:pt x="0" y="0"/>
                </a:moveTo>
                <a:lnTo>
                  <a:pt x="489847" y="0"/>
                </a:lnTo>
              </a:path>
            </a:pathLst>
          </a:custGeom>
          <a:ln w="12700">
            <a:solidFill>
              <a:srgbClr val="00AB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810" y="203200"/>
            <a:ext cx="9133840" cy="64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57200" y="685800"/>
            <a:ext cx="8333740" cy="5505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5"/>
              <a:t>6-</a:t>
            </a:r>
            <a:fld id="{81D60167-4931-47E6-BA6A-407CBD079E47}" type="slidenum">
              <a:rPr dirty="0" spc="5"/>
              <a:t>29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149350"/>
            <a:ext cx="517398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5"/>
              <a:t>Mobile</a:t>
            </a:r>
            <a:r>
              <a:rPr dirty="0" spc="-290"/>
              <a:t> </a:t>
            </a:r>
            <a:r>
              <a:rPr dirty="0" spc="-110"/>
              <a:t>Entertainment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5"/>
              <a:t>6-</a:t>
            </a:r>
            <a:fld id="{81D60167-4931-47E6-BA6A-407CBD079E47}" type="slidenum">
              <a:rPr dirty="0" spc="5"/>
              <a:t>29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884679"/>
            <a:ext cx="7704455" cy="365252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baseline="6802" sz="3675" spc="607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600" spc="405" b="1">
                <a:latin typeface="Times New Roman"/>
                <a:cs typeface="Times New Roman"/>
              </a:rPr>
              <a:t>mobile</a:t>
            </a:r>
            <a:r>
              <a:rPr dirty="0" sz="2600" spc="-40" b="1">
                <a:latin typeface="Times New Roman"/>
                <a:cs typeface="Times New Roman"/>
              </a:rPr>
              <a:t> </a:t>
            </a:r>
            <a:r>
              <a:rPr dirty="0" sz="2600" spc="175" b="1">
                <a:latin typeface="Times New Roman"/>
                <a:cs typeface="Times New Roman"/>
              </a:rPr>
              <a:t>entertainment</a:t>
            </a:r>
            <a:endParaRPr sz="2600">
              <a:latin typeface="Times New Roman"/>
              <a:cs typeface="Times New Roman"/>
            </a:endParaRPr>
          </a:p>
          <a:p>
            <a:pPr marL="285750" marR="5080">
              <a:lnSpc>
                <a:spcPct val="100000"/>
              </a:lnSpc>
              <a:spcBef>
                <a:spcPts val="650"/>
              </a:spcBef>
            </a:pPr>
            <a:r>
              <a:rPr dirty="0" sz="2600" spc="10">
                <a:latin typeface="Times New Roman"/>
                <a:cs typeface="Times New Roman"/>
              </a:rPr>
              <a:t>Any </a:t>
            </a:r>
            <a:r>
              <a:rPr dirty="0" sz="2600" spc="90">
                <a:latin typeface="Times New Roman"/>
                <a:cs typeface="Times New Roman"/>
              </a:rPr>
              <a:t>type </a:t>
            </a:r>
            <a:r>
              <a:rPr dirty="0" sz="2600" spc="15">
                <a:latin typeface="Times New Roman"/>
                <a:cs typeface="Times New Roman"/>
              </a:rPr>
              <a:t>of </a:t>
            </a:r>
            <a:r>
              <a:rPr dirty="0" sz="2600" spc="75">
                <a:latin typeface="Times New Roman"/>
                <a:cs typeface="Times New Roman"/>
              </a:rPr>
              <a:t>leisure </a:t>
            </a:r>
            <a:r>
              <a:rPr dirty="0" sz="2600" spc="55">
                <a:latin typeface="Times New Roman"/>
                <a:cs typeface="Times New Roman"/>
              </a:rPr>
              <a:t>activity </a:t>
            </a:r>
            <a:r>
              <a:rPr dirty="0" sz="2600" spc="100">
                <a:latin typeface="Times New Roman"/>
                <a:cs typeface="Times New Roman"/>
              </a:rPr>
              <a:t>() </a:t>
            </a:r>
            <a:r>
              <a:rPr dirty="0" sz="2600" spc="170">
                <a:latin typeface="Times New Roman"/>
                <a:cs typeface="Times New Roman"/>
              </a:rPr>
              <a:t>that </a:t>
            </a:r>
            <a:r>
              <a:rPr dirty="0" sz="2600" spc="75">
                <a:latin typeface="Times New Roman"/>
                <a:cs typeface="Times New Roman"/>
              </a:rPr>
              <a:t>utilizes </a:t>
            </a:r>
            <a:r>
              <a:rPr dirty="0" sz="2600" spc="50">
                <a:latin typeface="Times New Roman"/>
                <a:cs typeface="Times New Roman"/>
              </a:rPr>
              <a:t>wireless  </a:t>
            </a:r>
            <a:r>
              <a:rPr dirty="0" sz="2600" spc="114">
                <a:latin typeface="Times New Roman"/>
                <a:cs typeface="Times New Roman"/>
              </a:rPr>
              <a:t>telecommunication </a:t>
            </a:r>
            <a:r>
              <a:rPr dirty="0" sz="2600" spc="95">
                <a:latin typeface="Times New Roman"/>
                <a:cs typeface="Times New Roman"/>
              </a:rPr>
              <a:t>networks, </a:t>
            </a:r>
            <a:r>
              <a:rPr dirty="0" sz="2600" spc="110">
                <a:latin typeface="Times New Roman"/>
                <a:cs typeface="Times New Roman"/>
              </a:rPr>
              <a:t>interacts with</a:t>
            </a:r>
            <a:r>
              <a:rPr dirty="0" sz="2600" spc="-305">
                <a:latin typeface="Times New Roman"/>
                <a:cs typeface="Times New Roman"/>
              </a:rPr>
              <a:t> </a:t>
            </a:r>
            <a:r>
              <a:rPr dirty="0" sz="2600" spc="45">
                <a:latin typeface="Times New Roman"/>
                <a:cs typeface="Times New Roman"/>
              </a:rPr>
              <a:t>service  </a:t>
            </a:r>
            <a:r>
              <a:rPr dirty="0" sz="2600" spc="75">
                <a:latin typeface="Times New Roman"/>
                <a:cs typeface="Times New Roman"/>
              </a:rPr>
              <a:t>providers,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155">
                <a:latin typeface="Times New Roman"/>
                <a:cs typeface="Times New Roman"/>
              </a:rPr>
              <a:t>and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incurs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90">
                <a:latin typeface="Times New Roman"/>
                <a:cs typeface="Times New Roman"/>
              </a:rPr>
              <a:t>a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90">
                <a:latin typeface="Times New Roman"/>
                <a:cs typeface="Times New Roman"/>
              </a:rPr>
              <a:t>cost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160">
                <a:latin typeface="Times New Roman"/>
                <a:cs typeface="Times New Roman"/>
              </a:rPr>
              <a:t>upon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usage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baseline="6802" sz="3675" spc="54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600" spc="360" b="1">
                <a:latin typeface="Times New Roman"/>
                <a:cs typeface="Times New Roman"/>
              </a:rPr>
              <a:t>Mobile</a:t>
            </a:r>
            <a:r>
              <a:rPr dirty="0" sz="2600" spc="-40" b="1">
                <a:latin typeface="Times New Roman"/>
                <a:cs typeface="Times New Roman"/>
              </a:rPr>
              <a:t> </a:t>
            </a:r>
            <a:r>
              <a:rPr dirty="0" sz="2600" spc="170" b="1">
                <a:latin typeface="Times New Roman"/>
                <a:cs typeface="Times New Roman"/>
              </a:rPr>
              <a:t>music</a:t>
            </a:r>
            <a:r>
              <a:rPr dirty="0" sz="2600" spc="-30" b="1">
                <a:latin typeface="Times New Roman"/>
                <a:cs typeface="Times New Roman"/>
              </a:rPr>
              <a:t> </a:t>
            </a:r>
            <a:r>
              <a:rPr dirty="0" sz="2600" spc="155" b="1">
                <a:latin typeface="Times New Roman"/>
                <a:cs typeface="Times New Roman"/>
              </a:rPr>
              <a:t>and</a:t>
            </a:r>
            <a:r>
              <a:rPr dirty="0" sz="2600" spc="-30" b="1">
                <a:latin typeface="Times New Roman"/>
                <a:cs typeface="Times New Roman"/>
              </a:rPr>
              <a:t> </a:t>
            </a:r>
            <a:r>
              <a:rPr dirty="0" sz="2600" spc="165" b="1">
                <a:latin typeface="Times New Roman"/>
                <a:cs typeface="Times New Roman"/>
              </a:rPr>
              <a:t>video</a:t>
            </a:r>
            <a:r>
              <a:rPr dirty="0" sz="2600" spc="-25" b="1">
                <a:latin typeface="Times New Roman"/>
                <a:cs typeface="Times New Roman"/>
              </a:rPr>
              <a:t> </a:t>
            </a:r>
            <a:r>
              <a:rPr dirty="0" sz="2600" spc="120" b="1">
                <a:latin typeface="Times New Roman"/>
                <a:cs typeface="Times New Roman"/>
              </a:rPr>
              <a:t>providers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baseline="6802" sz="3675" spc="54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600" spc="360" b="1">
                <a:latin typeface="Times New Roman"/>
                <a:cs typeface="Times New Roman"/>
              </a:rPr>
              <a:t>Mobile</a:t>
            </a:r>
            <a:r>
              <a:rPr dirty="0" sz="2600" spc="-40" b="1">
                <a:latin typeface="Times New Roman"/>
                <a:cs typeface="Times New Roman"/>
              </a:rPr>
              <a:t> </a:t>
            </a:r>
            <a:r>
              <a:rPr dirty="0" sz="2600" spc="175" b="1">
                <a:latin typeface="Times New Roman"/>
                <a:cs typeface="Times New Roman"/>
              </a:rPr>
              <a:t>games</a:t>
            </a:r>
            <a:endParaRPr sz="2600">
              <a:latin typeface="Times New Roman"/>
              <a:cs typeface="Times New Roman"/>
            </a:endParaRPr>
          </a:p>
          <a:p>
            <a:pPr algn="ctr" marR="3801110">
              <a:lnSpc>
                <a:spcPct val="100000"/>
              </a:lnSpc>
              <a:spcBef>
                <a:spcPts val="600"/>
              </a:spcBef>
            </a:pPr>
            <a:r>
              <a:rPr dirty="0" baseline="9485" sz="3075" spc="419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dirty="0" sz="2400" spc="280" b="1">
                <a:latin typeface="Times New Roman"/>
                <a:cs typeface="Times New Roman"/>
              </a:rPr>
              <a:t>Hurdles </a:t>
            </a:r>
            <a:r>
              <a:rPr dirty="0" sz="2400" spc="85" b="1">
                <a:latin typeface="Times New Roman"/>
                <a:cs typeface="Times New Roman"/>
              </a:rPr>
              <a:t>for</a:t>
            </a:r>
            <a:r>
              <a:rPr dirty="0" sz="2400" spc="-405" b="1">
                <a:latin typeface="Times New Roman"/>
                <a:cs typeface="Times New Roman"/>
              </a:rPr>
              <a:t> </a:t>
            </a:r>
            <a:r>
              <a:rPr dirty="0" sz="2400" spc="90" b="1">
                <a:latin typeface="Times New Roman"/>
                <a:cs typeface="Times New Roman"/>
              </a:rPr>
              <a:t>Growth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baseline="6802" sz="3675" spc="434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600" spc="290" b="1">
                <a:latin typeface="Times New Roman"/>
                <a:cs typeface="Times New Roman"/>
              </a:rPr>
              <a:t>Mobility </a:t>
            </a:r>
            <a:r>
              <a:rPr dirty="0" sz="2600" spc="155" b="1">
                <a:latin typeface="Times New Roman"/>
                <a:cs typeface="Times New Roman"/>
              </a:rPr>
              <a:t>and</a:t>
            </a:r>
            <a:r>
              <a:rPr dirty="0" sz="2600" spc="-400" b="1">
                <a:latin typeface="Times New Roman"/>
                <a:cs typeface="Times New Roman"/>
              </a:rPr>
              <a:t> </a:t>
            </a:r>
            <a:r>
              <a:rPr dirty="0" sz="2600" spc="140" b="1">
                <a:latin typeface="Times New Roman"/>
                <a:cs typeface="Times New Roman"/>
              </a:rPr>
              <a:t>sports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149350"/>
            <a:ext cx="617156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5"/>
              <a:t>Mobile </a:t>
            </a:r>
            <a:r>
              <a:rPr dirty="0" spc="-265"/>
              <a:t>Consumer</a:t>
            </a:r>
            <a:r>
              <a:rPr dirty="0" spc="-470"/>
              <a:t> </a:t>
            </a:r>
            <a:r>
              <a:rPr dirty="0" spc="-310"/>
              <a:t>Services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5"/>
              <a:t>6-</a:t>
            </a:r>
            <a:fld id="{81D60167-4931-47E6-BA6A-407CBD079E47}" type="slidenum">
              <a:rPr dirty="0" spc="5"/>
              <a:t>29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884679"/>
            <a:ext cx="6503670" cy="227076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baseline="6802" sz="3675" spc="434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600" spc="290" b="1">
                <a:latin typeface="Times New Roman"/>
                <a:cs typeface="Times New Roman"/>
              </a:rPr>
              <a:t>Service</a:t>
            </a:r>
            <a:r>
              <a:rPr dirty="0" sz="2600" spc="-390" b="1">
                <a:latin typeface="Times New Roman"/>
                <a:cs typeface="Times New Roman"/>
              </a:rPr>
              <a:t> </a:t>
            </a:r>
            <a:r>
              <a:rPr dirty="0" sz="2600" spc="125" b="1">
                <a:latin typeface="Times New Roman"/>
                <a:cs typeface="Times New Roman"/>
              </a:rPr>
              <a:t>industry </a:t>
            </a:r>
            <a:r>
              <a:rPr dirty="0" sz="2600" spc="175" b="1">
                <a:latin typeface="Times New Roman"/>
                <a:cs typeface="Times New Roman"/>
              </a:rPr>
              <a:t>consumer </a:t>
            </a:r>
            <a:r>
              <a:rPr dirty="0" sz="2600" spc="15" b="1">
                <a:latin typeface="Times New Roman"/>
                <a:cs typeface="Times New Roman"/>
              </a:rPr>
              <a:t>applications</a:t>
            </a:r>
            <a:endParaRPr sz="26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600"/>
              </a:spcBef>
            </a:pPr>
            <a:r>
              <a:rPr dirty="0" baseline="9485" sz="3075" spc="434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dirty="0" sz="2400" spc="290">
                <a:latin typeface="Times New Roman"/>
                <a:cs typeface="Times New Roman"/>
              </a:rPr>
              <a:t>Health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55">
                <a:latin typeface="Times New Roman"/>
                <a:cs typeface="Times New Roman"/>
              </a:rPr>
              <a:t>Care</a:t>
            </a:r>
            <a:endParaRPr sz="24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600"/>
              </a:spcBef>
            </a:pPr>
            <a:r>
              <a:rPr dirty="0" baseline="9485" sz="3075" spc="270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dirty="0" sz="2400" spc="180">
                <a:latin typeface="Times New Roman"/>
                <a:cs typeface="Times New Roman"/>
              </a:rPr>
              <a:t>Hospitality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114">
                <a:latin typeface="Times New Roman"/>
                <a:cs typeface="Times New Roman"/>
              </a:rPr>
              <a:t>Management</a:t>
            </a:r>
            <a:endParaRPr sz="24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600"/>
              </a:spcBef>
            </a:pPr>
            <a:r>
              <a:rPr dirty="0" baseline="9485" sz="3075" spc="367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dirty="0" sz="2400" spc="245">
                <a:latin typeface="Times New Roman"/>
                <a:cs typeface="Times New Roman"/>
              </a:rPr>
              <a:t>Public </a:t>
            </a:r>
            <a:r>
              <a:rPr dirty="0" sz="2400" spc="20">
                <a:latin typeface="Times New Roman"/>
                <a:cs typeface="Times New Roman"/>
              </a:rPr>
              <a:t>Safety </a:t>
            </a:r>
            <a:r>
              <a:rPr dirty="0" sz="2400" spc="140">
                <a:latin typeface="Times New Roman"/>
                <a:cs typeface="Times New Roman"/>
              </a:rPr>
              <a:t>and</a:t>
            </a:r>
            <a:r>
              <a:rPr dirty="0" sz="2400" spc="-370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Crime </a:t>
            </a:r>
            <a:r>
              <a:rPr dirty="0" sz="2400" spc="95">
                <a:latin typeface="Times New Roman"/>
                <a:cs typeface="Times New Roman"/>
              </a:rPr>
              <a:t>Prevention</a:t>
            </a:r>
            <a:endParaRPr sz="24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590"/>
              </a:spcBef>
            </a:pPr>
            <a:r>
              <a:rPr dirty="0" baseline="9485" sz="3075" spc="525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dirty="0" sz="2400" spc="350">
                <a:latin typeface="Times New Roman"/>
                <a:cs typeface="Times New Roman"/>
              </a:rPr>
              <a:t>Other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Industries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130300"/>
            <a:ext cx="799782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40"/>
              <a:t>Location-Based </a:t>
            </a:r>
            <a:r>
              <a:rPr dirty="0" spc="-65"/>
              <a:t>Mobile</a:t>
            </a:r>
            <a:r>
              <a:rPr dirty="0" spc="-305"/>
              <a:t> </a:t>
            </a:r>
            <a:r>
              <a:rPr dirty="0" spc="-265"/>
              <a:t>Commerce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5"/>
              <a:t>6-</a:t>
            </a:r>
            <a:fld id="{81D60167-4931-47E6-BA6A-407CBD079E47}" type="slidenum">
              <a:rPr dirty="0" spc="5"/>
              <a:t>29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884679"/>
            <a:ext cx="7713980" cy="273177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baseline="6802" sz="3675" spc="382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600" spc="254" b="1">
                <a:latin typeface="Times New Roman"/>
                <a:cs typeface="Times New Roman"/>
              </a:rPr>
              <a:t>location-based </a:t>
            </a:r>
            <a:r>
              <a:rPr dirty="0" sz="2600" spc="170" b="1">
                <a:latin typeface="Times New Roman"/>
                <a:cs typeface="Times New Roman"/>
              </a:rPr>
              <a:t>m-commerce</a:t>
            </a:r>
            <a:r>
              <a:rPr dirty="0" sz="2600" spc="-320" b="1">
                <a:latin typeface="Times New Roman"/>
                <a:cs typeface="Times New Roman"/>
              </a:rPr>
              <a:t> </a:t>
            </a:r>
            <a:r>
              <a:rPr dirty="0" sz="2600" spc="155" b="1">
                <a:latin typeface="Times New Roman"/>
                <a:cs typeface="Times New Roman"/>
              </a:rPr>
              <a:t>(l-commerce)</a:t>
            </a:r>
            <a:endParaRPr sz="2600">
              <a:latin typeface="Times New Roman"/>
              <a:cs typeface="Times New Roman"/>
            </a:endParaRPr>
          </a:p>
          <a:p>
            <a:pPr marL="285750" marR="5080">
              <a:lnSpc>
                <a:spcPct val="100000"/>
              </a:lnSpc>
              <a:spcBef>
                <a:spcPts val="650"/>
              </a:spcBef>
            </a:pPr>
            <a:r>
              <a:rPr dirty="0" sz="2600" spc="35">
                <a:latin typeface="Times New Roman"/>
                <a:cs typeface="Times New Roman"/>
              </a:rPr>
              <a:t>Delivery </a:t>
            </a:r>
            <a:r>
              <a:rPr dirty="0" sz="2600" spc="15">
                <a:latin typeface="Times New Roman"/>
                <a:cs typeface="Times New Roman"/>
              </a:rPr>
              <a:t>of </a:t>
            </a:r>
            <a:r>
              <a:rPr dirty="0" sz="2600" spc="120">
                <a:latin typeface="Times New Roman"/>
                <a:cs typeface="Times New Roman"/>
              </a:rPr>
              <a:t>m-commerce </a:t>
            </a:r>
            <a:r>
              <a:rPr dirty="0" sz="2600" spc="110">
                <a:latin typeface="Times New Roman"/>
                <a:cs typeface="Times New Roman"/>
              </a:rPr>
              <a:t>transactions </a:t>
            </a:r>
            <a:r>
              <a:rPr dirty="0" sz="2600" spc="155">
                <a:latin typeface="Times New Roman"/>
                <a:cs typeface="Times New Roman"/>
              </a:rPr>
              <a:t>to</a:t>
            </a:r>
            <a:r>
              <a:rPr dirty="0" sz="2600" spc="-305">
                <a:latin typeface="Times New Roman"/>
                <a:cs typeface="Times New Roman"/>
              </a:rPr>
              <a:t> </a:t>
            </a:r>
            <a:r>
              <a:rPr dirty="0" sz="2600" spc="75">
                <a:latin typeface="Times New Roman"/>
                <a:cs typeface="Times New Roman"/>
              </a:rPr>
              <a:t>individuals  </a:t>
            </a:r>
            <a:r>
              <a:rPr dirty="0" sz="2600" spc="105">
                <a:latin typeface="Times New Roman"/>
                <a:cs typeface="Times New Roman"/>
              </a:rPr>
              <a:t>in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90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35">
                <a:latin typeface="Times New Roman"/>
                <a:cs typeface="Times New Roman"/>
              </a:rPr>
              <a:t>specific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85">
                <a:latin typeface="Times New Roman"/>
                <a:cs typeface="Times New Roman"/>
              </a:rPr>
              <a:t>location,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140">
                <a:latin typeface="Times New Roman"/>
                <a:cs typeface="Times New Roman"/>
              </a:rPr>
              <a:t>at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90">
                <a:latin typeface="Times New Roman"/>
                <a:cs typeface="Times New Roman"/>
              </a:rPr>
              <a:t>a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35">
                <a:latin typeface="Times New Roman"/>
                <a:cs typeface="Times New Roman"/>
              </a:rPr>
              <a:t>specific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130">
                <a:latin typeface="Times New Roman"/>
                <a:cs typeface="Times New Roman"/>
              </a:rPr>
              <a:t>time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baseline="6802" sz="3675" spc="434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600" spc="290" b="1">
                <a:latin typeface="Times New Roman"/>
                <a:cs typeface="Times New Roman"/>
              </a:rPr>
              <a:t>real-time</a:t>
            </a:r>
            <a:r>
              <a:rPr dirty="0" sz="2600" spc="-434" b="1">
                <a:latin typeface="Times New Roman"/>
                <a:cs typeface="Times New Roman"/>
              </a:rPr>
              <a:t> </a:t>
            </a:r>
            <a:r>
              <a:rPr dirty="0" sz="2600" spc="165" b="1">
                <a:latin typeface="Times New Roman"/>
                <a:cs typeface="Times New Roman"/>
              </a:rPr>
              <a:t>location </a:t>
            </a:r>
            <a:r>
              <a:rPr dirty="0" sz="2600" spc="170" b="1">
                <a:latin typeface="Times New Roman"/>
                <a:cs typeface="Times New Roman"/>
              </a:rPr>
              <a:t>system </a:t>
            </a:r>
            <a:r>
              <a:rPr dirty="0" sz="2600" spc="-40" b="1">
                <a:latin typeface="Times New Roman"/>
                <a:cs typeface="Times New Roman"/>
              </a:rPr>
              <a:t>(RTLS)</a:t>
            </a:r>
            <a:endParaRPr sz="2600">
              <a:latin typeface="Times New Roman"/>
              <a:cs typeface="Times New Roman"/>
            </a:endParaRPr>
          </a:p>
          <a:p>
            <a:pPr marL="285750" marR="362585">
              <a:lnSpc>
                <a:spcPct val="100000"/>
              </a:lnSpc>
              <a:spcBef>
                <a:spcPts val="640"/>
              </a:spcBef>
            </a:pPr>
            <a:r>
              <a:rPr dirty="0" sz="2600" spc="55">
                <a:latin typeface="Times New Roman"/>
                <a:cs typeface="Times New Roman"/>
              </a:rPr>
              <a:t>Systems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120">
                <a:latin typeface="Times New Roman"/>
                <a:cs typeface="Times New Roman"/>
              </a:rPr>
              <a:t>used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155">
                <a:latin typeface="Times New Roman"/>
                <a:cs typeface="Times New Roman"/>
              </a:rPr>
              <a:t>to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105">
                <a:latin typeface="Times New Roman"/>
                <a:cs typeface="Times New Roman"/>
              </a:rPr>
              <a:t>track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155">
                <a:latin typeface="Times New Roman"/>
                <a:cs typeface="Times New Roman"/>
              </a:rPr>
              <a:t>and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70">
                <a:latin typeface="Times New Roman"/>
                <a:cs typeface="Times New Roman"/>
              </a:rPr>
              <a:t>identify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160">
                <a:latin typeface="Times New Roman"/>
                <a:cs typeface="Times New Roman"/>
              </a:rPr>
              <a:t>the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90">
                <a:latin typeface="Times New Roman"/>
                <a:cs typeface="Times New Roman"/>
              </a:rPr>
              <a:t>location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20">
                <a:latin typeface="Times New Roman"/>
                <a:cs typeface="Times New Roman"/>
              </a:rPr>
              <a:t>of  </a:t>
            </a:r>
            <a:r>
              <a:rPr dirty="0" sz="2600" spc="80">
                <a:latin typeface="Times New Roman"/>
                <a:cs typeface="Times New Roman"/>
              </a:rPr>
              <a:t>objects </a:t>
            </a:r>
            <a:r>
              <a:rPr dirty="0" sz="2600" spc="105">
                <a:latin typeface="Times New Roman"/>
                <a:cs typeface="Times New Roman"/>
              </a:rPr>
              <a:t>in </a:t>
            </a:r>
            <a:r>
              <a:rPr dirty="0" sz="2600" spc="75">
                <a:latin typeface="Times New Roman"/>
                <a:cs typeface="Times New Roman"/>
              </a:rPr>
              <a:t>real</a:t>
            </a:r>
            <a:r>
              <a:rPr dirty="0" sz="2600" spc="-195">
                <a:latin typeface="Times New Roman"/>
                <a:cs typeface="Times New Roman"/>
              </a:rPr>
              <a:t> </a:t>
            </a:r>
            <a:r>
              <a:rPr dirty="0" sz="2600" spc="130">
                <a:latin typeface="Times New Roman"/>
                <a:cs typeface="Times New Roman"/>
              </a:rPr>
              <a:t>time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130300"/>
            <a:ext cx="799782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40"/>
              <a:t>Location-Based </a:t>
            </a:r>
            <a:r>
              <a:rPr dirty="0" spc="-65"/>
              <a:t>Mobile</a:t>
            </a:r>
            <a:r>
              <a:rPr dirty="0" spc="-305"/>
              <a:t> </a:t>
            </a:r>
            <a:r>
              <a:rPr dirty="0" spc="-265"/>
              <a:t>Commerce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5"/>
              <a:t>6-</a:t>
            </a:r>
            <a:fld id="{81D60167-4931-47E6-BA6A-407CBD079E47}" type="slidenum">
              <a:rPr dirty="0" spc="5"/>
              <a:t>29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884679"/>
            <a:ext cx="4729480" cy="271272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baseline="6802" sz="3675" spc="359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600" spc="240" b="1">
                <a:latin typeface="Times New Roman"/>
                <a:cs typeface="Times New Roman"/>
              </a:rPr>
              <a:t>L-Commerce  </a:t>
            </a:r>
            <a:r>
              <a:rPr dirty="0" sz="2600" spc="65" b="1">
                <a:latin typeface="Times New Roman"/>
                <a:cs typeface="Times New Roman"/>
              </a:rPr>
              <a:t>infrastructure</a:t>
            </a:r>
            <a:endParaRPr sz="26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600"/>
              </a:spcBef>
            </a:pPr>
            <a:r>
              <a:rPr dirty="0" baseline="9485" sz="3075" spc="359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dirty="0" sz="2400" spc="240">
                <a:latin typeface="Times New Roman"/>
                <a:cs typeface="Times New Roman"/>
              </a:rPr>
              <a:t>Mobile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50">
                <a:latin typeface="Times New Roman"/>
                <a:cs typeface="Times New Roman"/>
              </a:rPr>
              <a:t>devices</a:t>
            </a:r>
            <a:endParaRPr sz="24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600"/>
              </a:spcBef>
            </a:pPr>
            <a:r>
              <a:rPr dirty="0" baseline="9485" sz="3075" spc="292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dirty="0" sz="2400" spc="195">
                <a:latin typeface="Times New Roman"/>
                <a:cs typeface="Times New Roman"/>
              </a:rPr>
              <a:t>Communication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110">
                <a:latin typeface="Times New Roman"/>
                <a:cs typeface="Times New Roman"/>
              </a:rPr>
              <a:t>network</a:t>
            </a:r>
            <a:endParaRPr sz="24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600"/>
              </a:spcBef>
            </a:pPr>
            <a:r>
              <a:rPr dirty="0" baseline="9485" sz="3075" spc="277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dirty="0" sz="2400" spc="185">
                <a:latin typeface="Times New Roman"/>
                <a:cs typeface="Times New Roman"/>
              </a:rPr>
              <a:t>Positioning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135">
                <a:latin typeface="Times New Roman"/>
                <a:cs typeface="Times New Roman"/>
              </a:rPr>
              <a:t>component</a:t>
            </a:r>
            <a:endParaRPr sz="24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590"/>
              </a:spcBef>
            </a:pPr>
            <a:r>
              <a:rPr dirty="0" baseline="9485" sz="3075" spc="284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dirty="0" sz="2400" spc="190">
                <a:latin typeface="Times New Roman"/>
                <a:cs typeface="Times New Roman"/>
              </a:rPr>
              <a:t>Service </a:t>
            </a:r>
            <a:r>
              <a:rPr dirty="0" sz="2400" spc="105">
                <a:latin typeface="Times New Roman"/>
                <a:cs typeface="Times New Roman"/>
              </a:rPr>
              <a:t>or </a:t>
            </a:r>
            <a:r>
              <a:rPr dirty="0" sz="2400" spc="85">
                <a:latin typeface="Times New Roman"/>
                <a:cs typeface="Times New Roman"/>
              </a:rPr>
              <a:t>application  </a:t>
            </a:r>
            <a:r>
              <a:rPr dirty="0" sz="2400" spc="-35">
                <a:latin typeface="Times New Roman"/>
                <a:cs typeface="Times New Roman"/>
              </a:rPr>
              <a:t>provider</a:t>
            </a:r>
            <a:endParaRPr sz="24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600"/>
              </a:spcBef>
            </a:pPr>
            <a:r>
              <a:rPr dirty="0" baseline="9485" sz="3075" spc="525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dirty="0" sz="2400" spc="350">
                <a:latin typeface="Times New Roman"/>
                <a:cs typeface="Times New Roman"/>
              </a:rPr>
              <a:t>Data</a:t>
            </a:r>
            <a:r>
              <a:rPr dirty="0" sz="2400" spc="-254">
                <a:latin typeface="Times New Roman"/>
                <a:cs typeface="Times New Roman"/>
              </a:rPr>
              <a:t> </a:t>
            </a:r>
            <a:r>
              <a:rPr dirty="0" sz="2400" spc="105">
                <a:latin typeface="Times New Roman"/>
                <a:cs typeface="Times New Roman"/>
              </a:rPr>
              <a:t>or </a:t>
            </a:r>
            <a:r>
              <a:rPr dirty="0" sz="2400" spc="130">
                <a:latin typeface="Times New Roman"/>
                <a:cs typeface="Times New Roman"/>
              </a:rPr>
              <a:t>content </a:t>
            </a:r>
            <a:r>
              <a:rPr dirty="0" sz="2400" spc="80">
                <a:latin typeface="Times New Roman"/>
                <a:cs typeface="Times New Roman"/>
              </a:rPr>
              <a:t>provider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454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9124" y="0"/>
                </a:lnTo>
              </a:path>
            </a:pathLst>
          </a:custGeom>
          <a:ln w="10160">
            <a:solidFill>
              <a:srgbClr val="0097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77343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 h="0">
                <a:moveTo>
                  <a:pt x="0" y="0"/>
                </a:moveTo>
                <a:lnTo>
                  <a:pt x="451251" y="0"/>
                </a:lnTo>
              </a:path>
            </a:pathLst>
          </a:custGeom>
          <a:ln w="10160">
            <a:solidFill>
              <a:srgbClr val="0096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7343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 h="0">
                <a:moveTo>
                  <a:pt x="0" y="0"/>
                </a:moveTo>
                <a:lnTo>
                  <a:pt x="451251" y="0"/>
                </a:lnTo>
              </a:path>
            </a:pathLst>
          </a:custGeom>
          <a:ln w="10160">
            <a:solidFill>
              <a:srgbClr val="0096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78295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 h="0">
                <a:moveTo>
                  <a:pt x="0" y="0"/>
                </a:moveTo>
                <a:lnTo>
                  <a:pt x="430824" y="0"/>
                </a:lnTo>
              </a:path>
            </a:pathLst>
          </a:custGeom>
          <a:ln w="8889">
            <a:solidFill>
              <a:srgbClr val="0095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78295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 h="0">
                <a:moveTo>
                  <a:pt x="0" y="0"/>
                </a:moveTo>
                <a:lnTo>
                  <a:pt x="430824" y="0"/>
                </a:lnTo>
              </a:path>
            </a:pathLst>
          </a:custGeom>
          <a:ln w="8889">
            <a:solidFill>
              <a:srgbClr val="0095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79248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 h="0">
                <a:moveTo>
                  <a:pt x="0" y="0"/>
                </a:moveTo>
                <a:lnTo>
                  <a:pt x="412950" y="0"/>
                </a:lnTo>
              </a:path>
            </a:pathLst>
          </a:custGeom>
          <a:ln w="10160">
            <a:solidFill>
              <a:srgbClr val="0094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79248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 h="0">
                <a:moveTo>
                  <a:pt x="0" y="0"/>
                </a:moveTo>
                <a:lnTo>
                  <a:pt x="412950" y="0"/>
                </a:lnTo>
              </a:path>
            </a:pathLst>
          </a:custGeom>
          <a:ln w="10160">
            <a:solidFill>
              <a:srgbClr val="0094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80136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 h="0">
                <a:moveTo>
                  <a:pt x="0" y="0"/>
                </a:moveTo>
                <a:lnTo>
                  <a:pt x="395076" y="0"/>
                </a:lnTo>
              </a:path>
            </a:pathLst>
          </a:custGeom>
          <a:ln w="10160">
            <a:solidFill>
              <a:srgbClr val="0093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80136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 h="0">
                <a:moveTo>
                  <a:pt x="0" y="0"/>
                </a:moveTo>
                <a:lnTo>
                  <a:pt x="395076" y="0"/>
                </a:lnTo>
              </a:path>
            </a:pathLst>
          </a:custGeom>
          <a:ln w="10160">
            <a:solidFill>
              <a:srgbClr val="0093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810259"/>
            <a:ext cx="377825" cy="0"/>
          </a:xfrm>
          <a:custGeom>
            <a:avLst/>
            <a:gdLst/>
            <a:ahLst/>
            <a:cxnLst/>
            <a:rect l="l" t="t" r="r" b="b"/>
            <a:pathLst>
              <a:path w="377825" h="0">
                <a:moveTo>
                  <a:pt x="0" y="0"/>
                </a:moveTo>
                <a:lnTo>
                  <a:pt x="377203" y="0"/>
                </a:lnTo>
              </a:path>
            </a:pathLst>
          </a:custGeom>
          <a:ln w="10160">
            <a:solidFill>
              <a:srgbClr val="0092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810259"/>
            <a:ext cx="377825" cy="0"/>
          </a:xfrm>
          <a:custGeom>
            <a:avLst/>
            <a:gdLst/>
            <a:ahLst/>
            <a:cxnLst/>
            <a:rect l="l" t="t" r="r" b="b"/>
            <a:pathLst>
              <a:path w="377825" h="0">
                <a:moveTo>
                  <a:pt x="0" y="0"/>
                </a:moveTo>
                <a:lnTo>
                  <a:pt x="377203" y="0"/>
                </a:lnTo>
              </a:path>
            </a:pathLst>
          </a:custGeom>
          <a:ln w="10160">
            <a:solidFill>
              <a:srgbClr val="0092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8191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 h="0">
                <a:moveTo>
                  <a:pt x="0" y="0"/>
                </a:moveTo>
                <a:lnTo>
                  <a:pt x="361212" y="0"/>
                </a:lnTo>
              </a:path>
            </a:pathLst>
          </a:custGeom>
          <a:ln w="10159">
            <a:solidFill>
              <a:srgbClr val="0091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8191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 h="0">
                <a:moveTo>
                  <a:pt x="0" y="0"/>
                </a:moveTo>
                <a:lnTo>
                  <a:pt x="361212" y="0"/>
                </a:lnTo>
              </a:path>
            </a:pathLst>
          </a:custGeom>
          <a:ln w="10159">
            <a:solidFill>
              <a:srgbClr val="0091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82867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 h="0">
                <a:moveTo>
                  <a:pt x="0" y="0"/>
                </a:moveTo>
                <a:lnTo>
                  <a:pt x="343296" y="0"/>
                </a:lnTo>
              </a:path>
            </a:pathLst>
          </a:custGeom>
          <a:ln w="8890">
            <a:solidFill>
              <a:srgbClr val="0090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82867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 h="0">
                <a:moveTo>
                  <a:pt x="0" y="0"/>
                </a:moveTo>
                <a:lnTo>
                  <a:pt x="343296" y="0"/>
                </a:lnTo>
              </a:path>
            </a:pathLst>
          </a:custGeom>
          <a:ln w="8890">
            <a:solidFill>
              <a:srgbClr val="0090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83820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 h="0">
                <a:moveTo>
                  <a:pt x="0" y="0"/>
                </a:moveTo>
                <a:lnTo>
                  <a:pt x="327619" y="0"/>
                </a:lnTo>
              </a:path>
            </a:pathLst>
          </a:custGeom>
          <a:ln w="10159">
            <a:solidFill>
              <a:srgbClr val="008F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83820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 h="0">
                <a:moveTo>
                  <a:pt x="0" y="0"/>
                </a:moveTo>
                <a:lnTo>
                  <a:pt x="327619" y="0"/>
                </a:lnTo>
              </a:path>
            </a:pathLst>
          </a:custGeom>
          <a:ln w="10159">
            <a:solidFill>
              <a:srgbClr val="008F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847089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 h="0">
                <a:moveTo>
                  <a:pt x="0" y="0"/>
                </a:moveTo>
                <a:lnTo>
                  <a:pt x="311942" y="0"/>
                </a:lnTo>
              </a:path>
            </a:pathLst>
          </a:custGeom>
          <a:ln w="10160">
            <a:solidFill>
              <a:srgbClr val="008E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847089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 h="0">
                <a:moveTo>
                  <a:pt x="0" y="0"/>
                </a:moveTo>
                <a:lnTo>
                  <a:pt x="311942" y="0"/>
                </a:lnTo>
              </a:path>
            </a:pathLst>
          </a:custGeom>
          <a:ln w="10160">
            <a:solidFill>
              <a:srgbClr val="008E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85598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 h="0">
                <a:moveTo>
                  <a:pt x="0" y="0"/>
                </a:moveTo>
                <a:lnTo>
                  <a:pt x="296265" y="0"/>
                </a:lnTo>
              </a:path>
            </a:pathLst>
          </a:custGeom>
          <a:ln w="10160">
            <a:solidFill>
              <a:srgbClr val="008D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85598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 h="0">
                <a:moveTo>
                  <a:pt x="0" y="0"/>
                </a:moveTo>
                <a:lnTo>
                  <a:pt x="296265" y="0"/>
                </a:lnTo>
              </a:path>
            </a:pathLst>
          </a:custGeom>
          <a:ln w="10160">
            <a:solidFill>
              <a:srgbClr val="008D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86486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 h="0">
                <a:moveTo>
                  <a:pt x="0" y="0"/>
                </a:moveTo>
                <a:lnTo>
                  <a:pt x="280588" y="0"/>
                </a:lnTo>
              </a:path>
            </a:pathLst>
          </a:custGeom>
          <a:ln w="10160">
            <a:solidFill>
              <a:srgbClr val="008C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86486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 h="0">
                <a:moveTo>
                  <a:pt x="0" y="0"/>
                </a:moveTo>
                <a:lnTo>
                  <a:pt x="280588" y="0"/>
                </a:lnTo>
              </a:path>
            </a:pathLst>
          </a:custGeom>
          <a:ln w="10160">
            <a:solidFill>
              <a:srgbClr val="008C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87439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 h="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8889">
            <a:solidFill>
              <a:srgbClr val="008B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87439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 h="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8889">
            <a:solidFill>
              <a:srgbClr val="008B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403320" y="2540"/>
            <a:ext cx="4740910" cy="0"/>
          </a:xfrm>
          <a:custGeom>
            <a:avLst/>
            <a:gdLst/>
            <a:ahLst/>
            <a:cxnLst/>
            <a:rect l="l" t="t" r="r" b="b"/>
            <a:pathLst>
              <a:path w="4740909" h="0">
                <a:moveTo>
                  <a:pt x="0" y="0"/>
                </a:moveTo>
                <a:lnTo>
                  <a:pt x="4740679" y="0"/>
                </a:lnTo>
              </a:path>
            </a:pathLst>
          </a:custGeom>
          <a:ln w="5079">
            <a:solidFill>
              <a:srgbClr val="009A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14231" y="10795"/>
            <a:ext cx="4730115" cy="0"/>
          </a:xfrm>
          <a:custGeom>
            <a:avLst/>
            <a:gdLst/>
            <a:ahLst/>
            <a:cxnLst/>
            <a:rect l="l" t="t" r="r" b="b"/>
            <a:pathLst>
              <a:path w="4730115" h="0">
                <a:moveTo>
                  <a:pt x="0" y="0"/>
                </a:moveTo>
                <a:lnTo>
                  <a:pt x="4729768" y="0"/>
                </a:lnTo>
              </a:path>
            </a:pathLst>
          </a:custGeom>
          <a:ln w="13970">
            <a:solidFill>
              <a:srgbClr val="009A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450599" y="23495"/>
            <a:ext cx="4693920" cy="0"/>
          </a:xfrm>
          <a:custGeom>
            <a:avLst/>
            <a:gdLst/>
            <a:ahLst/>
            <a:cxnLst/>
            <a:rect l="l" t="t" r="r" b="b"/>
            <a:pathLst>
              <a:path w="4693920" h="0">
                <a:moveTo>
                  <a:pt x="0" y="0"/>
                </a:moveTo>
                <a:lnTo>
                  <a:pt x="4693400" y="0"/>
                </a:lnTo>
              </a:path>
            </a:pathLst>
          </a:custGeom>
          <a:ln w="13970">
            <a:solidFill>
              <a:srgbClr val="009A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490604" y="37465"/>
            <a:ext cx="4653915" cy="0"/>
          </a:xfrm>
          <a:custGeom>
            <a:avLst/>
            <a:gdLst/>
            <a:ahLst/>
            <a:cxnLst/>
            <a:rect l="l" t="t" r="r" b="b"/>
            <a:pathLst>
              <a:path w="4653915" h="0">
                <a:moveTo>
                  <a:pt x="0" y="0"/>
                </a:moveTo>
                <a:lnTo>
                  <a:pt x="4653395" y="0"/>
                </a:lnTo>
              </a:path>
            </a:pathLst>
          </a:custGeom>
          <a:ln w="13970">
            <a:solidFill>
              <a:srgbClr val="009B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526972" y="5016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4" h="0">
                <a:moveTo>
                  <a:pt x="0" y="0"/>
                </a:moveTo>
                <a:lnTo>
                  <a:pt x="4617027" y="0"/>
                </a:lnTo>
              </a:path>
            </a:pathLst>
          </a:custGeom>
          <a:ln w="13970">
            <a:solidFill>
              <a:srgbClr val="009B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566592" y="62864"/>
            <a:ext cx="4577715" cy="0"/>
          </a:xfrm>
          <a:custGeom>
            <a:avLst/>
            <a:gdLst/>
            <a:ahLst/>
            <a:cxnLst/>
            <a:rect l="l" t="t" r="r" b="b"/>
            <a:pathLst>
              <a:path w="4577715" h="0">
                <a:moveTo>
                  <a:pt x="0" y="0"/>
                </a:moveTo>
                <a:lnTo>
                  <a:pt x="4577407" y="0"/>
                </a:lnTo>
              </a:path>
            </a:pathLst>
          </a:custGeom>
          <a:ln w="13970">
            <a:solidFill>
              <a:srgbClr val="009B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608379" y="75564"/>
            <a:ext cx="4535805" cy="0"/>
          </a:xfrm>
          <a:custGeom>
            <a:avLst/>
            <a:gdLst/>
            <a:ahLst/>
            <a:cxnLst/>
            <a:rect l="l" t="t" r="r" b="b"/>
            <a:pathLst>
              <a:path w="4535805" h="0">
                <a:moveTo>
                  <a:pt x="0" y="0"/>
                </a:moveTo>
                <a:lnTo>
                  <a:pt x="4535620" y="0"/>
                </a:lnTo>
              </a:path>
            </a:pathLst>
          </a:custGeom>
          <a:ln w="13970">
            <a:solidFill>
              <a:srgbClr val="009C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650166" y="88264"/>
            <a:ext cx="4493895" cy="0"/>
          </a:xfrm>
          <a:custGeom>
            <a:avLst/>
            <a:gdLst/>
            <a:ahLst/>
            <a:cxnLst/>
            <a:rect l="l" t="t" r="r" b="b"/>
            <a:pathLst>
              <a:path w="4493895" h="0">
                <a:moveTo>
                  <a:pt x="0" y="0"/>
                </a:moveTo>
                <a:lnTo>
                  <a:pt x="4493833" y="0"/>
                </a:lnTo>
              </a:path>
            </a:pathLst>
          </a:custGeom>
          <a:ln w="13970">
            <a:solidFill>
              <a:srgbClr val="009C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696132" y="102235"/>
            <a:ext cx="4448175" cy="0"/>
          </a:xfrm>
          <a:custGeom>
            <a:avLst/>
            <a:gdLst/>
            <a:ahLst/>
            <a:cxnLst/>
            <a:rect l="l" t="t" r="r" b="b"/>
            <a:pathLst>
              <a:path w="4448175" h="0">
                <a:moveTo>
                  <a:pt x="0" y="0"/>
                </a:moveTo>
                <a:lnTo>
                  <a:pt x="4447867" y="0"/>
                </a:lnTo>
              </a:path>
            </a:pathLst>
          </a:custGeom>
          <a:ln w="13970">
            <a:solidFill>
              <a:srgbClr val="009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737919" y="114935"/>
            <a:ext cx="4406265" cy="0"/>
          </a:xfrm>
          <a:custGeom>
            <a:avLst/>
            <a:gdLst/>
            <a:ahLst/>
            <a:cxnLst/>
            <a:rect l="l" t="t" r="r" b="b"/>
            <a:pathLst>
              <a:path w="4406265" h="0">
                <a:moveTo>
                  <a:pt x="0" y="0"/>
                </a:moveTo>
                <a:lnTo>
                  <a:pt x="4406080" y="0"/>
                </a:lnTo>
              </a:path>
            </a:pathLst>
          </a:custGeom>
          <a:ln w="13970">
            <a:solidFill>
              <a:srgbClr val="009D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779706" y="127635"/>
            <a:ext cx="4364355" cy="0"/>
          </a:xfrm>
          <a:custGeom>
            <a:avLst/>
            <a:gdLst/>
            <a:ahLst/>
            <a:cxnLst/>
            <a:rect l="l" t="t" r="r" b="b"/>
            <a:pathLst>
              <a:path w="4364355" h="0">
                <a:moveTo>
                  <a:pt x="0" y="0"/>
                </a:moveTo>
                <a:lnTo>
                  <a:pt x="4364293" y="0"/>
                </a:lnTo>
              </a:path>
            </a:pathLst>
          </a:custGeom>
          <a:ln w="13970">
            <a:solidFill>
              <a:srgbClr val="009D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823542" y="14033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 h="0">
                <a:moveTo>
                  <a:pt x="0" y="0"/>
                </a:moveTo>
                <a:lnTo>
                  <a:pt x="4320458" y="0"/>
                </a:lnTo>
              </a:path>
            </a:pathLst>
          </a:custGeom>
          <a:ln w="13970">
            <a:solidFill>
              <a:srgbClr val="009E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869425" y="15303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 h="0">
                <a:moveTo>
                  <a:pt x="0" y="0"/>
                </a:moveTo>
                <a:lnTo>
                  <a:pt x="4274574" y="0"/>
                </a:lnTo>
              </a:path>
            </a:pathLst>
          </a:custGeom>
          <a:ln w="13970">
            <a:solidFill>
              <a:srgbClr val="009E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919898" y="167004"/>
            <a:ext cx="4224655" cy="0"/>
          </a:xfrm>
          <a:custGeom>
            <a:avLst/>
            <a:gdLst/>
            <a:ahLst/>
            <a:cxnLst/>
            <a:rect l="l" t="t" r="r" b="b"/>
            <a:pathLst>
              <a:path w="4224655" h="0">
                <a:moveTo>
                  <a:pt x="0" y="0"/>
                </a:moveTo>
                <a:lnTo>
                  <a:pt x="4224101" y="0"/>
                </a:lnTo>
              </a:path>
            </a:pathLst>
          </a:custGeom>
          <a:ln w="13970">
            <a:solidFill>
              <a:srgbClr val="009E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965781" y="17970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 h="0">
                <a:moveTo>
                  <a:pt x="0" y="0"/>
                </a:moveTo>
                <a:lnTo>
                  <a:pt x="4178218" y="0"/>
                </a:lnTo>
              </a:path>
            </a:pathLst>
          </a:custGeom>
          <a:ln w="13970">
            <a:solidFill>
              <a:srgbClr val="009F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011665" y="192404"/>
            <a:ext cx="4132579" cy="0"/>
          </a:xfrm>
          <a:custGeom>
            <a:avLst/>
            <a:gdLst/>
            <a:ahLst/>
            <a:cxnLst/>
            <a:rect l="l" t="t" r="r" b="b"/>
            <a:pathLst>
              <a:path w="4132579" h="0">
                <a:moveTo>
                  <a:pt x="0" y="0"/>
                </a:moveTo>
                <a:lnTo>
                  <a:pt x="4132334" y="0"/>
                </a:lnTo>
              </a:path>
            </a:pathLst>
          </a:custGeom>
          <a:ln w="13970">
            <a:solidFill>
              <a:srgbClr val="009F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057549" y="205104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 h="0">
                <a:moveTo>
                  <a:pt x="0" y="0"/>
                </a:moveTo>
                <a:lnTo>
                  <a:pt x="4059666" y="0"/>
                </a:lnTo>
              </a:path>
            </a:pathLst>
          </a:custGeom>
          <a:ln w="13970">
            <a:solidFill>
              <a:srgbClr val="00A0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103433" y="217804"/>
            <a:ext cx="3969385" cy="0"/>
          </a:xfrm>
          <a:custGeom>
            <a:avLst/>
            <a:gdLst/>
            <a:ahLst/>
            <a:cxnLst/>
            <a:rect l="l" t="t" r="r" b="b"/>
            <a:pathLst>
              <a:path w="3969384" h="0">
                <a:moveTo>
                  <a:pt x="0" y="0"/>
                </a:moveTo>
                <a:lnTo>
                  <a:pt x="3969141" y="0"/>
                </a:lnTo>
              </a:path>
            </a:pathLst>
          </a:custGeom>
          <a:ln w="13970">
            <a:solidFill>
              <a:srgbClr val="00A0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153905" y="231775"/>
            <a:ext cx="3869690" cy="0"/>
          </a:xfrm>
          <a:custGeom>
            <a:avLst/>
            <a:gdLst/>
            <a:ahLst/>
            <a:cxnLst/>
            <a:rect l="l" t="t" r="r" b="b"/>
            <a:pathLst>
              <a:path w="3869690" h="0">
                <a:moveTo>
                  <a:pt x="0" y="0"/>
                </a:moveTo>
                <a:lnTo>
                  <a:pt x="3869564" y="0"/>
                </a:lnTo>
              </a:path>
            </a:pathLst>
          </a:custGeom>
          <a:ln w="13969">
            <a:solidFill>
              <a:srgbClr val="00A0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199789" y="244475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 h="0">
                <a:moveTo>
                  <a:pt x="0" y="0"/>
                </a:moveTo>
                <a:lnTo>
                  <a:pt x="3779040" y="0"/>
                </a:lnTo>
              </a:path>
            </a:pathLst>
          </a:custGeom>
          <a:ln w="13969">
            <a:solidFill>
              <a:srgbClr val="00A1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245673" y="257175"/>
            <a:ext cx="3688715" cy="0"/>
          </a:xfrm>
          <a:custGeom>
            <a:avLst/>
            <a:gdLst/>
            <a:ahLst/>
            <a:cxnLst/>
            <a:rect l="l" t="t" r="r" b="b"/>
            <a:pathLst>
              <a:path w="3688715" h="0">
                <a:moveTo>
                  <a:pt x="0" y="0"/>
                </a:moveTo>
                <a:lnTo>
                  <a:pt x="3688516" y="0"/>
                </a:lnTo>
              </a:path>
            </a:pathLst>
          </a:custGeom>
          <a:ln w="13969">
            <a:solidFill>
              <a:srgbClr val="00A1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291557" y="269875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 h="0">
                <a:moveTo>
                  <a:pt x="0" y="0"/>
                </a:moveTo>
                <a:lnTo>
                  <a:pt x="3597991" y="0"/>
                </a:lnTo>
              </a:path>
            </a:pathLst>
          </a:custGeom>
          <a:ln w="13969">
            <a:solidFill>
              <a:srgbClr val="00A1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337441" y="282575"/>
            <a:ext cx="3507740" cy="0"/>
          </a:xfrm>
          <a:custGeom>
            <a:avLst/>
            <a:gdLst/>
            <a:ahLst/>
            <a:cxnLst/>
            <a:rect l="l" t="t" r="r" b="b"/>
            <a:pathLst>
              <a:path w="3507740" h="0">
                <a:moveTo>
                  <a:pt x="0" y="0"/>
                </a:moveTo>
                <a:lnTo>
                  <a:pt x="3507467" y="0"/>
                </a:lnTo>
              </a:path>
            </a:pathLst>
          </a:custGeom>
          <a:ln w="13969">
            <a:solidFill>
              <a:srgbClr val="00A2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387913" y="296545"/>
            <a:ext cx="3408045" cy="0"/>
          </a:xfrm>
          <a:custGeom>
            <a:avLst/>
            <a:gdLst/>
            <a:ahLst/>
            <a:cxnLst/>
            <a:rect l="l" t="t" r="r" b="b"/>
            <a:pathLst>
              <a:path w="3408045" h="0">
                <a:moveTo>
                  <a:pt x="0" y="0"/>
                </a:moveTo>
                <a:lnTo>
                  <a:pt x="3407890" y="0"/>
                </a:lnTo>
              </a:path>
            </a:pathLst>
          </a:custGeom>
          <a:ln w="13970">
            <a:solidFill>
              <a:srgbClr val="00A2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433797" y="309245"/>
            <a:ext cx="3317875" cy="0"/>
          </a:xfrm>
          <a:custGeom>
            <a:avLst/>
            <a:gdLst/>
            <a:ahLst/>
            <a:cxnLst/>
            <a:rect l="l" t="t" r="r" b="b"/>
            <a:pathLst>
              <a:path w="3317875" h="0">
                <a:moveTo>
                  <a:pt x="0" y="0"/>
                </a:moveTo>
                <a:lnTo>
                  <a:pt x="3317366" y="0"/>
                </a:lnTo>
              </a:path>
            </a:pathLst>
          </a:custGeom>
          <a:ln w="13970">
            <a:solidFill>
              <a:srgbClr val="00A3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479681" y="321945"/>
            <a:ext cx="3227070" cy="0"/>
          </a:xfrm>
          <a:custGeom>
            <a:avLst/>
            <a:gdLst/>
            <a:ahLst/>
            <a:cxnLst/>
            <a:rect l="l" t="t" r="r" b="b"/>
            <a:pathLst>
              <a:path w="3227070" h="0">
                <a:moveTo>
                  <a:pt x="0" y="0"/>
                </a:moveTo>
                <a:lnTo>
                  <a:pt x="3226841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528837" y="334645"/>
            <a:ext cx="3133090" cy="0"/>
          </a:xfrm>
          <a:custGeom>
            <a:avLst/>
            <a:gdLst/>
            <a:ahLst/>
            <a:cxnLst/>
            <a:rect l="l" t="t" r="r" b="b"/>
            <a:pathLst>
              <a:path w="3133090" h="0">
                <a:moveTo>
                  <a:pt x="0" y="0"/>
                </a:moveTo>
                <a:lnTo>
                  <a:pt x="3133044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585629" y="347345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 h="0">
                <a:moveTo>
                  <a:pt x="0" y="0"/>
                </a:moveTo>
                <a:lnTo>
                  <a:pt x="3031612" y="0"/>
                </a:lnTo>
              </a:path>
            </a:pathLst>
          </a:custGeom>
          <a:ln w="13970">
            <a:solidFill>
              <a:srgbClr val="00A4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648101" y="361315"/>
            <a:ext cx="2920365" cy="0"/>
          </a:xfrm>
          <a:custGeom>
            <a:avLst/>
            <a:gdLst/>
            <a:ahLst/>
            <a:cxnLst/>
            <a:rect l="l" t="t" r="r" b="b"/>
            <a:pathLst>
              <a:path w="2920365" h="0">
                <a:moveTo>
                  <a:pt x="0" y="0"/>
                </a:moveTo>
                <a:lnTo>
                  <a:pt x="2920036" y="0"/>
                </a:lnTo>
              </a:path>
            </a:pathLst>
          </a:custGeom>
          <a:ln w="13970">
            <a:solidFill>
              <a:srgbClr val="00A4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704893" y="374015"/>
            <a:ext cx="2818765" cy="0"/>
          </a:xfrm>
          <a:custGeom>
            <a:avLst/>
            <a:gdLst/>
            <a:ahLst/>
            <a:cxnLst/>
            <a:rect l="l" t="t" r="r" b="b"/>
            <a:pathLst>
              <a:path w="2818765" h="0">
                <a:moveTo>
                  <a:pt x="0" y="0"/>
                </a:moveTo>
                <a:lnTo>
                  <a:pt x="2818603" y="0"/>
                </a:lnTo>
              </a:path>
            </a:pathLst>
          </a:custGeom>
          <a:ln w="13970">
            <a:solidFill>
              <a:srgbClr val="00A4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761685" y="386715"/>
            <a:ext cx="2717165" cy="0"/>
          </a:xfrm>
          <a:custGeom>
            <a:avLst/>
            <a:gdLst/>
            <a:ahLst/>
            <a:cxnLst/>
            <a:rect l="l" t="t" r="r" b="b"/>
            <a:pathLst>
              <a:path w="2717165" h="0">
                <a:moveTo>
                  <a:pt x="0" y="0"/>
                </a:moveTo>
                <a:lnTo>
                  <a:pt x="2717170" y="0"/>
                </a:lnTo>
              </a:path>
            </a:pathLst>
          </a:custGeom>
          <a:ln w="13970">
            <a:solidFill>
              <a:srgbClr val="00A5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818478" y="39941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 h="0">
                <a:moveTo>
                  <a:pt x="0" y="0"/>
                </a:moveTo>
                <a:lnTo>
                  <a:pt x="2615737" y="0"/>
                </a:lnTo>
              </a:path>
            </a:pathLst>
          </a:custGeom>
          <a:ln w="13970">
            <a:solidFill>
              <a:srgbClr val="00A5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875270" y="41275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 h="0">
                <a:moveTo>
                  <a:pt x="0" y="0"/>
                </a:moveTo>
                <a:lnTo>
                  <a:pt x="2514305" y="0"/>
                </a:lnTo>
              </a:path>
            </a:pathLst>
          </a:custGeom>
          <a:ln w="15240">
            <a:solidFill>
              <a:srgbClr val="00A6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937741" y="426084"/>
            <a:ext cx="2402840" cy="0"/>
          </a:xfrm>
          <a:custGeom>
            <a:avLst/>
            <a:gdLst/>
            <a:ahLst/>
            <a:cxnLst/>
            <a:rect l="l" t="t" r="r" b="b"/>
            <a:pathLst>
              <a:path w="2402840" h="0">
                <a:moveTo>
                  <a:pt x="0" y="0"/>
                </a:moveTo>
                <a:lnTo>
                  <a:pt x="2402729" y="0"/>
                </a:lnTo>
              </a:path>
            </a:pathLst>
          </a:custGeom>
          <a:ln w="13970">
            <a:solidFill>
              <a:srgbClr val="00A6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994534" y="438784"/>
            <a:ext cx="2301875" cy="0"/>
          </a:xfrm>
          <a:custGeom>
            <a:avLst/>
            <a:gdLst/>
            <a:ahLst/>
            <a:cxnLst/>
            <a:rect l="l" t="t" r="r" b="b"/>
            <a:pathLst>
              <a:path w="2301875" h="0">
                <a:moveTo>
                  <a:pt x="0" y="0"/>
                </a:moveTo>
                <a:lnTo>
                  <a:pt x="2301296" y="0"/>
                </a:lnTo>
              </a:path>
            </a:pathLst>
          </a:custGeom>
          <a:ln w="13970">
            <a:solidFill>
              <a:srgbClr val="00A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051326" y="451484"/>
            <a:ext cx="2200275" cy="0"/>
          </a:xfrm>
          <a:custGeom>
            <a:avLst/>
            <a:gdLst/>
            <a:ahLst/>
            <a:cxnLst/>
            <a:rect l="l" t="t" r="r" b="b"/>
            <a:pathLst>
              <a:path w="2200275" h="0">
                <a:moveTo>
                  <a:pt x="0" y="0"/>
                </a:moveTo>
                <a:lnTo>
                  <a:pt x="2199863" y="0"/>
                </a:lnTo>
              </a:path>
            </a:pathLst>
          </a:custGeom>
          <a:ln w="13970">
            <a:solidFill>
              <a:srgbClr val="00A7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108118" y="464184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 h="0">
                <a:moveTo>
                  <a:pt x="0" y="0"/>
                </a:moveTo>
                <a:lnTo>
                  <a:pt x="2085677" y="0"/>
                </a:lnTo>
              </a:path>
            </a:pathLst>
          </a:custGeom>
          <a:ln w="13970">
            <a:solidFill>
              <a:srgbClr val="00A7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164910" y="477519"/>
            <a:ext cx="1971675" cy="0"/>
          </a:xfrm>
          <a:custGeom>
            <a:avLst/>
            <a:gdLst/>
            <a:ahLst/>
            <a:cxnLst/>
            <a:rect l="l" t="t" r="r" b="b"/>
            <a:pathLst>
              <a:path w="1971675" h="0">
                <a:moveTo>
                  <a:pt x="0" y="0"/>
                </a:moveTo>
                <a:lnTo>
                  <a:pt x="1971490" y="0"/>
                </a:lnTo>
              </a:path>
            </a:pathLst>
          </a:custGeom>
          <a:ln w="15239">
            <a:solidFill>
              <a:srgbClr val="00A7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227382" y="490855"/>
            <a:ext cx="1845945" cy="0"/>
          </a:xfrm>
          <a:custGeom>
            <a:avLst/>
            <a:gdLst/>
            <a:ahLst/>
            <a:cxnLst/>
            <a:rect l="l" t="t" r="r" b="b"/>
            <a:pathLst>
              <a:path w="1845945" h="0">
                <a:moveTo>
                  <a:pt x="0" y="0"/>
                </a:moveTo>
                <a:lnTo>
                  <a:pt x="1845885" y="0"/>
                </a:lnTo>
              </a:path>
            </a:pathLst>
          </a:custGeom>
          <a:ln w="13969">
            <a:solidFill>
              <a:srgbClr val="00A8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284174" y="503555"/>
            <a:ext cx="1732280" cy="0"/>
          </a:xfrm>
          <a:custGeom>
            <a:avLst/>
            <a:gdLst/>
            <a:ahLst/>
            <a:cxnLst/>
            <a:rect l="l" t="t" r="r" b="b"/>
            <a:pathLst>
              <a:path w="1732279" h="0">
                <a:moveTo>
                  <a:pt x="0" y="0"/>
                </a:moveTo>
                <a:lnTo>
                  <a:pt x="1731699" y="0"/>
                </a:lnTo>
              </a:path>
            </a:pathLst>
          </a:custGeom>
          <a:ln w="13969">
            <a:solidFill>
              <a:srgbClr val="00A8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349248" y="516255"/>
            <a:ext cx="1609725" cy="0"/>
          </a:xfrm>
          <a:custGeom>
            <a:avLst/>
            <a:gdLst/>
            <a:ahLst/>
            <a:cxnLst/>
            <a:rect l="l" t="t" r="r" b="b"/>
            <a:pathLst>
              <a:path w="1609725" h="0">
                <a:moveTo>
                  <a:pt x="0" y="0"/>
                </a:moveTo>
                <a:lnTo>
                  <a:pt x="1609231" y="0"/>
                </a:lnTo>
              </a:path>
            </a:pathLst>
          </a:custGeom>
          <a:ln w="13969">
            <a:solidFill>
              <a:srgbClr val="00A9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426744" y="528955"/>
            <a:ext cx="1458595" cy="0"/>
          </a:xfrm>
          <a:custGeom>
            <a:avLst/>
            <a:gdLst/>
            <a:ahLst/>
            <a:cxnLst/>
            <a:rect l="l" t="t" r="r" b="b"/>
            <a:pathLst>
              <a:path w="1458595" h="0">
                <a:moveTo>
                  <a:pt x="0" y="0"/>
                </a:moveTo>
                <a:lnTo>
                  <a:pt x="1458530" y="0"/>
                </a:lnTo>
              </a:path>
            </a:pathLst>
          </a:custGeom>
          <a:ln w="13969">
            <a:solidFill>
              <a:srgbClr val="00A9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511990" y="542925"/>
            <a:ext cx="1290955" cy="0"/>
          </a:xfrm>
          <a:custGeom>
            <a:avLst/>
            <a:gdLst/>
            <a:ahLst/>
            <a:cxnLst/>
            <a:rect l="l" t="t" r="r" b="b"/>
            <a:pathLst>
              <a:path w="1290954" h="0">
                <a:moveTo>
                  <a:pt x="0" y="0"/>
                </a:moveTo>
                <a:lnTo>
                  <a:pt x="1290828" y="0"/>
                </a:lnTo>
              </a:path>
            </a:pathLst>
          </a:custGeom>
          <a:ln w="13970">
            <a:solidFill>
              <a:srgbClr val="00A9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589485" y="555625"/>
            <a:ext cx="1138555" cy="0"/>
          </a:xfrm>
          <a:custGeom>
            <a:avLst/>
            <a:gdLst/>
            <a:ahLst/>
            <a:cxnLst/>
            <a:rect l="l" t="t" r="r" b="b"/>
            <a:pathLst>
              <a:path w="1138554" h="0">
                <a:moveTo>
                  <a:pt x="0" y="0"/>
                </a:moveTo>
                <a:lnTo>
                  <a:pt x="1138371" y="0"/>
                </a:lnTo>
              </a:path>
            </a:pathLst>
          </a:custGeom>
          <a:ln w="13970">
            <a:solidFill>
              <a:srgbClr val="00AA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666981" y="568325"/>
            <a:ext cx="986155" cy="0"/>
          </a:xfrm>
          <a:custGeom>
            <a:avLst/>
            <a:gdLst/>
            <a:ahLst/>
            <a:cxnLst/>
            <a:rect l="l" t="t" r="r" b="b"/>
            <a:pathLst>
              <a:path w="986154" h="0">
                <a:moveTo>
                  <a:pt x="0" y="0"/>
                </a:moveTo>
                <a:lnTo>
                  <a:pt x="985914" y="0"/>
                </a:lnTo>
              </a:path>
            </a:pathLst>
          </a:custGeom>
          <a:ln w="13970">
            <a:solidFill>
              <a:srgbClr val="00AA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780530" y="581025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 h="0">
                <a:moveTo>
                  <a:pt x="0" y="0"/>
                </a:moveTo>
                <a:lnTo>
                  <a:pt x="752398" y="0"/>
                </a:lnTo>
              </a:path>
            </a:pathLst>
          </a:custGeom>
          <a:ln w="13970">
            <a:solidFill>
              <a:srgbClr val="00AA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918113" y="593090"/>
            <a:ext cx="490220" cy="0"/>
          </a:xfrm>
          <a:custGeom>
            <a:avLst/>
            <a:gdLst/>
            <a:ahLst/>
            <a:cxnLst/>
            <a:rect l="l" t="t" r="r" b="b"/>
            <a:pathLst>
              <a:path w="490220" h="0">
                <a:moveTo>
                  <a:pt x="0" y="0"/>
                </a:moveTo>
                <a:lnTo>
                  <a:pt x="489847" y="0"/>
                </a:lnTo>
              </a:path>
            </a:pathLst>
          </a:custGeom>
          <a:ln w="12700">
            <a:solidFill>
              <a:srgbClr val="00AB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810" y="203200"/>
            <a:ext cx="9133840" cy="64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85800" y="228600"/>
            <a:ext cx="7806690" cy="60629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5"/>
              <a:t>6-</a:t>
            </a:r>
            <a:fld id="{81D60167-4931-47E6-BA6A-407CBD079E47}" type="slidenum">
              <a:rPr dirty="0" spc="5"/>
              <a:t>29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130300"/>
            <a:ext cx="799782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40"/>
              <a:t>Location-Based </a:t>
            </a:r>
            <a:r>
              <a:rPr dirty="0" spc="-65"/>
              <a:t>Mobile</a:t>
            </a:r>
            <a:r>
              <a:rPr dirty="0" spc="-305"/>
              <a:t> </a:t>
            </a:r>
            <a:r>
              <a:rPr dirty="0" spc="-265"/>
              <a:t>Commerce</a:t>
            </a:r>
          </a:p>
        </p:txBody>
      </p:sp>
      <p:sp>
        <p:nvSpPr>
          <p:cNvPr id="3" name="object 3"/>
          <p:cNvSpPr/>
          <p:nvPr/>
        </p:nvSpPr>
        <p:spPr>
          <a:xfrm>
            <a:off x="6043929" y="3429000"/>
            <a:ext cx="1828800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1600" rIns="0" bIns="0" rtlCol="0" vert="horz">
            <a:spAutoFit/>
          </a:bodyPr>
          <a:lstStyle/>
          <a:p>
            <a:pPr marL="582295">
              <a:lnSpc>
                <a:spcPct val="100000"/>
              </a:lnSpc>
              <a:spcBef>
                <a:spcPts val="800"/>
              </a:spcBef>
            </a:pPr>
            <a:r>
              <a:rPr dirty="0" baseline="9456" sz="3525" spc="330" b="0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dirty="0" sz="2800" spc="220"/>
              <a:t>Location-Based</a:t>
            </a:r>
            <a:r>
              <a:rPr dirty="0" sz="2800" spc="-45"/>
              <a:t> </a:t>
            </a:r>
            <a:r>
              <a:rPr dirty="0" sz="2800" spc="130"/>
              <a:t>Data</a:t>
            </a:r>
            <a:endParaRPr sz="2800">
              <a:latin typeface="Symbol"/>
              <a:cs typeface="Symbol"/>
            </a:endParaRPr>
          </a:p>
          <a:p>
            <a:pPr marL="1102995" indent="-246379">
              <a:lnSpc>
                <a:spcPct val="100000"/>
              </a:lnSpc>
              <a:spcBef>
                <a:spcPts val="600"/>
              </a:spcBef>
              <a:buClr>
                <a:srgbClr val="009CD8"/>
              </a:buClr>
              <a:buSzPct val="68750"/>
              <a:buFont typeface="Symbol"/>
              <a:buChar char=""/>
              <a:tabLst>
                <a:tab pos="1102995" algn="l"/>
              </a:tabLst>
            </a:pPr>
            <a:r>
              <a:rPr dirty="0" sz="2400" spc="55" b="0">
                <a:latin typeface="Times New Roman"/>
                <a:cs typeface="Times New Roman"/>
              </a:rPr>
              <a:t>Locating</a:t>
            </a:r>
            <a:endParaRPr sz="2400">
              <a:latin typeface="Times New Roman"/>
              <a:cs typeface="Times New Roman"/>
            </a:endParaRPr>
          </a:p>
          <a:p>
            <a:pPr marL="1102995" indent="-246379">
              <a:lnSpc>
                <a:spcPct val="100000"/>
              </a:lnSpc>
              <a:spcBef>
                <a:spcPts val="600"/>
              </a:spcBef>
              <a:buClr>
                <a:srgbClr val="009CD8"/>
              </a:buClr>
              <a:buSzPct val="68750"/>
              <a:buFont typeface="Symbol"/>
              <a:buChar char=""/>
              <a:tabLst>
                <a:tab pos="1102995" algn="l"/>
              </a:tabLst>
            </a:pPr>
            <a:r>
              <a:rPr dirty="0" sz="2400" spc="60" b="0">
                <a:latin typeface="Times New Roman"/>
                <a:cs typeface="Times New Roman"/>
              </a:rPr>
              <a:t>Navigating</a:t>
            </a:r>
            <a:endParaRPr sz="2400">
              <a:latin typeface="Times New Roman"/>
              <a:cs typeface="Times New Roman"/>
            </a:endParaRPr>
          </a:p>
          <a:p>
            <a:pPr marL="1102995" indent="-246379">
              <a:lnSpc>
                <a:spcPct val="100000"/>
              </a:lnSpc>
              <a:spcBef>
                <a:spcPts val="600"/>
              </a:spcBef>
              <a:buClr>
                <a:srgbClr val="009CD8"/>
              </a:buClr>
              <a:buSzPct val="68750"/>
              <a:buFont typeface="Symbol"/>
              <a:buChar char=""/>
              <a:tabLst>
                <a:tab pos="1102995" algn="l"/>
              </a:tabLst>
            </a:pPr>
            <a:r>
              <a:rPr dirty="0" sz="2400" spc="65" b="0">
                <a:latin typeface="Times New Roman"/>
                <a:cs typeface="Times New Roman"/>
              </a:rPr>
              <a:t>Searching</a:t>
            </a:r>
            <a:endParaRPr sz="2400">
              <a:latin typeface="Times New Roman"/>
              <a:cs typeface="Times New Roman"/>
            </a:endParaRPr>
          </a:p>
          <a:p>
            <a:pPr marL="1102995" indent="-246379">
              <a:lnSpc>
                <a:spcPct val="100000"/>
              </a:lnSpc>
              <a:spcBef>
                <a:spcPts val="600"/>
              </a:spcBef>
              <a:buClr>
                <a:srgbClr val="009CD8"/>
              </a:buClr>
              <a:buSzPct val="68750"/>
              <a:buFont typeface="Symbol"/>
              <a:buChar char=""/>
              <a:tabLst>
                <a:tab pos="1102995" algn="l"/>
              </a:tabLst>
            </a:pPr>
            <a:r>
              <a:rPr dirty="0" sz="2400" spc="65" b="0">
                <a:latin typeface="Times New Roman"/>
                <a:cs typeface="Times New Roman"/>
              </a:rPr>
              <a:t>Identifying</a:t>
            </a:r>
            <a:endParaRPr sz="2400">
              <a:latin typeface="Times New Roman"/>
              <a:cs typeface="Times New Roman"/>
            </a:endParaRPr>
          </a:p>
          <a:p>
            <a:pPr marL="1102995" indent="-246379">
              <a:lnSpc>
                <a:spcPct val="100000"/>
              </a:lnSpc>
              <a:spcBef>
                <a:spcPts val="590"/>
              </a:spcBef>
              <a:buClr>
                <a:srgbClr val="009CD8"/>
              </a:buClr>
              <a:buSzPct val="68750"/>
              <a:buFont typeface="Symbol"/>
              <a:buChar char=""/>
              <a:tabLst>
                <a:tab pos="1102995" algn="l"/>
              </a:tabLst>
            </a:pPr>
            <a:r>
              <a:rPr dirty="0" sz="2400" spc="65" b="0">
                <a:latin typeface="Times New Roman"/>
                <a:cs typeface="Times New Roman"/>
              </a:rPr>
              <a:t>Event</a:t>
            </a:r>
            <a:r>
              <a:rPr dirty="0" sz="2400" spc="-10" b="0">
                <a:latin typeface="Times New Roman"/>
                <a:cs typeface="Times New Roman"/>
              </a:rPr>
              <a:t> </a:t>
            </a:r>
            <a:r>
              <a:rPr dirty="0" sz="2400" spc="80" b="0">
                <a:latin typeface="Times New Roman"/>
                <a:cs typeface="Times New Roman"/>
              </a:rPr>
              <a:t>checking</a:t>
            </a:r>
            <a:endParaRPr sz="2400">
              <a:latin typeface="Times New Roman"/>
              <a:cs typeface="Times New Roman"/>
            </a:endParaRPr>
          </a:p>
          <a:p>
            <a:pPr marL="569595"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4783455">
              <a:lnSpc>
                <a:spcPct val="100000"/>
              </a:lnSpc>
              <a:spcBef>
                <a:spcPts val="1820"/>
              </a:spcBef>
            </a:pPr>
            <a:r>
              <a:rPr dirty="0" sz="1800" spc="-5" b="0">
                <a:latin typeface="Arial"/>
                <a:cs typeface="Arial"/>
              </a:rPr>
              <a:t>What are Location Based</a:t>
            </a:r>
            <a:r>
              <a:rPr dirty="0" sz="1800" spc="-55" b="0">
                <a:latin typeface="Arial"/>
                <a:cs typeface="Arial"/>
              </a:rPr>
              <a:t> </a:t>
            </a:r>
            <a:r>
              <a:rPr dirty="0" sz="1800" spc="-5" b="0">
                <a:latin typeface="Arial"/>
                <a:cs typeface="Arial"/>
              </a:rPr>
              <a:t>Services?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5"/>
              <a:t>6-</a:t>
            </a:r>
            <a:fld id="{81D60167-4931-47E6-BA6A-407CBD079E47}" type="slidenum">
              <a:rPr dirty="0" spc="5"/>
              <a:t>29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977900"/>
            <a:ext cx="799782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40"/>
              <a:t>Location-Based </a:t>
            </a:r>
            <a:r>
              <a:rPr dirty="0" spc="-65"/>
              <a:t>Mobile</a:t>
            </a:r>
            <a:r>
              <a:rPr dirty="0" spc="-305"/>
              <a:t> </a:t>
            </a:r>
            <a:r>
              <a:rPr dirty="0" spc="-265"/>
              <a:t>Commerce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5"/>
              <a:t>6-</a:t>
            </a:r>
            <a:fld id="{81D60167-4931-47E6-BA6A-407CBD079E47}" type="slidenum">
              <a:rPr dirty="0" spc="5"/>
              <a:t>29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785620"/>
            <a:ext cx="8049895" cy="463169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baseline="7407" sz="3375" spc="352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400" spc="235" b="1">
                <a:latin typeface="Times New Roman"/>
                <a:cs typeface="Times New Roman"/>
              </a:rPr>
              <a:t>location-based </a:t>
            </a:r>
            <a:r>
              <a:rPr dirty="0" sz="2400" spc="120" b="1">
                <a:latin typeface="Times New Roman"/>
                <a:cs typeface="Times New Roman"/>
              </a:rPr>
              <a:t>service</a:t>
            </a:r>
            <a:r>
              <a:rPr dirty="0" sz="2400" spc="-295" b="1">
                <a:latin typeface="Times New Roman"/>
                <a:cs typeface="Times New Roman"/>
              </a:rPr>
              <a:t> </a:t>
            </a:r>
            <a:r>
              <a:rPr dirty="0" sz="2400" spc="-15" b="1">
                <a:latin typeface="Times New Roman"/>
                <a:cs typeface="Times New Roman"/>
              </a:rPr>
              <a:t>(LBS)</a:t>
            </a:r>
            <a:endParaRPr sz="2400">
              <a:latin typeface="Times New Roman"/>
              <a:cs typeface="Times New Roman"/>
            </a:endParaRPr>
          </a:p>
          <a:p>
            <a:pPr marL="285750" marR="5080">
              <a:lnSpc>
                <a:spcPct val="100000"/>
              </a:lnSpc>
              <a:spcBef>
                <a:spcPts val="600"/>
              </a:spcBef>
            </a:pPr>
            <a:r>
              <a:rPr dirty="0" sz="2400" spc="35">
                <a:latin typeface="Times New Roman"/>
                <a:cs typeface="Times New Roman"/>
              </a:rPr>
              <a:t>An </a:t>
            </a:r>
            <a:r>
              <a:rPr dirty="0" sz="2400" spc="100">
                <a:latin typeface="Times New Roman"/>
                <a:cs typeface="Times New Roman"/>
              </a:rPr>
              <a:t>information </a:t>
            </a:r>
            <a:r>
              <a:rPr dirty="0" sz="2400" spc="45">
                <a:latin typeface="Times New Roman"/>
                <a:cs typeface="Times New Roman"/>
              </a:rPr>
              <a:t>service </a:t>
            </a:r>
            <a:r>
              <a:rPr dirty="0" sz="2400" spc="55">
                <a:latin typeface="Times New Roman"/>
                <a:cs typeface="Times New Roman"/>
              </a:rPr>
              <a:t>accessible </a:t>
            </a:r>
            <a:r>
              <a:rPr dirty="0" sz="2400" spc="90">
                <a:latin typeface="Times New Roman"/>
                <a:cs typeface="Times New Roman"/>
              </a:rPr>
              <a:t>from </a:t>
            </a:r>
            <a:r>
              <a:rPr dirty="0" sz="2400" spc="145">
                <a:latin typeface="Times New Roman"/>
                <a:cs typeface="Times New Roman"/>
              </a:rPr>
              <a:t>and </a:t>
            </a:r>
            <a:r>
              <a:rPr dirty="0" sz="2400" spc="135">
                <a:latin typeface="Times New Roman"/>
                <a:cs typeface="Times New Roman"/>
              </a:rPr>
              <a:t>to </a:t>
            </a:r>
            <a:r>
              <a:rPr dirty="0" sz="2400" spc="85">
                <a:latin typeface="Times New Roman"/>
                <a:cs typeface="Times New Roman"/>
              </a:rPr>
              <a:t>mobile  </a:t>
            </a:r>
            <a:r>
              <a:rPr dirty="0" sz="2400" spc="50">
                <a:latin typeface="Times New Roman"/>
                <a:cs typeface="Times New Roman"/>
              </a:rPr>
              <a:t>devices </a:t>
            </a:r>
            <a:r>
              <a:rPr dirty="0" sz="2400" spc="135">
                <a:latin typeface="Times New Roman"/>
                <a:cs typeface="Times New Roman"/>
              </a:rPr>
              <a:t>through </a:t>
            </a:r>
            <a:r>
              <a:rPr dirty="0" sz="2400" spc="85">
                <a:latin typeface="Times New Roman"/>
                <a:cs typeface="Times New Roman"/>
              </a:rPr>
              <a:t>a mobile </a:t>
            </a:r>
            <a:r>
              <a:rPr dirty="0" sz="2400" spc="105">
                <a:latin typeface="Times New Roman"/>
                <a:cs typeface="Times New Roman"/>
              </a:rPr>
              <a:t>network </a:t>
            </a:r>
            <a:r>
              <a:rPr dirty="0" sz="2400" spc="70">
                <a:latin typeface="Times New Roman"/>
                <a:cs typeface="Times New Roman"/>
              </a:rPr>
              <a:t>utilizing </a:t>
            </a:r>
            <a:r>
              <a:rPr dirty="0" sz="2400" spc="145">
                <a:latin typeface="Times New Roman"/>
                <a:cs typeface="Times New Roman"/>
              </a:rPr>
              <a:t>the </a:t>
            </a:r>
            <a:r>
              <a:rPr dirty="0" sz="2400" spc="50">
                <a:latin typeface="Times New Roman"/>
                <a:cs typeface="Times New Roman"/>
              </a:rPr>
              <a:t>ability </a:t>
            </a:r>
            <a:r>
              <a:rPr dirty="0" sz="2400" spc="140">
                <a:latin typeface="Times New Roman"/>
                <a:cs typeface="Times New Roman"/>
              </a:rPr>
              <a:t>to  </a:t>
            </a:r>
            <a:r>
              <a:rPr dirty="0" sz="2400" spc="110">
                <a:latin typeface="Times New Roman"/>
                <a:cs typeface="Times New Roman"/>
              </a:rPr>
              <a:t>make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90">
                <a:latin typeface="Times New Roman"/>
                <a:cs typeface="Times New Roman"/>
              </a:rPr>
              <a:t>use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20">
                <a:latin typeface="Times New Roman"/>
                <a:cs typeface="Times New Roman"/>
              </a:rPr>
              <a:t>of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14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70">
                <a:latin typeface="Times New Roman"/>
                <a:cs typeface="Times New Roman"/>
              </a:rPr>
              <a:t>geographical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position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20">
                <a:latin typeface="Times New Roman"/>
                <a:cs typeface="Times New Roman"/>
              </a:rPr>
              <a:t>of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145">
                <a:latin typeface="Times New Roman"/>
                <a:cs typeface="Times New Roman"/>
              </a:rPr>
              <a:t>the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mobile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50">
                <a:latin typeface="Times New Roman"/>
                <a:cs typeface="Times New Roman"/>
              </a:rPr>
              <a:t>device  </a:t>
            </a:r>
            <a:r>
              <a:rPr dirty="0" sz="2400" spc="135">
                <a:latin typeface="Times New Roman"/>
                <a:cs typeface="Times New Roman"/>
              </a:rPr>
              <a:t>to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55">
                <a:latin typeface="Times New Roman"/>
                <a:cs typeface="Times New Roman"/>
              </a:rPr>
              <a:t>deliver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a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45">
                <a:latin typeface="Times New Roman"/>
                <a:cs typeface="Times New Roman"/>
              </a:rPr>
              <a:t>service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140">
                <a:latin typeface="Times New Roman"/>
                <a:cs typeface="Times New Roman"/>
              </a:rPr>
              <a:t>to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150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user</a:t>
            </a:r>
            <a:endParaRPr sz="24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540"/>
              </a:spcBef>
            </a:pPr>
            <a:r>
              <a:rPr dirty="0" baseline="9009" sz="2775" spc="375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dirty="0" sz="2200" spc="250" b="1">
                <a:latin typeface="Times New Roman"/>
                <a:cs typeface="Times New Roman"/>
              </a:rPr>
              <a:t>automatic</a:t>
            </a:r>
            <a:r>
              <a:rPr dirty="0" sz="2200" spc="-360" b="1">
                <a:latin typeface="Times New Roman"/>
                <a:cs typeface="Times New Roman"/>
              </a:rPr>
              <a:t> </a:t>
            </a:r>
            <a:r>
              <a:rPr dirty="0" sz="2200" spc="130" b="1">
                <a:latin typeface="Times New Roman"/>
                <a:cs typeface="Times New Roman"/>
              </a:rPr>
              <a:t>vehicle </a:t>
            </a:r>
            <a:r>
              <a:rPr dirty="0" sz="2200" spc="135" b="1">
                <a:latin typeface="Times New Roman"/>
                <a:cs typeface="Times New Roman"/>
              </a:rPr>
              <a:t>location </a:t>
            </a:r>
            <a:r>
              <a:rPr dirty="0" sz="2200" spc="-50" b="1">
                <a:latin typeface="Times New Roman"/>
                <a:cs typeface="Times New Roman"/>
              </a:rPr>
              <a:t>(AVL)</a:t>
            </a:r>
            <a:endParaRPr sz="2200">
              <a:latin typeface="Times New Roman"/>
              <a:cs typeface="Times New Roman"/>
            </a:endParaRPr>
          </a:p>
          <a:p>
            <a:pPr marL="652145" marR="353695">
              <a:lnSpc>
                <a:spcPct val="100000"/>
              </a:lnSpc>
              <a:spcBef>
                <a:spcPts val="550"/>
              </a:spcBef>
            </a:pPr>
            <a:r>
              <a:rPr dirty="0" sz="2200" spc="-110">
                <a:latin typeface="Times New Roman"/>
                <a:cs typeface="Times New Roman"/>
              </a:rPr>
              <a:t>A </a:t>
            </a:r>
            <a:r>
              <a:rPr dirty="0" sz="2200" spc="110">
                <a:latin typeface="Times New Roman"/>
                <a:cs typeface="Times New Roman"/>
              </a:rPr>
              <a:t>means </a:t>
            </a:r>
            <a:r>
              <a:rPr dirty="0" sz="2200" spc="45">
                <a:latin typeface="Times New Roman"/>
                <a:cs typeface="Times New Roman"/>
              </a:rPr>
              <a:t>for </a:t>
            </a:r>
            <a:r>
              <a:rPr dirty="0" sz="2200" spc="75">
                <a:latin typeface="Times New Roman"/>
                <a:cs typeface="Times New Roman"/>
              </a:rPr>
              <a:t>automatically </a:t>
            </a:r>
            <a:r>
              <a:rPr dirty="0" sz="2200" spc="100">
                <a:latin typeface="Times New Roman"/>
                <a:cs typeface="Times New Roman"/>
              </a:rPr>
              <a:t>determining </a:t>
            </a:r>
            <a:r>
              <a:rPr dirty="0" sz="2200" spc="135">
                <a:latin typeface="Times New Roman"/>
                <a:cs typeface="Times New Roman"/>
              </a:rPr>
              <a:t>the </a:t>
            </a:r>
            <a:r>
              <a:rPr dirty="0" sz="2200" spc="70">
                <a:latin typeface="Times New Roman"/>
                <a:cs typeface="Times New Roman"/>
              </a:rPr>
              <a:t>geographic  </a:t>
            </a:r>
            <a:r>
              <a:rPr dirty="0" sz="2200" spc="75">
                <a:latin typeface="Times New Roman"/>
                <a:cs typeface="Times New Roman"/>
              </a:rPr>
              <a:t>location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15">
                <a:latin typeface="Times New Roman"/>
                <a:cs typeface="Times New Roman"/>
              </a:rPr>
              <a:t>of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75">
                <a:latin typeface="Times New Roman"/>
                <a:cs typeface="Times New Roman"/>
              </a:rPr>
              <a:t>a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40">
                <a:latin typeface="Times New Roman"/>
                <a:cs typeface="Times New Roman"/>
              </a:rPr>
              <a:t>vehicle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130">
                <a:latin typeface="Times New Roman"/>
                <a:cs typeface="Times New Roman"/>
              </a:rPr>
              <a:t>and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105">
                <a:latin typeface="Times New Roman"/>
                <a:cs typeface="Times New Roman"/>
              </a:rPr>
              <a:t>transmitting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135">
                <a:latin typeface="Times New Roman"/>
                <a:cs typeface="Times New Roman"/>
              </a:rPr>
              <a:t>the</a:t>
            </a:r>
            <a:r>
              <a:rPr dirty="0" sz="2200" spc="5">
                <a:latin typeface="Times New Roman"/>
                <a:cs typeface="Times New Roman"/>
              </a:rPr>
              <a:t> </a:t>
            </a:r>
            <a:r>
              <a:rPr dirty="0" sz="2200" spc="90">
                <a:latin typeface="Times New Roman"/>
                <a:cs typeface="Times New Roman"/>
              </a:rPr>
              <a:t>information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120">
                <a:latin typeface="Times New Roman"/>
                <a:cs typeface="Times New Roman"/>
              </a:rPr>
              <a:t>to</a:t>
            </a:r>
            <a:r>
              <a:rPr dirty="0" sz="2200" spc="10">
                <a:latin typeface="Times New Roman"/>
                <a:cs typeface="Times New Roman"/>
              </a:rPr>
              <a:t> </a:t>
            </a:r>
            <a:r>
              <a:rPr dirty="0" sz="2200" spc="75">
                <a:latin typeface="Times New Roman"/>
                <a:cs typeface="Times New Roman"/>
              </a:rPr>
              <a:t>a  </a:t>
            </a:r>
            <a:r>
              <a:rPr dirty="0" sz="2200" spc="100">
                <a:latin typeface="Times New Roman"/>
                <a:cs typeface="Times New Roman"/>
              </a:rPr>
              <a:t>request</a:t>
            </a:r>
            <a:endParaRPr sz="22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550"/>
              </a:spcBef>
            </a:pPr>
            <a:r>
              <a:rPr dirty="0" baseline="9009" sz="2775" spc="442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dirty="0" sz="2200" spc="295" b="1">
                <a:latin typeface="Times New Roman"/>
                <a:cs typeface="Times New Roman"/>
              </a:rPr>
              <a:t>social </a:t>
            </a:r>
            <a:r>
              <a:rPr dirty="0" sz="2200" spc="125" b="1">
                <a:latin typeface="Times New Roman"/>
                <a:cs typeface="Times New Roman"/>
              </a:rPr>
              <a:t>location-based</a:t>
            </a:r>
            <a:r>
              <a:rPr dirty="0" sz="2200" spc="-370" b="1">
                <a:latin typeface="Times New Roman"/>
                <a:cs typeface="Times New Roman"/>
              </a:rPr>
              <a:t> </a:t>
            </a:r>
            <a:r>
              <a:rPr dirty="0" sz="2200" spc="120" b="1">
                <a:latin typeface="Times New Roman"/>
                <a:cs typeface="Times New Roman"/>
              </a:rPr>
              <a:t>marketing</a:t>
            </a:r>
            <a:endParaRPr sz="2200">
              <a:latin typeface="Times New Roman"/>
              <a:cs typeface="Times New Roman"/>
            </a:endParaRPr>
          </a:p>
          <a:p>
            <a:pPr marL="652145" marR="337820">
              <a:lnSpc>
                <a:spcPct val="100000"/>
              </a:lnSpc>
              <a:spcBef>
                <a:spcPts val="550"/>
              </a:spcBef>
            </a:pPr>
            <a:r>
              <a:rPr dirty="0" sz="2200" spc="80">
                <a:latin typeface="Times New Roman"/>
                <a:cs typeface="Times New Roman"/>
              </a:rPr>
              <a:t>Marketing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50">
                <a:latin typeface="Times New Roman"/>
                <a:cs typeface="Times New Roman"/>
              </a:rPr>
              <a:t>activities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140">
                <a:latin typeface="Times New Roman"/>
                <a:cs typeface="Times New Roman"/>
              </a:rPr>
              <a:t>that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85">
                <a:latin typeface="Times New Roman"/>
                <a:cs typeface="Times New Roman"/>
              </a:rPr>
              <a:t>are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90">
                <a:latin typeface="Times New Roman"/>
                <a:cs typeface="Times New Roman"/>
              </a:rPr>
              <a:t>related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125">
                <a:latin typeface="Times New Roman"/>
                <a:cs typeface="Times New Roman"/>
              </a:rPr>
              <a:t>to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35">
                <a:latin typeface="Times New Roman"/>
                <a:cs typeface="Times New Roman"/>
              </a:rPr>
              <a:t>social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75">
                <a:latin typeface="Times New Roman"/>
                <a:cs typeface="Times New Roman"/>
              </a:rPr>
              <a:t>behavior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 spc="130">
                <a:latin typeface="Times New Roman"/>
                <a:cs typeface="Times New Roman"/>
              </a:rPr>
              <a:t>and  </a:t>
            </a:r>
            <a:r>
              <a:rPr dirty="0" sz="2200" spc="80">
                <a:latin typeface="Times New Roman"/>
                <a:cs typeface="Times New Roman"/>
              </a:rPr>
              <a:t>are </a:t>
            </a:r>
            <a:r>
              <a:rPr dirty="0" sz="2200" spc="90">
                <a:latin typeface="Times New Roman"/>
                <a:cs typeface="Times New Roman"/>
              </a:rPr>
              <a:t>related </a:t>
            </a:r>
            <a:r>
              <a:rPr dirty="0" sz="2200" spc="125">
                <a:latin typeface="Times New Roman"/>
                <a:cs typeface="Times New Roman"/>
              </a:rPr>
              <a:t>to </a:t>
            </a:r>
            <a:r>
              <a:rPr dirty="0" sz="2200" spc="35">
                <a:latin typeface="Times New Roman"/>
                <a:cs typeface="Times New Roman"/>
              </a:rPr>
              <a:t>social </a:t>
            </a:r>
            <a:r>
              <a:rPr dirty="0" sz="2200" spc="85">
                <a:latin typeface="Times New Roman"/>
                <a:cs typeface="Times New Roman"/>
              </a:rPr>
              <a:t>networking</a:t>
            </a:r>
            <a:r>
              <a:rPr dirty="0" sz="2200" spc="-350">
                <a:latin typeface="Times New Roman"/>
                <a:cs typeface="Times New Roman"/>
              </a:rPr>
              <a:t> </a:t>
            </a:r>
            <a:r>
              <a:rPr dirty="0" sz="2200" spc="50">
                <a:latin typeface="Times New Roman"/>
                <a:cs typeface="Times New Roman"/>
              </a:rPr>
              <a:t>activities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454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9124" y="0"/>
                </a:lnTo>
              </a:path>
            </a:pathLst>
          </a:custGeom>
          <a:ln w="10160">
            <a:solidFill>
              <a:srgbClr val="0097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77343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 h="0">
                <a:moveTo>
                  <a:pt x="0" y="0"/>
                </a:moveTo>
                <a:lnTo>
                  <a:pt x="451251" y="0"/>
                </a:lnTo>
              </a:path>
            </a:pathLst>
          </a:custGeom>
          <a:ln w="10160">
            <a:solidFill>
              <a:srgbClr val="0096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7343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 h="0">
                <a:moveTo>
                  <a:pt x="0" y="0"/>
                </a:moveTo>
                <a:lnTo>
                  <a:pt x="451251" y="0"/>
                </a:lnTo>
              </a:path>
            </a:pathLst>
          </a:custGeom>
          <a:ln w="10160">
            <a:solidFill>
              <a:srgbClr val="0096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78295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 h="0">
                <a:moveTo>
                  <a:pt x="0" y="0"/>
                </a:moveTo>
                <a:lnTo>
                  <a:pt x="430824" y="0"/>
                </a:lnTo>
              </a:path>
            </a:pathLst>
          </a:custGeom>
          <a:ln w="8889">
            <a:solidFill>
              <a:srgbClr val="0095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78295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 h="0">
                <a:moveTo>
                  <a:pt x="0" y="0"/>
                </a:moveTo>
                <a:lnTo>
                  <a:pt x="430824" y="0"/>
                </a:lnTo>
              </a:path>
            </a:pathLst>
          </a:custGeom>
          <a:ln w="8889">
            <a:solidFill>
              <a:srgbClr val="0095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79248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 h="0">
                <a:moveTo>
                  <a:pt x="0" y="0"/>
                </a:moveTo>
                <a:lnTo>
                  <a:pt x="412950" y="0"/>
                </a:lnTo>
              </a:path>
            </a:pathLst>
          </a:custGeom>
          <a:ln w="10160">
            <a:solidFill>
              <a:srgbClr val="0094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79248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 h="0">
                <a:moveTo>
                  <a:pt x="0" y="0"/>
                </a:moveTo>
                <a:lnTo>
                  <a:pt x="412950" y="0"/>
                </a:lnTo>
              </a:path>
            </a:pathLst>
          </a:custGeom>
          <a:ln w="10160">
            <a:solidFill>
              <a:srgbClr val="0094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80136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 h="0">
                <a:moveTo>
                  <a:pt x="0" y="0"/>
                </a:moveTo>
                <a:lnTo>
                  <a:pt x="395076" y="0"/>
                </a:lnTo>
              </a:path>
            </a:pathLst>
          </a:custGeom>
          <a:ln w="10160">
            <a:solidFill>
              <a:srgbClr val="0093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80136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 h="0">
                <a:moveTo>
                  <a:pt x="0" y="0"/>
                </a:moveTo>
                <a:lnTo>
                  <a:pt x="395076" y="0"/>
                </a:lnTo>
              </a:path>
            </a:pathLst>
          </a:custGeom>
          <a:ln w="10160">
            <a:solidFill>
              <a:srgbClr val="0093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810259"/>
            <a:ext cx="377825" cy="0"/>
          </a:xfrm>
          <a:custGeom>
            <a:avLst/>
            <a:gdLst/>
            <a:ahLst/>
            <a:cxnLst/>
            <a:rect l="l" t="t" r="r" b="b"/>
            <a:pathLst>
              <a:path w="377825" h="0">
                <a:moveTo>
                  <a:pt x="0" y="0"/>
                </a:moveTo>
                <a:lnTo>
                  <a:pt x="377203" y="0"/>
                </a:lnTo>
              </a:path>
            </a:pathLst>
          </a:custGeom>
          <a:ln w="10160">
            <a:solidFill>
              <a:srgbClr val="0092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810259"/>
            <a:ext cx="377825" cy="0"/>
          </a:xfrm>
          <a:custGeom>
            <a:avLst/>
            <a:gdLst/>
            <a:ahLst/>
            <a:cxnLst/>
            <a:rect l="l" t="t" r="r" b="b"/>
            <a:pathLst>
              <a:path w="377825" h="0">
                <a:moveTo>
                  <a:pt x="0" y="0"/>
                </a:moveTo>
                <a:lnTo>
                  <a:pt x="377203" y="0"/>
                </a:lnTo>
              </a:path>
            </a:pathLst>
          </a:custGeom>
          <a:ln w="10160">
            <a:solidFill>
              <a:srgbClr val="0092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8191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 h="0">
                <a:moveTo>
                  <a:pt x="0" y="0"/>
                </a:moveTo>
                <a:lnTo>
                  <a:pt x="361212" y="0"/>
                </a:lnTo>
              </a:path>
            </a:pathLst>
          </a:custGeom>
          <a:ln w="10159">
            <a:solidFill>
              <a:srgbClr val="0091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8191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 h="0">
                <a:moveTo>
                  <a:pt x="0" y="0"/>
                </a:moveTo>
                <a:lnTo>
                  <a:pt x="361212" y="0"/>
                </a:lnTo>
              </a:path>
            </a:pathLst>
          </a:custGeom>
          <a:ln w="10159">
            <a:solidFill>
              <a:srgbClr val="0091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82867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 h="0">
                <a:moveTo>
                  <a:pt x="0" y="0"/>
                </a:moveTo>
                <a:lnTo>
                  <a:pt x="343296" y="0"/>
                </a:lnTo>
              </a:path>
            </a:pathLst>
          </a:custGeom>
          <a:ln w="8890">
            <a:solidFill>
              <a:srgbClr val="0090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82867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 h="0">
                <a:moveTo>
                  <a:pt x="0" y="0"/>
                </a:moveTo>
                <a:lnTo>
                  <a:pt x="343296" y="0"/>
                </a:lnTo>
              </a:path>
            </a:pathLst>
          </a:custGeom>
          <a:ln w="8890">
            <a:solidFill>
              <a:srgbClr val="0090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83820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 h="0">
                <a:moveTo>
                  <a:pt x="0" y="0"/>
                </a:moveTo>
                <a:lnTo>
                  <a:pt x="327619" y="0"/>
                </a:lnTo>
              </a:path>
            </a:pathLst>
          </a:custGeom>
          <a:ln w="10159">
            <a:solidFill>
              <a:srgbClr val="008F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83820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 h="0">
                <a:moveTo>
                  <a:pt x="0" y="0"/>
                </a:moveTo>
                <a:lnTo>
                  <a:pt x="327619" y="0"/>
                </a:lnTo>
              </a:path>
            </a:pathLst>
          </a:custGeom>
          <a:ln w="10159">
            <a:solidFill>
              <a:srgbClr val="008F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847089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 h="0">
                <a:moveTo>
                  <a:pt x="0" y="0"/>
                </a:moveTo>
                <a:lnTo>
                  <a:pt x="311942" y="0"/>
                </a:lnTo>
              </a:path>
            </a:pathLst>
          </a:custGeom>
          <a:ln w="10160">
            <a:solidFill>
              <a:srgbClr val="008E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847089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 h="0">
                <a:moveTo>
                  <a:pt x="0" y="0"/>
                </a:moveTo>
                <a:lnTo>
                  <a:pt x="311942" y="0"/>
                </a:lnTo>
              </a:path>
            </a:pathLst>
          </a:custGeom>
          <a:ln w="10160">
            <a:solidFill>
              <a:srgbClr val="008E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85598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 h="0">
                <a:moveTo>
                  <a:pt x="0" y="0"/>
                </a:moveTo>
                <a:lnTo>
                  <a:pt x="296265" y="0"/>
                </a:lnTo>
              </a:path>
            </a:pathLst>
          </a:custGeom>
          <a:ln w="10160">
            <a:solidFill>
              <a:srgbClr val="008D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85598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 h="0">
                <a:moveTo>
                  <a:pt x="0" y="0"/>
                </a:moveTo>
                <a:lnTo>
                  <a:pt x="296265" y="0"/>
                </a:lnTo>
              </a:path>
            </a:pathLst>
          </a:custGeom>
          <a:ln w="10160">
            <a:solidFill>
              <a:srgbClr val="008D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86486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 h="0">
                <a:moveTo>
                  <a:pt x="0" y="0"/>
                </a:moveTo>
                <a:lnTo>
                  <a:pt x="280588" y="0"/>
                </a:lnTo>
              </a:path>
            </a:pathLst>
          </a:custGeom>
          <a:ln w="10160">
            <a:solidFill>
              <a:srgbClr val="008C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86486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 h="0">
                <a:moveTo>
                  <a:pt x="0" y="0"/>
                </a:moveTo>
                <a:lnTo>
                  <a:pt x="280588" y="0"/>
                </a:lnTo>
              </a:path>
            </a:pathLst>
          </a:custGeom>
          <a:ln w="10160">
            <a:solidFill>
              <a:srgbClr val="008C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87439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 h="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8889">
            <a:solidFill>
              <a:srgbClr val="008B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87439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 h="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8889">
            <a:solidFill>
              <a:srgbClr val="008B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403320" y="2540"/>
            <a:ext cx="4740910" cy="0"/>
          </a:xfrm>
          <a:custGeom>
            <a:avLst/>
            <a:gdLst/>
            <a:ahLst/>
            <a:cxnLst/>
            <a:rect l="l" t="t" r="r" b="b"/>
            <a:pathLst>
              <a:path w="4740909" h="0">
                <a:moveTo>
                  <a:pt x="0" y="0"/>
                </a:moveTo>
                <a:lnTo>
                  <a:pt x="4740679" y="0"/>
                </a:lnTo>
              </a:path>
            </a:pathLst>
          </a:custGeom>
          <a:ln w="5079">
            <a:solidFill>
              <a:srgbClr val="009A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14231" y="10795"/>
            <a:ext cx="4730115" cy="0"/>
          </a:xfrm>
          <a:custGeom>
            <a:avLst/>
            <a:gdLst/>
            <a:ahLst/>
            <a:cxnLst/>
            <a:rect l="l" t="t" r="r" b="b"/>
            <a:pathLst>
              <a:path w="4730115" h="0">
                <a:moveTo>
                  <a:pt x="0" y="0"/>
                </a:moveTo>
                <a:lnTo>
                  <a:pt x="4729768" y="0"/>
                </a:lnTo>
              </a:path>
            </a:pathLst>
          </a:custGeom>
          <a:ln w="13970">
            <a:solidFill>
              <a:srgbClr val="009A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450599" y="23495"/>
            <a:ext cx="4693920" cy="0"/>
          </a:xfrm>
          <a:custGeom>
            <a:avLst/>
            <a:gdLst/>
            <a:ahLst/>
            <a:cxnLst/>
            <a:rect l="l" t="t" r="r" b="b"/>
            <a:pathLst>
              <a:path w="4693920" h="0">
                <a:moveTo>
                  <a:pt x="0" y="0"/>
                </a:moveTo>
                <a:lnTo>
                  <a:pt x="4693400" y="0"/>
                </a:lnTo>
              </a:path>
            </a:pathLst>
          </a:custGeom>
          <a:ln w="13970">
            <a:solidFill>
              <a:srgbClr val="009A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490604" y="37465"/>
            <a:ext cx="4653915" cy="0"/>
          </a:xfrm>
          <a:custGeom>
            <a:avLst/>
            <a:gdLst/>
            <a:ahLst/>
            <a:cxnLst/>
            <a:rect l="l" t="t" r="r" b="b"/>
            <a:pathLst>
              <a:path w="4653915" h="0">
                <a:moveTo>
                  <a:pt x="0" y="0"/>
                </a:moveTo>
                <a:lnTo>
                  <a:pt x="4653395" y="0"/>
                </a:lnTo>
              </a:path>
            </a:pathLst>
          </a:custGeom>
          <a:ln w="13970">
            <a:solidFill>
              <a:srgbClr val="009B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526972" y="5016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4" h="0">
                <a:moveTo>
                  <a:pt x="0" y="0"/>
                </a:moveTo>
                <a:lnTo>
                  <a:pt x="4617027" y="0"/>
                </a:lnTo>
              </a:path>
            </a:pathLst>
          </a:custGeom>
          <a:ln w="13970">
            <a:solidFill>
              <a:srgbClr val="009B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566592" y="62864"/>
            <a:ext cx="4577715" cy="0"/>
          </a:xfrm>
          <a:custGeom>
            <a:avLst/>
            <a:gdLst/>
            <a:ahLst/>
            <a:cxnLst/>
            <a:rect l="l" t="t" r="r" b="b"/>
            <a:pathLst>
              <a:path w="4577715" h="0">
                <a:moveTo>
                  <a:pt x="0" y="0"/>
                </a:moveTo>
                <a:lnTo>
                  <a:pt x="4577407" y="0"/>
                </a:lnTo>
              </a:path>
            </a:pathLst>
          </a:custGeom>
          <a:ln w="13970">
            <a:solidFill>
              <a:srgbClr val="009B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608379" y="75564"/>
            <a:ext cx="4535805" cy="0"/>
          </a:xfrm>
          <a:custGeom>
            <a:avLst/>
            <a:gdLst/>
            <a:ahLst/>
            <a:cxnLst/>
            <a:rect l="l" t="t" r="r" b="b"/>
            <a:pathLst>
              <a:path w="4535805" h="0">
                <a:moveTo>
                  <a:pt x="0" y="0"/>
                </a:moveTo>
                <a:lnTo>
                  <a:pt x="4535620" y="0"/>
                </a:lnTo>
              </a:path>
            </a:pathLst>
          </a:custGeom>
          <a:ln w="13970">
            <a:solidFill>
              <a:srgbClr val="009C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650166" y="88264"/>
            <a:ext cx="4493895" cy="0"/>
          </a:xfrm>
          <a:custGeom>
            <a:avLst/>
            <a:gdLst/>
            <a:ahLst/>
            <a:cxnLst/>
            <a:rect l="l" t="t" r="r" b="b"/>
            <a:pathLst>
              <a:path w="4493895" h="0">
                <a:moveTo>
                  <a:pt x="0" y="0"/>
                </a:moveTo>
                <a:lnTo>
                  <a:pt x="4493833" y="0"/>
                </a:lnTo>
              </a:path>
            </a:pathLst>
          </a:custGeom>
          <a:ln w="13970">
            <a:solidFill>
              <a:srgbClr val="009C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696132" y="102235"/>
            <a:ext cx="4448175" cy="0"/>
          </a:xfrm>
          <a:custGeom>
            <a:avLst/>
            <a:gdLst/>
            <a:ahLst/>
            <a:cxnLst/>
            <a:rect l="l" t="t" r="r" b="b"/>
            <a:pathLst>
              <a:path w="4448175" h="0">
                <a:moveTo>
                  <a:pt x="0" y="0"/>
                </a:moveTo>
                <a:lnTo>
                  <a:pt x="4447867" y="0"/>
                </a:lnTo>
              </a:path>
            </a:pathLst>
          </a:custGeom>
          <a:ln w="13970">
            <a:solidFill>
              <a:srgbClr val="009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737919" y="114935"/>
            <a:ext cx="4406265" cy="0"/>
          </a:xfrm>
          <a:custGeom>
            <a:avLst/>
            <a:gdLst/>
            <a:ahLst/>
            <a:cxnLst/>
            <a:rect l="l" t="t" r="r" b="b"/>
            <a:pathLst>
              <a:path w="4406265" h="0">
                <a:moveTo>
                  <a:pt x="0" y="0"/>
                </a:moveTo>
                <a:lnTo>
                  <a:pt x="4406080" y="0"/>
                </a:lnTo>
              </a:path>
            </a:pathLst>
          </a:custGeom>
          <a:ln w="13970">
            <a:solidFill>
              <a:srgbClr val="009D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779706" y="127635"/>
            <a:ext cx="4364355" cy="0"/>
          </a:xfrm>
          <a:custGeom>
            <a:avLst/>
            <a:gdLst/>
            <a:ahLst/>
            <a:cxnLst/>
            <a:rect l="l" t="t" r="r" b="b"/>
            <a:pathLst>
              <a:path w="4364355" h="0">
                <a:moveTo>
                  <a:pt x="0" y="0"/>
                </a:moveTo>
                <a:lnTo>
                  <a:pt x="4364293" y="0"/>
                </a:lnTo>
              </a:path>
            </a:pathLst>
          </a:custGeom>
          <a:ln w="13970">
            <a:solidFill>
              <a:srgbClr val="009D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823542" y="14033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 h="0">
                <a:moveTo>
                  <a:pt x="0" y="0"/>
                </a:moveTo>
                <a:lnTo>
                  <a:pt x="4320458" y="0"/>
                </a:lnTo>
              </a:path>
            </a:pathLst>
          </a:custGeom>
          <a:ln w="13970">
            <a:solidFill>
              <a:srgbClr val="009E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869425" y="15303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 h="0">
                <a:moveTo>
                  <a:pt x="0" y="0"/>
                </a:moveTo>
                <a:lnTo>
                  <a:pt x="4274574" y="0"/>
                </a:lnTo>
              </a:path>
            </a:pathLst>
          </a:custGeom>
          <a:ln w="13970">
            <a:solidFill>
              <a:srgbClr val="009E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919898" y="167004"/>
            <a:ext cx="4224655" cy="0"/>
          </a:xfrm>
          <a:custGeom>
            <a:avLst/>
            <a:gdLst/>
            <a:ahLst/>
            <a:cxnLst/>
            <a:rect l="l" t="t" r="r" b="b"/>
            <a:pathLst>
              <a:path w="4224655" h="0">
                <a:moveTo>
                  <a:pt x="0" y="0"/>
                </a:moveTo>
                <a:lnTo>
                  <a:pt x="4224101" y="0"/>
                </a:lnTo>
              </a:path>
            </a:pathLst>
          </a:custGeom>
          <a:ln w="13970">
            <a:solidFill>
              <a:srgbClr val="009E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965781" y="17970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 h="0">
                <a:moveTo>
                  <a:pt x="0" y="0"/>
                </a:moveTo>
                <a:lnTo>
                  <a:pt x="4178218" y="0"/>
                </a:lnTo>
              </a:path>
            </a:pathLst>
          </a:custGeom>
          <a:ln w="13970">
            <a:solidFill>
              <a:srgbClr val="009F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011665" y="192404"/>
            <a:ext cx="4132579" cy="0"/>
          </a:xfrm>
          <a:custGeom>
            <a:avLst/>
            <a:gdLst/>
            <a:ahLst/>
            <a:cxnLst/>
            <a:rect l="l" t="t" r="r" b="b"/>
            <a:pathLst>
              <a:path w="4132579" h="0">
                <a:moveTo>
                  <a:pt x="0" y="0"/>
                </a:moveTo>
                <a:lnTo>
                  <a:pt x="4132334" y="0"/>
                </a:lnTo>
              </a:path>
            </a:pathLst>
          </a:custGeom>
          <a:ln w="13970">
            <a:solidFill>
              <a:srgbClr val="009F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057549" y="205104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 h="0">
                <a:moveTo>
                  <a:pt x="0" y="0"/>
                </a:moveTo>
                <a:lnTo>
                  <a:pt x="4059666" y="0"/>
                </a:lnTo>
              </a:path>
            </a:pathLst>
          </a:custGeom>
          <a:ln w="13970">
            <a:solidFill>
              <a:srgbClr val="00A0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103433" y="217804"/>
            <a:ext cx="3969385" cy="0"/>
          </a:xfrm>
          <a:custGeom>
            <a:avLst/>
            <a:gdLst/>
            <a:ahLst/>
            <a:cxnLst/>
            <a:rect l="l" t="t" r="r" b="b"/>
            <a:pathLst>
              <a:path w="3969384" h="0">
                <a:moveTo>
                  <a:pt x="0" y="0"/>
                </a:moveTo>
                <a:lnTo>
                  <a:pt x="3969141" y="0"/>
                </a:lnTo>
              </a:path>
            </a:pathLst>
          </a:custGeom>
          <a:ln w="13970">
            <a:solidFill>
              <a:srgbClr val="00A0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153905" y="231775"/>
            <a:ext cx="3869690" cy="0"/>
          </a:xfrm>
          <a:custGeom>
            <a:avLst/>
            <a:gdLst/>
            <a:ahLst/>
            <a:cxnLst/>
            <a:rect l="l" t="t" r="r" b="b"/>
            <a:pathLst>
              <a:path w="3869690" h="0">
                <a:moveTo>
                  <a:pt x="0" y="0"/>
                </a:moveTo>
                <a:lnTo>
                  <a:pt x="3869564" y="0"/>
                </a:lnTo>
              </a:path>
            </a:pathLst>
          </a:custGeom>
          <a:ln w="13969">
            <a:solidFill>
              <a:srgbClr val="00A0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199789" y="244475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 h="0">
                <a:moveTo>
                  <a:pt x="0" y="0"/>
                </a:moveTo>
                <a:lnTo>
                  <a:pt x="3779040" y="0"/>
                </a:lnTo>
              </a:path>
            </a:pathLst>
          </a:custGeom>
          <a:ln w="13969">
            <a:solidFill>
              <a:srgbClr val="00A1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245673" y="257175"/>
            <a:ext cx="3688715" cy="0"/>
          </a:xfrm>
          <a:custGeom>
            <a:avLst/>
            <a:gdLst/>
            <a:ahLst/>
            <a:cxnLst/>
            <a:rect l="l" t="t" r="r" b="b"/>
            <a:pathLst>
              <a:path w="3688715" h="0">
                <a:moveTo>
                  <a:pt x="0" y="0"/>
                </a:moveTo>
                <a:lnTo>
                  <a:pt x="3688516" y="0"/>
                </a:lnTo>
              </a:path>
            </a:pathLst>
          </a:custGeom>
          <a:ln w="13969">
            <a:solidFill>
              <a:srgbClr val="00A1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291557" y="269875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 h="0">
                <a:moveTo>
                  <a:pt x="0" y="0"/>
                </a:moveTo>
                <a:lnTo>
                  <a:pt x="3597991" y="0"/>
                </a:lnTo>
              </a:path>
            </a:pathLst>
          </a:custGeom>
          <a:ln w="13969">
            <a:solidFill>
              <a:srgbClr val="00A1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337441" y="282575"/>
            <a:ext cx="3507740" cy="0"/>
          </a:xfrm>
          <a:custGeom>
            <a:avLst/>
            <a:gdLst/>
            <a:ahLst/>
            <a:cxnLst/>
            <a:rect l="l" t="t" r="r" b="b"/>
            <a:pathLst>
              <a:path w="3507740" h="0">
                <a:moveTo>
                  <a:pt x="0" y="0"/>
                </a:moveTo>
                <a:lnTo>
                  <a:pt x="3507467" y="0"/>
                </a:lnTo>
              </a:path>
            </a:pathLst>
          </a:custGeom>
          <a:ln w="13969">
            <a:solidFill>
              <a:srgbClr val="00A2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387913" y="296545"/>
            <a:ext cx="3408045" cy="0"/>
          </a:xfrm>
          <a:custGeom>
            <a:avLst/>
            <a:gdLst/>
            <a:ahLst/>
            <a:cxnLst/>
            <a:rect l="l" t="t" r="r" b="b"/>
            <a:pathLst>
              <a:path w="3408045" h="0">
                <a:moveTo>
                  <a:pt x="0" y="0"/>
                </a:moveTo>
                <a:lnTo>
                  <a:pt x="3407890" y="0"/>
                </a:lnTo>
              </a:path>
            </a:pathLst>
          </a:custGeom>
          <a:ln w="13970">
            <a:solidFill>
              <a:srgbClr val="00A2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433797" y="309245"/>
            <a:ext cx="3317875" cy="0"/>
          </a:xfrm>
          <a:custGeom>
            <a:avLst/>
            <a:gdLst/>
            <a:ahLst/>
            <a:cxnLst/>
            <a:rect l="l" t="t" r="r" b="b"/>
            <a:pathLst>
              <a:path w="3317875" h="0">
                <a:moveTo>
                  <a:pt x="0" y="0"/>
                </a:moveTo>
                <a:lnTo>
                  <a:pt x="3317366" y="0"/>
                </a:lnTo>
              </a:path>
            </a:pathLst>
          </a:custGeom>
          <a:ln w="13970">
            <a:solidFill>
              <a:srgbClr val="00A3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479681" y="321945"/>
            <a:ext cx="3227070" cy="0"/>
          </a:xfrm>
          <a:custGeom>
            <a:avLst/>
            <a:gdLst/>
            <a:ahLst/>
            <a:cxnLst/>
            <a:rect l="l" t="t" r="r" b="b"/>
            <a:pathLst>
              <a:path w="3227070" h="0">
                <a:moveTo>
                  <a:pt x="0" y="0"/>
                </a:moveTo>
                <a:lnTo>
                  <a:pt x="3226841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528837" y="334645"/>
            <a:ext cx="3133090" cy="0"/>
          </a:xfrm>
          <a:custGeom>
            <a:avLst/>
            <a:gdLst/>
            <a:ahLst/>
            <a:cxnLst/>
            <a:rect l="l" t="t" r="r" b="b"/>
            <a:pathLst>
              <a:path w="3133090" h="0">
                <a:moveTo>
                  <a:pt x="0" y="0"/>
                </a:moveTo>
                <a:lnTo>
                  <a:pt x="3133044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585629" y="347345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 h="0">
                <a:moveTo>
                  <a:pt x="0" y="0"/>
                </a:moveTo>
                <a:lnTo>
                  <a:pt x="3031612" y="0"/>
                </a:lnTo>
              </a:path>
            </a:pathLst>
          </a:custGeom>
          <a:ln w="13970">
            <a:solidFill>
              <a:srgbClr val="00A4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648101" y="361315"/>
            <a:ext cx="2920365" cy="0"/>
          </a:xfrm>
          <a:custGeom>
            <a:avLst/>
            <a:gdLst/>
            <a:ahLst/>
            <a:cxnLst/>
            <a:rect l="l" t="t" r="r" b="b"/>
            <a:pathLst>
              <a:path w="2920365" h="0">
                <a:moveTo>
                  <a:pt x="0" y="0"/>
                </a:moveTo>
                <a:lnTo>
                  <a:pt x="2920036" y="0"/>
                </a:lnTo>
              </a:path>
            </a:pathLst>
          </a:custGeom>
          <a:ln w="13970">
            <a:solidFill>
              <a:srgbClr val="00A4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704893" y="374015"/>
            <a:ext cx="2818765" cy="0"/>
          </a:xfrm>
          <a:custGeom>
            <a:avLst/>
            <a:gdLst/>
            <a:ahLst/>
            <a:cxnLst/>
            <a:rect l="l" t="t" r="r" b="b"/>
            <a:pathLst>
              <a:path w="2818765" h="0">
                <a:moveTo>
                  <a:pt x="0" y="0"/>
                </a:moveTo>
                <a:lnTo>
                  <a:pt x="2818603" y="0"/>
                </a:lnTo>
              </a:path>
            </a:pathLst>
          </a:custGeom>
          <a:ln w="13970">
            <a:solidFill>
              <a:srgbClr val="00A4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761685" y="386715"/>
            <a:ext cx="2717165" cy="0"/>
          </a:xfrm>
          <a:custGeom>
            <a:avLst/>
            <a:gdLst/>
            <a:ahLst/>
            <a:cxnLst/>
            <a:rect l="l" t="t" r="r" b="b"/>
            <a:pathLst>
              <a:path w="2717165" h="0">
                <a:moveTo>
                  <a:pt x="0" y="0"/>
                </a:moveTo>
                <a:lnTo>
                  <a:pt x="2717170" y="0"/>
                </a:lnTo>
              </a:path>
            </a:pathLst>
          </a:custGeom>
          <a:ln w="13970">
            <a:solidFill>
              <a:srgbClr val="00A5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818478" y="39941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 h="0">
                <a:moveTo>
                  <a:pt x="0" y="0"/>
                </a:moveTo>
                <a:lnTo>
                  <a:pt x="2615737" y="0"/>
                </a:lnTo>
              </a:path>
            </a:pathLst>
          </a:custGeom>
          <a:ln w="13970">
            <a:solidFill>
              <a:srgbClr val="00A5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875270" y="41275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 h="0">
                <a:moveTo>
                  <a:pt x="0" y="0"/>
                </a:moveTo>
                <a:lnTo>
                  <a:pt x="2514305" y="0"/>
                </a:lnTo>
              </a:path>
            </a:pathLst>
          </a:custGeom>
          <a:ln w="15240">
            <a:solidFill>
              <a:srgbClr val="00A6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937741" y="426084"/>
            <a:ext cx="2402840" cy="0"/>
          </a:xfrm>
          <a:custGeom>
            <a:avLst/>
            <a:gdLst/>
            <a:ahLst/>
            <a:cxnLst/>
            <a:rect l="l" t="t" r="r" b="b"/>
            <a:pathLst>
              <a:path w="2402840" h="0">
                <a:moveTo>
                  <a:pt x="0" y="0"/>
                </a:moveTo>
                <a:lnTo>
                  <a:pt x="2402729" y="0"/>
                </a:lnTo>
              </a:path>
            </a:pathLst>
          </a:custGeom>
          <a:ln w="13970">
            <a:solidFill>
              <a:srgbClr val="00A6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994534" y="438784"/>
            <a:ext cx="2301875" cy="0"/>
          </a:xfrm>
          <a:custGeom>
            <a:avLst/>
            <a:gdLst/>
            <a:ahLst/>
            <a:cxnLst/>
            <a:rect l="l" t="t" r="r" b="b"/>
            <a:pathLst>
              <a:path w="2301875" h="0">
                <a:moveTo>
                  <a:pt x="0" y="0"/>
                </a:moveTo>
                <a:lnTo>
                  <a:pt x="2301296" y="0"/>
                </a:lnTo>
              </a:path>
            </a:pathLst>
          </a:custGeom>
          <a:ln w="13970">
            <a:solidFill>
              <a:srgbClr val="00A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051326" y="451484"/>
            <a:ext cx="2200275" cy="0"/>
          </a:xfrm>
          <a:custGeom>
            <a:avLst/>
            <a:gdLst/>
            <a:ahLst/>
            <a:cxnLst/>
            <a:rect l="l" t="t" r="r" b="b"/>
            <a:pathLst>
              <a:path w="2200275" h="0">
                <a:moveTo>
                  <a:pt x="0" y="0"/>
                </a:moveTo>
                <a:lnTo>
                  <a:pt x="2199863" y="0"/>
                </a:lnTo>
              </a:path>
            </a:pathLst>
          </a:custGeom>
          <a:ln w="13970">
            <a:solidFill>
              <a:srgbClr val="00A7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108118" y="464184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 h="0">
                <a:moveTo>
                  <a:pt x="0" y="0"/>
                </a:moveTo>
                <a:lnTo>
                  <a:pt x="2085677" y="0"/>
                </a:lnTo>
              </a:path>
            </a:pathLst>
          </a:custGeom>
          <a:ln w="13970">
            <a:solidFill>
              <a:srgbClr val="00A7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164910" y="477519"/>
            <a:ext cx="1971675" cy="0"/>
          </a:xfrm>
          <a:custGeom>
            <a:avLst/>
            <a:gdLst/>
            <a:ahLst/>
            <a:cxnLst/>
            <a:rect l="l" t="t" r="r" b="b"/>
            <a:pathLst>
              <a:path w="1971675" h="0">
                <a:moveTo>
                  <a:pt x="0" y="0"/>
                </a:moveTo>
                <a:lnTo>
                  <a:pt x="1971490" y="0"/>
                </a:lnTo>
              </a:path>
            </a:pathLst>
          </a:custGeom>
          <a:ln w="15239">
            <a:solidFill>
              <a:srgbClr val="00A7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227382" y="490855"/>
            <a:ext cx="1845945" cy="0"/>
          </a:xfrm>
          <a:custGeom>
            <a:avLst/>
            <a:gdLst/>
            <a:ahLst/>
            <a:cxnLst/>
            <a:rect l="l" t="t" r="r" b="b"/>
            <a:pathLst>
              <a:path w="1845945" h="0">
                <a:moveTo>
                  <a:pt x="0" y="0"/>
                </a:moveTo>
                <a:lnTo>
                  <a:pt x="1845885" y="0"/>
                </a:lnTo>
              </a:path>
            </a:pathLst>
          </a:custGeom>
          <a:ln w="13969">
            <a:solidFill>
              <a:srgbClr val="00A8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284174" y="503555"/>
            <a:ext cx="1732280" cy="0"/>
          </a:xfrm>
          <a:custGeom>
            <a:avLst/>
            <a:gdLst/>
            <a:ahLst/>
            <a:cxnLst/>
            <a:rect l="l" t="t" r="r" b="b"/>
            <a:pathLst>
              <a:path w="1732279" h="0">
                <a:moveTo>
                  <a:pt x="0" y="0"/>
                </a:moveTo>
                <a:lnTo>
                  <a:pt x="1731699" y="0"/>
                </a:lnTo>
              </a:path>
            </a:pathLst>
          </a:custGeom>
          <a:ln w="13969">
            <a:solidFill>
              <a:srgbClr val="00A8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349248" y="516255"/>
            <a:ext cx="1609725" cy="0"/>
          </a:xfrm>
          <a:custGeom>
            <a:avLst/>
            <a:gdLst/>
            <a:ahLst/>
            <a:cxnLst/>
            <a:rect l="l" t="t" r="r" b="b"/>
            <a:pathLst>
              <a:path w="1609725" h="0">
                <a:moveTo>
                  <a:pt x="0" y="0"/>
                </a:moveTo>
                <a:lnTo>
                  <a:pt x="1609231" y="0"/>
                </a:lnTo>
              </a:path>
            </a:pathLst>
          </a:custGeom>
          <a:ln w="13969">
            <a:solidFill>
              <a:srgbClr val="00A9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426744" y="528955"/>
            <a:ext cx="1458595" cy="0"/>
          </a:xfrm>
          <a:custGeom>
            <a:avLst/>
            <a:gdLst/>
            <a:ahLst/>
            <a:cxnLst/>
            <a:rect l="l" t="t" r="r" b="b"/>
            <a:pathLst>
              <a:path w="1458595" h="0">
                <a:moveTo>
                  <a:pt x="0" y="0"/>
                </a:moveTo>
                <a:lnTo>
                  <a:pt x="1458530" y="0"/>
                </a:lnTo>
              </a:path>
            </a:pathLst>
          </a:custGeom>
          <a:ln w="13969">
            <a:solidFill>
              <a:srgbClr val="00A9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511990" y="542925"/>
            <a:ext cx="1290955" cy="0"/>
          </a:xfrm>
          <a:custGeom>
            <a:avLst/>
            <a:gdLst/>
            <a:ahLst/>
            <a:cxnLst/>
            <a:rect l="l" t="t" r="r" b="b"/>
            <a:pathLst>
              <a:path w="1290954" h="0">
                <a:moveTo>
                  <a:pt x="0" y="0"/>
                </a:moveTo>
                <a:lnTo>
                  <a:pt x="1290828" y="0"/>
                </a:lnTo>
              </a:path>
            </a:pathLst>
          </a:custGeom>
          <a:ln w="13970">
            <a:solidFill>
              <a:srgbClr val="00A9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589485" y="555625"/>
            <a:ext cx="1138555" cy="0"/>
          </a:xfrm>
          <a:custGeom>
            <a:avLst/>
            <a:gdLst/>
            <a:ahLst/>
            <a:cxnLst/>
            <a:rect l="l" t="t" r="r" b="b"/>
            <a:pathLst>
              <a:path w="1138554" h="0">
                <a:moveTo>
                  <a:pt x="0" y="0"/>
                </a:moveTo>
                <a:lnTo>
                  <a:pt x="1138371" y="0"/>
                </a:lnTo>
              </a:path>
            </a:pathLst>
          </a:custGeom>
          <a:ln w="13970">
            <a:solidFill>
              <a:srgbClr val="00AA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666981" y="568325"/>
            <a:ext cx="986155" cy="0"/>
          </a:xfrm>
          <a:custGeom>
            <a:avLst/>
            <a:gdLst/>
            <a:ahLst/>
            <a:cxnLst/>
            <a:rect l="l" t="t" r="r" b="b"/>
            <a:pathLst>
              <a:path w="986154" h="0">
                <a:moveTo>
                  <a:pt x="0" y="0"/>
                </a:moveTo>
                <a:lnTo>
                  <a:pt x="985914" y="0"/>
                </a:lnTo>
              </a:path>
            </a:pathLst>
          </a:custGeom>
          <a:ln w="13970">
            <a:solidFill>
              <a:srgbClr val="00AA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780530" y="581025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 h="0">
                <a:moveTo>
                  <a:pt x="0" y="0"/>
                </a:moveTo>
                <a:lnTo>
                  <a:pt x="752398" y="0"/>
                </a:lnTo>
              </a:path>
            </a:pathLst>
          </a:custGeom>
          <a:ln w="13970">
            <a:solidFill>
              <a:srgbClr val="00AA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918113" y="593090"/>
            <a:ext cx="490220" cy="0"/>
          </a:xfrm>
          <a:custGeom>
            <a:avLst/>
            <a:gdLst/>
            <a:ahLst/>
            <a:cxnLst/>
            <a:rect l="l" t="t" r="r" b="b"/>
            <a:pathLst>
              <a:path w="490220" h="0">
                <a:moveTo>
                  <a:pt x="0" y="0"/>
                </a:moveTo>
                <a:lnTo>
                  <a:pt x="489847" y="0"/>
                </a:lnTo>
              </a:path>
            </a:pathLst>
          </a:custGeom>
          <a:ln w="12700">
            <a:solidFill>
              <a:srgbClr val="00AB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810" y="203200"/>
            <a:ext cx="9133840" cy="64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0" y="31750"/>
            <a:ext cx="9144000" cy="6794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8463280" y="6560670"/>
            <a:ext cx="249554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15">
                <a:solidFill>
                  <a:srgbClr val="035B74"/>
                </a:solidFill>
                <a:latin typeface="Times New Roman"/>
                <a:cs typeface="Times New Roman"/>
              </a:rPr>
              <a:t>6-</a:t>
            </a:r>
            <a:fld id="{81D60167-4931-47E6-BA6A-407CBD079E47}" type="slidenum">
              <a:rPr dirty="0" sz="1200" spc="15">
                <a:solidFill>
                  <a:srgbClr val="035B74"/>
                </a:solidFill>
                <a:latin typeface="Times New Roman"/>
                <a:cs typeface="Times New Roman"/>
              </a:rPr>
              <a:t>2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993140"/>
            <a:ext cx="832993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305"/>
              <a:t>Examples </a:t>
            </a:r>
            <a:r>
              <a:rPr dirty="0" sz="4400" spc="-10"/>
              <a:t>of </a:t>
            </a:r>
            <a:r>
              <a:rPr dirty="0" sz="4400" spc="-235"/>
              <a:t>Location-Based</a:t>
            </a:r>
            <a:r>
              <a:rPr dirty="0" sz="4400" spc="-425"/>
              <a:t> </a:t>
            </a:r>
            <a:r>
              <a:rPr dirty="0" sz="4400" spc="-300"/>
              <a:t>Services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8384540" y="6560670"/>
            <a:ext cx="32829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10">
                <a:solidFill>
                  <a:srgbClr val="035B74"/>
                </a:solidFill>
                <a:latin typeface="Times New Roman"/>
                <a:cs typeface="Times New Roman"/>
              </a:rPr>
              <a:t>6-</a:t>
            </a:r>
            <a:fld id="{81D60167-4931-47E6-BA6A-407CBD079E47}" type="slidenum">
              <a:rPr dirty="0" sz="1200" spc="-10">
                <a:solidFill>
                  <a:srgbClr val="035B74"/>
                </a:solidFill>
                <a:latin typeface="Times New Roman"/>
                <a:cs typeface="Times New Roman"/>
              </a:rPr>
              <a:t>30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861820"/>
            <a:ext cx="8056880" cy="3276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750" marR="103505" indent="-273050">
              <a:lnSpc>
                <a:spcPct val="100000"/>
              </a:lnSpc>
              <a:spcBef>
                <a:spcPts val="100"/>
              </a:spcBef>
            </a:pPr>
            <a:r>
              <a:rPr dirty="0" baseline="7337" sz="3975" spc="66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800" spc="440">
                <a:latin typeface="Arial"/>
                <a:cs typeface="Arial"/>
              </a:rPr>
              <a:t>For </a:t>
            </a:r>
            <a:r>
              <a:rPr dirty="0" sz="2800" spc="-5">
                <a:latin typeface="Arial"/>
                <a:cs typeface="Arial"/>
              </a:rPr>
              <a:t>the </a:t>
            </a:r>
            <a:r>
              <a:rPr dirty="0" sz="2800">
                <a:latin typeface="Arial"/>
                <a:cs typeface="Arial"/>
              </a:rPr>
              <a:t>mobile </a:t>
            </a:r>
            <a:r>
              <a:rPr dirty="0" sz="2800" spc="-5">
                <a:latin typeface="Arial"/>
                <a:cs typeface="Arial"/>
              </a:rPr>
              <a:t>user, </a:t>
            </a:r>
            <a:r>
              <a:rPr dirty="0" sz="2800">
                <a:latin typeface="Arial"/>
                <a:cs typeface="Arial"/>
              </a:rPr>
              <a:t>some </a:t>
            </a:r>
            <a:r>
              <a:rPr dirty="0" sz="2800" spc="-5">
                <a:latin typeface="Arial"/>
                <a:cs typeface="Arial"/>
              </a:rPr>
              <a:t>examples of  </a:t>
            </a:r>
            <a:r>
              <a:rPr dirty="0" sz="2800" spc="-130">
                <a:latin typeface="Arial"/>
                <a:cs typeface="Arial"/>
              </a:rPr>
              <a:t>location- </a:t>
            </a:r>
            <a:r>
              <a:rPr dirty="0" sz="2800" spc="-5">
                <a:latin typeface="Arial"/>
                <a:cs typeface="Arial"/>
              </a:rPr>
              <a:t>based </a:t>
            </a:r>
            <a:r>
              <a:rPr dirty="0" sz="2800">
                <a:latin typeface="Arial"/>
                <a:cs typeface="Arial"/>
              </a:rPr>
              <a:t>services</a:t>
            </a:r>
            <a:r>
              <a:rPr dirty="0" sz="2800" spc="12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are:</a:t>
            </a:r>
            <a:endParaRPr sz="2800">
              <a:latin typeface="Arial"/>
              <a:cs typeface="Arial"/>
            </a:endParaRPr>
          </a:p>
          <a:p>
            <a:pPr marL="285750" marR="773430" indent="-273050">
              <a:lnSpc>
                <a:spcPct val="100000"/>
              </a:lnSpc>
              <a:spcBef>
                <a:spcPts val="690"/>
              </a:spcBef>
            </a:pPr>
            <a:r>
              <a:rPr dirty="0" baseline="6289" sz="3975" spc="232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800" spc="155">
                <a:latin typeface="Arial"/>
                <a:cs typeface="Arial"/>
              </a:rPr>
              <a:t>Requesting </a:t>
            </a:r>
            <a:r>
              <a:rPr dirty="0" sz="2800" spc="-5">
                <a:latin typeface="Arial"/>
                <a:cs typeface="Arial"/>
              </a:rPr>
              <a:t>the nearest business or  </a:t>
            </a:r>
            <a:r>
              <a:rPr dirty="0" sz="2800" spc="-165">
                <a:latin typeface="Arial"/>
                <a:cs typeface="Arial"/>
              </a:rPr>
              <a:t>service, </a:t>
            </a:r>
            <a:r>
              <a:rPr dirty="0" sz="2800">
                <a:latin typeface="Arial"/>
                <a:cs typeface="Arial"/>
              </a:rPr>
              <a:t>such </a:t>
            </a:r>
            <a:r>
              <a:rPr dirty="0" sz="2800" spc="-5">
                <a:latin typeface="Arial"/>
                <a:cs typeface="Arial"/>
              </a:rPr>
              <a:t>as an </a:t>
            </a:r>
            <a:r>
              <a:rPr dirty="0" sz="2800" spc="-10">
                <a:latin typeface="Arial"/>
                <a:cs typeface="Arial"/>
              </a:rPr>
              <a:t>ATM </a:t>
            </a:r>
            <a:r>
              <a:rPr dirty="0" sz="2800" spc="-5">
                <a:latin typeface="Arial"/>
                <a:cs typeface="Arial"/>
              </a:rPr>
              <a:t>or</a:t>
            </a:r>
            <a:r>
              <a:rPr dirty="0" sz="2800" spc="17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restaurant.</a:t>
            </a:r>
            <a:endParaRPr sz="2800">
              <a:latin typeface="Arial"/>
              <a:cs typeface="Arial"/>
            </a:endParaRPr>
          </a:p>
          <a:p>
            <a:pPr marL="285750" marR="5080" indent="-273050">
              <a:lnSpc>
                <a:spcPct val="100000"/>
              </a:lnSpc>
              <a:spcBef>
                <a:spcPts val="700"/>
              </a:spcBef>
            </a:pPr>
            <a:r>
              <a:rPr dirty="0" baseline="7337" sz="3975" spc="262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800" spc="175">
                <a:latin typeface="Arial"/>
                <a:cs typeface="Arial"/>
              </a:rPr>
              <a:t>Receiving </a:t>
            </a:r>
            <a:r>
              <a:rPr dirty="0" sz="2800" spc="-5">
                <a:latin typeface="Arial"/>
                <a:cs typeface="Arial"/>
              </a:rPr>
              <a:t>alerts, </a:t>
            </a:r>
            <a:r>
              <a:rPr dirty="0" sz="2800">
                <a:latin typeface="Arial"/>
                <a:cs typeface="Arial"/>
              </a:rPr>
              <a:t>such </a:t>
            </a:r>
            <a:r>
              <a:rPr dirty="0" sz="2800" spc="-5">
                <a:latin typeface="Arial"/>
                <a:cs typeface="Arial"/>
              </a:rPr>
              <a:t>as notification of </a:t>
            </a:r>
            <a:r>
              <a:rPr dirty="0" sz="2800">
                <a:latin typeface="Arial"/>
                <a:cs typeface="Arial"/>
              </a:rPr>
              <a:t>a </a:t>
            </a:r>
            <a:r>
              <a:rPr dirty="0" sz="2800" spc="-5">
                <a:latin typeface="Arial"/>
                <a:cs typeface="Arial"/>
              </a:rPr>
              <a:t>sale </a:t>
            </a:r>
            <a:r>
              <a:rPr dirty="0" sz="2800" spc="-1560">
                <a:latin typeface="Arial"/>
                <a:cs typeface="Arial"/>
              </a:rPr>
              <a:t>on </a:t>
            </a:r>
            <a:r>
              <a:rPr dirty="0" sz="2800" spc="-77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gas or </a:t>
            </a:r>
            <a:r>
              <a:rPr dirty="0" sz="2800" spc="-10">
                <a:latin typeface="Arial"/>
                <a:cs typeface="Arial"/>
              </a:rPr>
              <a:t>warning </a:t>
            </a:r>
            <a:r>
              <a:rPr dirty="0" sz="2800" spc="-5">
                <a:latin typeface="Arial"/>
                <a:cs typeface="Arial"/>
              </a:rPr>
              <a:t>of </a:t>
            </a:r>
            <a:r>
              <a:rPr dirty="0" sz="2800">
                <a:latin typeface="Arial"/>
                <a:cs typeface="Arial"/>
              </a:rPr>
              <a:t>a </a:t>
            </a:r>
            <a:r>
              <a:rPr dirty="0" sz="2800" spc="-5">
                <a:latin typeface="Arial"/>
                <a:cs typeface="Arial"/>
              </a:rPr>
              <a:t>traffic</a:t>
            </a:r>
            <a:r>
              <a:rPr dirty="0" sz="2800" spc="1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jam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baseline="6289" sz="3975" spc="322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800" spc="215">
                <a:latin typeface="Arial"/>
                <a:cs typeface="Arial"/>
              </a:rPr>
              <a:t>Finding </a:t>
            </a:r>
            <a:r>
              <a:rPr dirty="0" sz="2800">
                <a:latin typeface="Arial"/>
                <a:cs typeface="Arial"/>
              </a:rPr>
              <a:t>a</a:t>
            </a:r>
            <a:r>
              <a:rPr dirty="0" sz="2800" spc="-229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buddy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74979"/>
            <a:ext cx="663955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75"/>
              <a:t>Barriers </a:t>
            </a:r>
            <a:r>
              <a:rPr dirty="0" sz="4400" spc="55"/>
              <a:t>to </a:t>
            </a:r>
            <a:r>
              <a:rPr dirty="0" sz="4400" spc="-165"/>
              <a:t>location-based</a:t>
            </a:r>
            <a:r>
              <a:rPr dirty="0" sz="4400" spc="-575"/>
              <a:t> </a:t>
            </a:r>
            <a:r>
              <a:rPr dirty="0" sz="4400" spc="-135"/>
              <a:t>m-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8384540" y="6560670"/>
            <a:ext cx="32829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10">
                <a:solidFill>
                  <a:srgbClr val="035B74"/>
                </a:solidFill>
                <a:latin typeface="Times New Roman"/>
                <a:cs typeface="Times New Roman"/>
              </a:rPr>
              <a:t>6-</a:t>
            </a:r>
            <a:fld id="{81D60167-4931-47E6-BA6A-407CBD079E47}" type="slidenum">
              <a:rPr dirty="0" sz="1200" spc="-10">
                <a:solidFill>
                  <a:srgbClr val="035B74"/>
                </a:solidFill>
                <a:latin typeface="Times New Roman"/>
                <a:cs typeface="Times New Roman"/>
              </a:rPr>
              <a:t>30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500" y="889782"/>
            <a:ext cx="4609465" cy="3413125"/>
          </a:xfrm>
          <a:prstGeom prst="rect">
            <a:avLst/>
          </a:prstGeom>
        </p:spPr>
        <p:txBody>
          <a:bodyPr wrap="square" lIns="0" tIns="267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10"/>
              </a:spcBef>
            </a:pPr>
            <a:r>
              <a:rPr dirty="0" sz="4400" spc="-200">
                <a:solidFill>
                  <a:srgbClr val="03607A"/>
                </a:solidFill>
                <a:latin typeface="Arial"/>
                <a:cs typeface="Arial"/>
              </a:rPr>
              <a:t>commerce</a:t>
            </a:r>
            <a:endParaRPr sz="4400">
              <a:latin typeface="Arial"/>
              <a:cs typeface="Arial"/>
            </a:endParaRPr>
          </a:p>
          <a:p>
            <a:pPr marL="104139">
              <a:lnSpc>
                <a:spcPct val="100000"/>
              </a:lnSpc>
              <a:spcBef>
                <a:spcPts val="1190"/>
              </a:spcBef>
            </a:pPr>
            <a:r>
              <a:rPr dirty="0" baseline="6802" sz="3675" spc="562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600" spc="375">
                <a:latin typeface="Times New Roman"/>
                <a:cs typeface="Times New Roman"/>
              </a:rPr>
              <a:t>lack</a:t>
            </a:r>
            <a:r>
              <a:rPr dirty="0" sz="2600" spc="-215">
                <a:latin typeface="Times New Roman"/>
                <a:cs typeface="Times New Roman"/>
              </a:rPr>
              <a:t> </a:t>
            </a:r>
            <a:r>
              <a:rPr dirty="0" sz="2600" spc="15">
                <a:latin typeface="Times New Roman"/>
                <a:cs typeface="Times New Roman"/>
              </a:rPr>
              <a:t>of </a:t>
            </a:r>
            <a:r>
              <a:rPr dirty="0" sz="2600" spc="-40">
                <a:latin typeface="Times New Roman"/>
                <a:cs typeface="Times New Roman"/>
              </a:rPr>
              <a:t>GPS </a:t>
            </a:r>
            <a:r>
              <a:rPr dirty="0" sz="2600" spc="105">
                <a:latin typeface="Times New Roman"/>
                <a:cs typeface="Times New Roman"/>
              </a:rPr>
              <a:t>in </a:t>
            </a:r>
            <a:r>
              <a:rPr dirty="0" sz="2600" spc="95">
                <a:latin typeface="Times New Roman"/>
                <a:cs typeface="Times New Roman"/>
              </a:rPr>
              <a:t>mobile </a:t>
            </a:r>
            <a:r>
              <a:rPr dirty="0" sz="2600" spc="-130">
                <a:latin typeface="Times New Roman"/>
                <a:cs typeface="Times New Roman"/>
              </a:rPr>
              <a:t>phones</a:t>
            </a:r>
            <a:endParaRPr sz="260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  <a:spcBef>
                <a:spcPts val="650"/>
              </a:spcBef>
            </a:pPr>
            <a:r>
              <a:rPr dirty="0" baseline="6802" sz="3675" spc="367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600" spc="245">
                <a:latin typeface="Times New Roman"/>
                <a:cs typeface="Times New Roman"/>
              </a:rPr>
              <a:t>accuracy </a:t>
            </a:r>
            <a:r>
              <a:rPr dirty="0" sz="2600" spc="15">
                <a:latin typeface="Times New Roman"/>
                <a:cs typeface="Times New Roman"/>
              </a:rPr>
              <a:t>of</a:t>
            </a:r>
            <a:r>
              <a:rPr dirty="0" sz="2600" spc="-265">
                <a:latin typeface="Times New Roman"/>
                <a:cs typeface="Times New Roman"/>
              </a:rPr>
              <a:t> </a:t>
            </a:r>
            <a:r>
              <a:rPr dirty="0" sz="2600" spc="55">
                <a:latin typeface="Times New Roman"/>
                <a:cs typeface="Times New Roman"/>
              </a:rPr>
              <a:t>devices</a:t>
            </a:r>
            <a:endParaRPr sz="260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  <a:spcBef>
                <a:spcPts val="650"/>
              </a:spcBef>
            </a:pPr>
            <a:r>
              <a:rPr dirty="0" baseline="6802" sz="3675" spc="802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600" spc="535">
                <a:latin typeface="Times New Roman"/>
                <a:cs typeface="Times New Roman"/>
              </a:rPr>
              <a:t>the</a:t>
            </a:r>
            <a:r>
              <a:rPr dirty="0" sz="2600" spc="-110">
                <a:latin typeface="Times New Roman"/>
                <a:cs typeface="Times New Roman"/>
              </a:rPr>
              <a:t> </a:t>
            </a:r>
            <a:r>
              <a:rPr dirty="0" sz="2600" spc="85">
                <a:latin typeface="Times New Roman"/>
                <a:cs typeface="Times New Roman"/>
              </a:rPr>
              <a:t>cost–benefit </a:t>
            </a:r>
            <a:r>
              <a:rPr dirty="0" sz="2600" spc="10">
                <a:latin typeface="Times New Roman"/>
                <a:cs typeface="Times New Roman"/>
              </a:rPr>
              <a:t>justification</a:t>
            </a:r>
            <a:endParaRPr sz="260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  <a:spcBef>
                <a:spcPts val="640"/>
              </a:spcBef>
            </a:pPr>
            <a:r>
              <a:rPr dirty="0" baseline="6802" sz="3675" spc="442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600" spc="295">
                <a:latin typeface="Times New Roman"/>
                <a:cs typeface="Times New Roman"/>
              </a:rPr>
              <a:t>limited </a:t>
            </a:r>
            <a:r>
              <a:rPr dirty="0" sz="2600" spc="114">
                <a:latin typeface="Times New Roman"/>
                <a:cs typeface="Times New Roman"/>
              </a:rPr>
              <a:t>network</a:t>
            </a:r>
            <a:r>
              <a:rPr dirty="0" sz="2600" spc="-345">
                <a:latin typeface="Times New Roman"/>
                <a:cs typeface="Times New Roman"/>
              </a:rPr>
              <a:t> </a:t>
            </a:r>
            <a:r>
              <a:rPr dirty="0" sz="2600" spc="135">
                <a:latin typeface="Times New Roman"/>
                <a:cs typeface="Times New Roman"/>
              </a:rPr>
              <a:t>bandwidth</a:t>
            </a:r>
            <a:endParaRPr sz="260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  <a:spcBef>
                <a:spcPts val="650"/>
              </a:spcBef>
            </a:pPr>
            <a:r>
              <a:rPr dirty="0" baseline="6802" sz="3675" spc="375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600" spc="250">
                <a:latin typeface="Times New Roman"/>
                <a:cs typeface="Times New Roman"/>
              </a:rPr>
              <a:t>invasion </a:t>
            </a:r>
            <a:r>
              <a:rPr dirty="0" sz="2600" spc="20">
                <a:latin typeface="Times New Roman"/>
                <a:cs typeface="Times New Roman"/>
              </a:rPr>
              <a:t>of</a:t>
            </a:r>
            <a:r>
              <a:rPr dirty="0" sz="2600" spc="-275">
                <a:latin typeface="Times New Roman"/>
                <a:cs typeface="Times New Roman"/>
              </a:rPr>
              <a:t> </a:t>
            </a:r>
            <a:r>
              <a:rPr dirty="0" sz="2600" spc="45">
                <a:latin typeface="Times New Roman"/>
                <a:cs typeface="Times New Roman"/>
              </a:rPr>
              <a:t>privacy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7343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 h="0">
                <a:moveTo>
                  <a:pt x="0" y="0"/>
                </a:moveTo>
                <a:lnTo>
                  <a:pt x="451251" y="0"/>
                </a:lnTo>
              </a:path>
            </a:pathLst>
          </a:custGeom>
          <a:ln w="10160">
            <a:solidFill>
              <a:srgbClr val="0096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78295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 h="0">
                <a:moveTo>
                  <a:pt x="0" y="0"/>
                </a:moveTo>
                <a:lnTo>
                  <a:pt x="430824" y="0"/>
                </a:lnTo>
              </a:path>
            </a:pathLst>
          </a:custGeom>
          <a:ln w="8889">
            <a:solidFill>
              <a:srgbClr val="0095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9248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 h="0">
                <a:moveTo>
                  <a:pt x="0" y="0"/>
                </a:moveTo>
                <a:lnTo>
                  <a:pt x="412950" y="0"/>
                </a:lnTo>
              </a:path>
            </a:pathLst>
          </a:custGeom>
          <a:ln w="10160">
            <a:solidFill>
              <a:srgbClr val="0094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80136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 h="0">
                <a:moveTo>
                  <a:pt x="0" y="0"/>
                </a:moveTo>
                <a:lnTo>
                  <a:pt x="395076" y="0"/>
                </a:lnTo>
              </a:path>
            </a:pathLst>
          </a:custGeom>
          <a:ln w="10160">
            <a:solidFill>
              <a:srgbClr val="0093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810259"/>
            <a:ext cx="377825" cy="0"/>
          </a:xfrm>
          <a:custGeom>
            <a:avLst/>
            <a:gdLst/>
            <a:ahLst/>
            <a:cxnLst/>
            <a:rect l="l" t="t" r="r" b="b"/>
            <a:pathLst>
              <a:path w="377825" h="0">
                <a:moveTo>
                  <a:pt x="0" y="0"/>
                </a:moveTo>
                <a:lnTo>
                  <a:pt x="377203" y="0"/>
                </a:lnTo>
              </a:path>
            </a:pathLst>
          </a:custGeom>
          <a:ln w="10160">
            <a:solidFill>
              <a:srgbClr val="0092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8191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 h="0">
                <a:moveTo>
                  <a:pt x="0" y="0"/>
                </a:moveTo>
                <a:lnTo>
                  <a:pt x="361212" y="0"/>
                </a:lnTo>
              </a:path>
            </a:pathLst>
          </a:custGeom>
          <a:ln w="10159">
            <a:solidFill>
              <a:srgbClr val="0091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82867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 h="0">
                <a:moveTo>
                  <a:pt x="0" y="0"/>
                </a:moveTo>
                <a:lnTo>
                  <a:pt x="343296" y="0"/>
                </a:lnTo>
              </a:path>
            </a:pathLst>
          </a:custGeom>
          <a:ln w="8890">
            <a:solidFill>
              <a:srgbClr val="0090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83820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 h="0">
                <a:moveTo>
                  <a:pt x="0" y="0"/>
                </a:moveTo>
                <a:lnTo>
                  <a:pt x="327619" y="0"/>
                </a:lnTo>
              </a:path>
            </a:pathLst>
          </a:custGeom>
          <a:ln w="10159">
            <a:solidFill>
              <a:srgbClr val="008F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847089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 h="0">
                <a:moveTo>
                  <a:pt x="0" y="0"/>
                </a:moveTo>
                <a:lnTo>
                  <a:pt x="311942" y="0"/>
                </a:lnTo>
              </a:path>
            </a:pathLst>
          </a:custGeom>
          <a:ln w="10160">
            <a:solidFill>
              <a:srgbClr val="008E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85598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 h="0">
                <a:moveTo>
                  <a:pt x="0" y="0"/>
                </a:moveTo>
                <a:lnTo>
                  <a:pt x="296265" y="0"/>
                </a:lnTo>
              </a:path>
            </a:pathLst>
          </a:custGeom>
          <a:ln w="10160">
            <a:solidFill>
              <a:srgbClr val="008D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86486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 h="0">
                <a:moveTo>
                  <a:pt x="0" y="0"/>
                </a:moveTo>
                <a:lnTo>
                  <a:pt x="280588" y="0"/>
                </a:lnTo>
              </a:path>
            </a:pathLst>
          </a:custGeom>
          <a:ln w="10160">
            <a:solidFill>
              <a:srgbClr val="008C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87439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 h="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8889">
            <a:solidFill>
              <a:srgbClr val="008B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403320" y="2540"/>
            <a:ext cx="4740910" cy="0"/>
          </a:xfrm>
          <a:custGeom>
            <a:avLst/>
            <a:gdLst/>
            <a:ahLst/>
            <a:cxnLst/>
            <a:rect l="l" t="t" r="r" b="b"/>
            <a:pathLst>
              <a:path w="4740909" h="0">
                <a:moveTo>
                  <a:pt x="0" y="0"/>
                </a:moveTo>
                <a:lnTo>
                  <a:pt x="4740679" y="0"/>
                </a:lnTo>
              </a:path>
            </a:pathLst>
          </a:custGeom>
          <a:ln w="5079">
            <a:solidFill>
              <a:srgbClr val="009A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414231" y="10795"/>
            <a:ext cx="4730115" cy="0"/>
          </a:xfrm>
          <a:custGeom>
            <a:avLst/>
            <a:gdLst/>
            <a:ahLst/>
            <a:cxnLst/>
            <a:rect l="l" t="t" r="r" b="b"/>
            <a:pathLst>
              <a:path w="4730115" h="0">
                <a:moveTo>
                  <a:pt x="0" y="0"/>
                </a:moveTo>
                <a:lnTo>
                  <a:pt x="4729768" y="0"/>
                </a:lnTo>
              </a:path>
            </a:pathLst>
          </a:custGeom>
          <a:ln w="13970">
            <a:solidFill>
              <a:srgbClr val="009A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450599" y="23495"/>
            <a:ext cx="4693920" cy="0"/>
          </a:xfrm>
          <a:custGeom>
            <a:avLst/>
            <a:gdLst/>
            <a:ahLst/>
            <a:cxnLst/>
            <a:rect l="l" t="t" r="r" b="b"/>
            <a:pathLst>
              <a:path w="4693920" h="0">
                <a:moveTo>
                  <a:pt x="0" y="0"/>
                </a:moveTo>
                <a:lnTo>
                  <a:pt x="4693400" y="0"/>
                </a:lnTo>
              </a:path>
            </a:pathLst>
          </a:custGeom>
          <a:ln w="13970">
            <a:solidFill>
              <a:srgbClr val="009A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490604" y="37465"/>
            <a:ext cx="4653915" cy="0"/>
          </a:xfrm>
          <a:custGeom>
            <a:avLst/>
            <a:gdLst/>
            <a:ahLst/>
            <a:cxnLst/>
            <a:rect l="l" t="t" r="r" b="b"/>
            <a:pathLst>
              <a:path w="4653915" h="0">
                <a:moveTo>
                  <a:pt x="0" y="0"/>
                </a:moveTo>
                <a:lnTo>
                  <a:pt x="4653395" y="0"/>
                </a:lnTo>
              </a:path>
            </a:pathLst>
          </a:custGeom>
          <a:ln w="13970">
            <a:solidFill>
              <a:srgbClr val="009B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26972" y="5016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4" h="0">
                <a:moveTo>
                  <a:pt x="0" y="0"/>
                </a:moveTo>
                <a:lnTo>
                  <a:pt x="4617027" y="0"/>
                </a:lnTo>
              </a:path>
            </a:pathLst>
          </a:custGeom>
          <a:ln w="13970">
            <a:solidFill>
              <a:srgbClr val="009B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566592" y="62864"/>
            <a:ext cx="4577715" cy="0"/>
          </a:xfrm>
          <a:custGeom>
            <a:avLst/>
            <a:gdLst/>
            <a:ahLst/>
            <a:cxnLst/>
            <a:rect l="l" t="t" r="r" b="b"/>
            <a:pathLst>
              <a:path w="4577715" h="0">
                <a:moveTo>
                  <a:pt x="0" y="0"/>
                </a:moveTo>
                <a:lnTo>
                  <a:pt x="4577407" y="0"/>
                </a:lnTo>
              </a:path>
            </a:pathLst>
          </a:custGeom>
          <a:ln w="13970">
            <a:solidFill>
              <a:srgbClr val="009B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608379" y="75564"/>
            <a:ext cx="4535805" cy="0"/>
          </a:xfrm>
          <a:custGeom>
            <a:avLst/>
            <a:gdLst/>
            <a:ahLst/>
            <a:cxnLst/>
            <a:rect l="l" t="t" r="r" b="b"/>
            <a:pathLst>
              <a:path w="4535805" h="0">
                <a:moveTo>
                  <a:pt x="0" y="0"/>
                </a:moveTo>
                <a:lnTo>
                  <a:pt x="4535620" y="0"/>
                </a:lnTo>
              </a:path>
            </a:pathLst>
          </a:custGeom>
          <a:ln w="13970">
            <a:solidFill>
              <a:srgbClr val="009C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650166" y="88264"/>
            <a:ext cx="4493895" cy="0"/>
          </a:xfrm>
          <a:custGeom>
            <a:avLst/>
            <a:gdLst/>
            <a:ahLst/>
            <a:cxnLst/>
            <a:rect l="l" t="t" r="r" b="b"/>
            <a:pathLst>
              <a:path w="4493895" h="0">
                <a:moveTo>
                  <a:pt x="0" y="0"/>
                </a:moveTo>
                <a:lnTo>
                  <a:pt x="4493833" y="0"/>
                </a:lnTo>
              </a:path>
            </a:pathLst>
          </a:custGeom>
          <a:ln w="13970">
            <a:solidFill>
              <a:srgbClr val="009C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696132" y="102235"/>
            <a:ext cx="4448175" cy="0"/>
          </a:xfrm>
          <a:custGeom>
            <a:avLst/>
            <a:gdLst/>
            <a:ahLst/>
            <a:cxnLst/>
            <a:rect l="l" t="t" r="r" b="b"/>
            <a:pathLst>
              <a:path w="4448175" h="0">
                <a:moveTo>
                  <a:pt x="0" y="0"/>
                </a:moveTo>
                <a:lnTo>
                  <a:pt x="4447867" y="0"/>
                </a:lnTo>
              </a:path>
            </a:pathLst>
          </a:custGeom>
          <a:ln w="13970">
            <a:solidFill>
              <a:srgbClr val="009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737919" y="114935"/>
            <a:ext cx="4406265" cy="0"/>
          </a:xfrm>
          <a:custGeom>
            <a:avLst/>
            <a:gdLst/>
            <a:ahLst/>
            <a:cxnLst/>
            <a:rect l="l" t="t" r="r" b="b"/>
            <a:pathLst>
              <a:path w="4406265" h="0">
                <a:moveTo>
                  <a:pt x="0" y="0"/>
                </a:moveTo>
                <a:lnTo>
                  <a:pt x="4406080" y="0"/>
                </a:lnTo>
              </a:path>
            </a:pathLst>
          </a:custGeom>
          <a:ln w="13970">
            <a:solidFill>
              <a:srgbClr val="009D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779706" y="127635"/>
            <a:ext cx="4364355" cy="0"/>
          </a:xfrm>
          <a:custGeom>
            <a:avLst/>
            <a:gdLst/>
            <a:ahLst/>
            <a:cxnLst/>
            <a:rect l="l" t="t" r="r" b="b"/>
            <a:pathLst>
              <a:path w="4364355" h="0">
                <a:moveTo>
                  <a:pt x="0" y="0"/>
                </a:moveTo>
                <a:lnTo>
                  <a:pt x="4364293" y="0"/>
                </a:lnTo>
              </a:path>
            </a:pathLst>
          </a:custGeom>
          <a:ln w="13970">
            <a:solidFill>
              <a:srgbClr val="009D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823542" y="14033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 h="0">
                <a:moveTo>
                  <a:pt x="0" y="0"/>
                </a:moveTo>
                <a:lnTo>
                  <a:pt x="4320458" y="0"/>
                </a:lnTo>
              </a:path>
            </a:pathLst>
          </a:custGeom>
          <a:ln w="13970">
            <a:solidFill>
              <a:srgbClr val="009E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869425" y="15303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 h="0">
                <a:moveTo>
                  <a:pt x="0" y="0"/>
                </a:moveTo>
                <a:lnTo>
                  <a:pt x="4274574" y="0"/>
                </a:lnTo>
              </a:path>
            </a:pathLst>
          </a:custGeom>
          <a:ln w="13970">
            <a:solidFill>
              <a:srgbClr val="009E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919898" y="167004"/>
            <a:ext cx="4224655" cy="0"/>
          </a:xfrm>
          <a:custGeom>
            <a:avLst/>
            <a:gdLst/>
            <a:ahLst/>
            <a:cxnLst/>
            <a:rect l="l" t="t" r="r" b="b"/>
            <a:pathLst>
              <a:path w="4224655" h="0">
                <a:moveTo>
                  <a:pt x="0" y="0"/>
                </a:moveTo>
                <a:lnTo>
                  <a:pt x="4224101" y="0"/>
                </a:lnTo>
              </a:path>
            </a:pathLst>
          </a:custGeom>
          <a:ln w="13970">
            <a:solidFill>
              <a:srgbClr val="009E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965781" y="17970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 h="0">
                <a:moveTo>
                  <a:pt x="0" y="0"/>
                </a:moveTo>
                <a:lnTo>
                  <a:pt x="4178218" y="0"/>
                </a:lnTo>
              </a:path>
            </a:pathLst>
          </a:custGeom>
          <a:ln w="13970">
            <a:solidFill>
              <a:srgbClr val="009F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011665" y="192404"/>
            <a:ext cx="4132579" cy="0"/>
          </a:xfrm>
          <a:custGeom>
            <a:avLst/>
            <a:gdLst/>
            <a:ahLst/>
            <a:cxnLst/>
            <a:rect l="l" t="t" r="r" b="b"/>
            <a:pathLst>
              <a:path w="4132579" h="0">
                <a:moveTo>
                  <a:pt x="0" y="0"/>
                </a:moveTo>
                <a:lnTo>
                  <a:pt x="4132334" y="0"/>
                </a:lnTo>
              </a:path>
            </a:pathLst>
          </a:custGeom>
          <a:ln w="13970">
            <a:solidFill>
              <a:srgbClr val="009F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057549" y="205104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 h="0">
                <a:moveTo>
                  <a:pt x="0" y="0"/>
                </a:moveTo>
                <a:lnTo>
                  <a:pt x="4059666" y="0"/>
                </a:lnTo>
              </a:path>
            </a:pathLst>
          </a:custGeom>
          <a:ln w="13970">
            <a:solidFill>
              <a:srgbClr val="00A0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103433" y="217804"/>
            <a:ext cx="3969385" cy="0"/>
          </a:xfrm>
          <a:custGeom>
            <a:avLst/>
            <a:gdLst/>
            <a:ahLst/>
            <a:cxnLst/>
            <a:rect l="l" t="t" r="r" b="b"/>
            <a:pathLst>
              <a:path w="3969384" h="0">
                <a:moveTo>
                  <a:pt x="0" y="0"/>
                </a:moveTo>
                <a:lnTo>
                  <a:pt x="3969141" y="0"/>
                </a:lnTo>
              </a:path>
            </a:pathLst>
          </a:custGeom>
          <a:ln w="13970">
            <a:solidFill>
              <a:srgbClr val="00A0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153905" y="231775"/>
            <a:ext cx="3869690" cy="0"/>
          </a:xfrm>
          <a:custGeom>
            <a:avLst/>
            <a:gdLst/>
            <a:ahLst/>
            <a:cxnLst/>
            <a:rect l="l" t="t" r="r" b="b"/>
            <a:pathLst>
              <a:path w="3869690" h="0">
                <a:moveTo>
                  <a:pt x="0" y="0"/>
                </a:moveTo>
                <a:lnTo>
                  <a:pt x="3869564" y="0"/>
                </a:lnTo>
              </a:path>
            </a:pathLst>
          </a:custGeom>
          <a:ln w="13969">
            <a:solidFill>
              <a:srgbClr val="00A0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199789" y="244475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 h="0">
                <a:moveTo>
                  <a:pt x="0" y="0"/>
                </a:moveTo>
                <a:lnTo>
                  <a:pt x="3779040" y="0"/>
                </a:lnTo>
              </a:path>
            </a:pathLst>
          </a:custGeom>
          <a:ln w="13969">
            <a:solidFill>
              <a:srgbClr val="00A1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245673" y="257175"/>
            <a:ext cx="3688715" cy="0"/>
          </a:xfrm>
          <a:custGeom>
            <a:avLst/>
            <a:gdLst/>
            <a:ahLst/>
            <a:cxnLst/>
            <a:rect l="l" t="t" r="r" b="b"/>
            <a:pathLst>
              <a:path w="3688715" h="0">
                <a:moveTo>
                  <a:pt x="0" y="0"/>
                </a:moveTo>
                <a:lnTo>
                  <a:pt x="3688516" y="0"/>
                </a:lnTo>
              </a:path>
            </a:pathLst>
          </a:custGeom>
          <a:ln w="13969">
            <a:solidFill>
              <a:srgbClr val="00A1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291557" y="269875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 h="0">
                <a:moveTo>
                  <a:pt x="0" y="0"/>
                </a:moveTo>
                <a:lnTo>
                  <a:pt x="3597991" y="0"/>
                </a:lnTo>
              </a:path>
            </a:pathLst>
          </a:custGeom>
          <a:ln w="13969">
            <a:solidFill>
              <a:srgbClr val="00A1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337441" y="282575"/>
            <a:ext cx="3507740" cy="0"/>
          </a:xfrm>
          <a:custGeom>
            <a:avLst/>
            <a:gdLst/>
            <a:ahLst/>
            <a:cxnLst/>
            <a:rect l="l" t="t" r="r" b="b"/>
            <a:pathLst>
              <a:path w="3507740" h="0">
                <a:moveTo>
                  <a:pt x="0" y="0"/>
                </a:moveTo>
                <a:lnTo>
                  <a:pt x="3507467" y="0"/>
                </a:lnTo>
              </a:path>
            </a:pathLst>
          </a:custGeom>
          <a:ln w="13969">
            <a:solidFill>
              <a:srgbClr val="00A2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387913" y="296545"/>
            <a:ext cx="3408045" cy="0"/>
          </a:xfrm>
          <a:custGeom>
            <a:avLst/>
            <a:gdLst/>
            <a:ahLst/>
            <a:cxnLst/>
            <a:rect l="l" t="t" r="r" b="b"/>
            <a:pathLst>
              <a:path w="3408045" h="0">
                <a:moveTo>
                  <a:pt x="0" y="0"/>
                </a:moveTo>
                <a:lnTo>
                  <a:pt x="3407890" y="0"/>
                </a:lnTo>
              </a:path>
            </a:pathLst>
          </a:custGeom>
          <a:ln w="13970">
            <a:solidFill>
              <a:srgbClr val="00A2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433797" y="309245"/>
            <a:ext cx="3317875" cy="0"/>
          </a:xfrm>
          <a:custGeom>
            <a:avLst/>
            <a:gdLst/>
            <a:ahLst/>
            <a:cxnLst/>
            <a:rect l="l" t="t" r="r" b="b"/>
            <a:pathLst>
              <a:path w="3317875" h="0">
                <a:moveTo>
                  <a:pt x="0" y="0"/>
                </a:moveTo>
                <a:lnTo>
                  <a:pt x="3317366" y="0"/>
                </a:lnTo>
              </a:path>
            </a:pathLst>
          </a:custGeom>
          <a:ln w="13970">
            <a:solidFill>
              <a:srgbClr val="00A3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479681" y="321945"/>
            <a:ext cx="3227070" cy="0"/>
          </a:xfrm>
          <a:custGeom>
            <a:avLst/>
            <a:gdLst/>
            <a:ahLst/>
            <a:cxnLst/>
            <a:rect l="l" t="t" r="r" b="b"/>
            <a:pathLst>
              <a:path w="3227070" h="0">
                <a:moveTo>
                  <a:pt x="0" y="0"/>
                </a:moveTo>
                <a:lnTo>
                  <a:pt x="3226841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528837" y="334645"/>
            <a:ext cx="3133090" cy="0"/>
          </a:xfrm>
          <a:custGeom>
            <a:avLst/>
            <a:gdLst/>
            <a:ahLst/>
            <a:cxnLst/>
            <a:rect l="l" t="t" r="r" b="b"/>
            <a:pathLst>
              <a:path w="3133090" h="0">
                <a:moveTo>
                  <a:pt x="0" y="0"/>
                </a:moveTo>
                <a:lnTo>
                  <a:pt x="3133044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585629" y="347345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 h="0">
                <a:moveTo>
                  <a:pt x="0" y="0"/>
                </a:moveTo>
                <a:lnTo>
                  <a:pt x="3031612" y="0"/>
                </a:lnTo>
              </a:path>
            </a:pathLst>
          </a:custGeom>
          <a:ln w="13970">
            <a:solidFill>
              <a:srgbClr val="00A4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648101" y="361315"/>
            <a:ext cx="2920365" cy="0"/>
          </a:xfrm>
          <a:custGeom>
            <a:avLst/>
            <a:gdLst/>
            <a:ahLst/>
            <a:cxnLst/>
            <a:rect l="l" t="t" r="r" b="b"/>
            <a:pathLst>
              <a:path w="2920365" h="0">
                <a:moveTo>
                  <a:pt x="0" y="0"/>
                </a:moveTo>
                <a:lnTo>
                  <a:pt x="2920036" y="0"/>
                </a:lnTo>
              </a:path>
            </a:pathLst>
          </a:custGeom>
          <a:ln w="13970">
            <a:solidFill>
              <a:srgbClr val="00A4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704893" y="374015"/>
            <a:ext cx="2818765" cy="0"/>
          </a:xfrm>
          <a:custGeom>
            <a:avLst/>
            <a:gdLst/>
            <a:ahLst/>
            <a:cxnLst/>
            <a:rect l="l" t="t" r="r" b="b"/>
            <a:pathLst>
              <a:path w="2818765" h="0">
                <a:moveTo>
                  <a:pt x="0" y="0"/>
                </a:moveTo>
                <a:lnTo>
                  <a:pt x="2818603" y="0"/>
                </a:lnTo>
              </a:path>
            </a:pathLst>
          </a:custGeom>
          <a:ln w="13970">
            <a:solidFill>
              <a:srgbClr val="00A4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761685" y="386715"/>
            <a:ext cx="2717165" cy="0"/>
          </a:xfrm>
          <a:custGeom>
            <a:avLst/>
            <a:gdLst/>
            <a:ahLst/>
            <a:cxnLst/>
            <a:rect l="l" t="t" r="r" b="b"/>
            <a:pathLst>
              <a:path w="2717165" h="0">
                <a:moveTo>
                  <a:pt x="0" y="0"/>
                </a:moveTo>
                <a:lnTo>
                  <a:pt x="2717170" y="0"/>
                </a:lnTo>
              </a:path>
            </a:pathLst>
          </a:custGeom>
          <a:ln w="13970">
            <a:solidFill>
              <a:srgbClr val="00A5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818478" y="39941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 h="0">
                <a:moveTo>
                  <a:pt x="0" y="0"/>
                </a:moveTo>
                <a:lnTo>
                  <a:pt x="2615737" y="0"/>
                </a:lnTo>
              </a:path>
            </a:pathLst>
          </a:custGeom>
          <a:ln w="13970">
            <a:solidFill>
              <a:srgbClr val="00A5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875270" y="41275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 h="0">
                <a:moveTo>
                  <a:pt x="0" y="0"/>
                </a:moveTo>
                <a:lnTo>
                  <a:pt x="2514305" y="0"/>
                </a:lnTo>
              </a:path>
            </a:pathLst>
          </a:custGeom>
          <a:ln w="15240">
            <a:solidFill>
              <a:srgbClr val="00A6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937741" y="426084"/>
            <a:ext cx="2402840" cy="0"/>
          </a:xfrm>
          <a:custGeom>
            <a:avLst/>
            <a:gdLst/>
            <a:ahLst/>
            <a:cxnLst/>
            <a:rect l="l" t="t" r="r" b="b"/>
            <a:pathLst>
              <a:path w="2402840" h="0">
                <a:moveTo>
                  <a:pt x="0" y="0"/>
                </a:moveTo>
                <a:lnTo>
                  <a:pt x="2402729" y="0"/>
                </a:lnTo>
              </a:path>
            </a:pathLst>
          </a:custGeom>
          <a:ln w="13970">
            <a:solidFill>
              <a:srgbClr val="00A6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994534" y="438784"/>
            <a:ext cx="2301875" cy="0"/>
          </a:xfrm>
          <a:custGeom>
            <a:avLst/>
            <a:gdLst/>
            <a:ahLst/>
            <a:cxnLst/>
            <a:rect l="l" t="t" r="r" b="b"/>
            <a:pathLst>
              <a:path w="2301875" h="0">
                <a:moveTo>
                  <a:pt x="0" y="0"/>
                </a:moveTo>
                <a:lnTo>
                  <a:pt x="2301296" y="0"/>
                </a:lnTo>
              </a:path>
            </a:pathLst>
          </a:custGeom>
          <a:ln w="13970">
            <a:solidFill>
              <a:srgbClr val="00A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051326" y="451484"/>
            <a:ext cx="2200275" cy="0"/>
          </a:xfrm>
          <a:custGeom>
            <a:avLst/>
            <a:gdLst/>
            <a:ahLst/>
            <a:cxnLst/>
            <a:rect l="l" t="t" r="r" b="b"/>
            <a:pathLst>
              <a:path w="2200275" h="0">
                <a:moveTo>
                  <a:pt x="0" y="0"/>
                </a:moveTo>
                <a:lnTo>
                  <a:pt x="2199863" y="0"/>
                </a:lnTo>
              </a:path>
            </a:pathLst>
          </a:custGeom>
          <a:ln w="13970">
            <a:solidFill>
              <a:srgbClr val="00A7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108118" y="464184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 h="0">
                <a:moveTo>
                  <a:pt x="0" y="0"/>
                </a:moveTo>
                <a:lnTo>
                  <a:pt x="2085677" y="0"/>
                </a:lnTo>
              </a:path>
            </a:pathLst>
          </a:custGeom>
          <a:ln w="13970">
            <a:solidFill>
              <a:srgbClr val="00A7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164910" y="477519"/>
            <a:ext cx="1971675" cy="0"/>
          </a:xfrm>
          <a:custGeom>
            <a:avLst/>
            <a:gdLst/>
            <a:ahLst/>
            <a:cxnLst/>
            <a:rect l="l" t="t" r="r" b="b"/>
            <a:pathLst>
              <a:path w="1971675" h="0">
                <a:moveTo>
                  <a:pt x="0" y="0"/>
                </a:moveTo>
                <a:lnTo>
                  <a:pt x="1971490" y="0"/>
                </a:lnTo>
              </a:path>
            </a:pathLst>
          </a:custGeom>
          <a:ln w="15239">
            <a:solidFill>
              <a:srgbClr val="00A7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227382" y="490855"/>
            <a:ext cx="1845945" cy="0"/>
          </a:xfrm>
          <a:custGeom>
            <a:avLst/>
            <a:gdLst/>
            <a:ahLst/>
            <a:cxnLst/>
            <a:rect l="l" t="t" r="r" b="b"/>
            <a:pathLst>
              <a:path w="1845945" h="0">
                <a:moveTo>
                  <a:pt x="0" y="0"/>
                </a:moveTo>
                <a:lnTo>
                  <a:pt x="1845885" y="0"/>
                </a:lnTo>
              </a:path>
            </a:pathLst>
          </a:custGeom>
          <a:ln w="13969">
            <a:solidFill>
              <a:srgbClr val="00A8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284174" y="503555"/>
            <a:ext cx="1732280" cy="0"/>
          </a:xfrm>
          <a:custGeom>
            <a:avLst/>
            <a:gdLst/>
            <a:ahLst/>
            <a:cxnLst/>
            <a:rect l="l" t="t" r="r" b="b"/>
            <a:pathLst>
              <a:path w="1732279" h="0">
                <a:moveTo>
                  <a:pt x="0" y="0"/>
                </a:moveTo>
                <a:lnTo>
                  <a:pt x="1731699" y="0"/>
                </a:lnTo>
              </a:path>
            </a:pathLst>
          </a:custGeom>
          <a:ln w="13969">
            <a:solidFill>
              <a:srgbClr val="00A8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349248" y="516255"/>
            <a:ext cx="1609725" cy="0"/>
          </a:xfrm>
          <a:custGeom>
            <a:avLst/>
            <a:gdLst/>
            <a:ahLst/>
            <a:cxnLst/>
            <a:rect l="l" t="t" r="r" b="b"/>
            <a:pathLst>
              <a:path w="1609725" h="0">
                <a:moveTo>
                  <a:pt x="0" y="0"/>
                </a:moveTo>
                <a:lnTo>
                  <a:pt x="1609231" y="0"/>
                </a:lnTo>
              </a:path>
            </a:pathLst>
          </a:custGeom>
          <a:ln w="13969">
            <a:solidFill>
              <a:srgbClr val="00A9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426744" y="528955"/>
            <a:ext cx="1458595" cy="0"/>
          </a:xfrm>
          <a:custGeom>
            <a:avLst/>
            <a:gdLst/>
            <a:ahLst/>
            <a:cxnLst/>
            <a:rect l="l" t="t" r="r" b="b"/>
            <a:pathLst>
              <a:path w="1458595" h="0">
                <a:moveTo>
                  <a:pt x="0" y="0"/>
                </a:moveTo>
                <a:lnTo>
                  <a:pt x="1458530" y="0"/>
                </a:lnTo>
              </a:path>
            </a:pathLst>
          </a:custGeom>
          <a:ln w="13969">
            <a:solidFill>
              <a:srgbClr val="00A9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511990" y="542925"/>
            <a:ext cx="1290955" cy="0"/>
          </a:xfrm>
          <a:custGeom>
            <a:avLst/>
            <a:gdLst/>
            <a:ahLst/>
            <a:cxnLst/>
            <a:rect l="l" t="t" r="r" b="b"/>
            <a:pathLst>
              <a:path w="1290954" h="0">
                <a:moveTo>
                  <a:pt x="0" y="0"/>
                </a:moveTo>
                <a:lnTo>
                  <a:pt x="1290828" y="0"/>
                </a:lnTo>
              </a:path>
            </a:pathLst>
          </a:custGeom>
          <a:ln w="13970">
            <a:solidFill>
              <a:srgbClr val="00A9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589485" y="555625"/>
            <a:ext cx="1138555" cy="0"/>
          </a:xfrm>
          <a:custGeom>
            <a:avLst/>
            <a:gdLst/>
            <a:ahLst/>
            <a:cxnLst/>
            <a:rect l="l" t="t" r="r" b="b"/>
            <a:pathLst>
              <a:path w="1138554" h="0">
                <a:moveTo>
                  <a:pt x="0" y="0"/>
                </a:moveTo>
                <a:lnTo>
                  <a:pt x="1138371" y="0"/>
                </a:lnTo>
              </a:path>
            </a:pathLst>
          </a:custGeom>
          <a:ln w="13970">
            <a:solidFill>
              <a:srgbClr val="00AA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666981" y="568325"/>
            <a:ext cx="986155" cy="0"/>
          </a:xfrm>
          <a:custGeom>
            <a:avLst/>
            <a:gdLst/>
            <a:ahLst/>
            <a:cxnLst/>
            <a:rect l="l" t="t" r="r" b="b"/>
            <a:pathLst>
              <a:path w="986154" h="0">
                <a:moveTo>
                  <a:pt x="0" y="0"/>
                </a:moveTo>
                <a:lnTo>
                  <a:pt x="985914" y="0"/>
                </a:lnTo>
              </a:path>
            </a:pathLst>
          </a:custGeom>
          <a:ln w="13970">
            <a:solidFill>
              <a:srgbClr val="00AA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780530" y="581025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 h="0">
                <a:moveTo>
                  <a:pt x="0" y="0"/>
                </a:moveTo>
                <a:lnTo>
                  <a:pt x="752398" y="0"/>
                </a:lnTo>
              </a:path>
            </a:pathLst>
          </a:custGeom>
          <a:ln w="13970">
            <a:solidFill>
              <a:srgbClr val="00AA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918113" y="593090"/>
            <a:ext cx="490220" cy="0"/>
          </a:xfrm>
          <a:custGeom>
            <a:avLst/>
            <a:gdLst/>
            <a:ahLst/>
            <a:cxnLst/>
            <a:rect l="l" t="t" r="r" b="b"/>
            <a:pathLst>
              <a:path w="490220" h="0">
                <a:moveTo>
                  <a:pt x="0" y="0"/>
                </a:moveTo>
                <a:lnTo>
                  <a:pt x="489847" y="0"/>
                </a:lnTo>
              </a:path>
            </a:pathLst>
          </a:custGeom>
          <a:ln w="12700">
            <a:solidFill>
              <a:srgbClr val="00AB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810" y="203200"/>
            <a:ext cx="9133840" cy="64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 txBox="1"/>
          <p:nvPr/>
        </p:nvSpPr>
        <p:spPr>
          <a:xfrm>
            <a:off x="1758950" y="1967229"/>
            <a:ext cx="5619750" cy="2555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600" spc="1360">
                <a:latin typeface="Times New Roman"/>
                <a:cs typeface="Times New Roman"/>
              </a:rPr>
              <a:t>Q </a:t>
            </a:r>
            <a:r>
              <a:rPr dirty="0" sz="16600" spc="-1680">
                <a:latin typeface="Times New Roman"/>
                <a:cs typeface="Times New Roman"/>
              </a:rPr>
              <a:t>&amp;</a:t>
            </a:r>
            <a:r>
              <a:rPr dirty="0" sz="16600" spc="-1495">
                <a:latin typeface="Times New Roman"/>
                <a:cs typeface="Times New Roman"/>
              </a:rPr>
              <a:t> </a:t>
            </a:r>
            <a:r>
              <a:rPr dirty="0" sz="16600" spc="-795">
                <a:latin typeface="Times New Roman"/>
                <a:cs typeface="Times New Roman"/>
              </a:rPr>
              <a:t>A</a:t>
            </a:r>
            <a:endParaRPr sz="166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384540" y="6560670"/>
            <a:ext cx="32829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-10">
                <a:solidFill>
                  <a:srgbClr val="035B74"/>
                </a:solidFill>
                <a:latin typeface="Times New Roman"/>
                <a:cs typeface="Times New Roman"/>
              </a:rPr>
              <a:t>6-</a:t>
            </a:r>
            <a:fld id="{81D60167-4931-47E6-BA6A-407CBD079E47}" type="slidenum">
              <a:rPr dirty="0" sz="1200" spc="-10">
                <a:solidFill>
                  <a:srgbClr val="035B74"/>
                </a:solidFill>
                <a:latin typeface="Times New Roman"/>
                <a:cs typeface="Times New Roman"/>
              </a:rPr>
              <a:t>30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454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9124" y="0"/>
                </a:lnTo>
              </a:path>
            </a:pathLst>
          </a:custGeom>
          <a:ln w="10160">
            <a:solidFill>
              <a:srgbClr val="0097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77343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 h="0">
                <a:moveTo>
                  <a:pt x="0" y="0"/>
                </a:moveTo>
                <a:lnTo>
                  <a:pt x="451251" y="0"/>
                </a:lnTo>
              </a:path>
            </a:pathLst>
          </a:custGeom>
          <a:ln w="10160">
            <a:solidFill>
              <a:srgbClr val="0096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7343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 h="0">
                <a:moveTo>
                  <a:pt x="0" y="0"/>
                </a:moveTo>
                <a:lnTo>
                  <a:pt x="451251" y="0"/>
                </a:lnTo>
              </a:path>
            </a:pathLst>
          </a:custGeom>
          <a:ln w="10160">
            <a:solidFill>
              <a:srgbClr val="0096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78295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 h="0">
                <a:moveTo>
                  <a:pt x="0" y="0"/>
                </a:moveTo>
                <a:lnTo>
                  <a:pt x="430824" y="0"/>
                </a:lnTo>
              </a:path>
            </a:pathLst>
          </a:custGeom>
          <a:ln w="8889">
            <a:solidFill>
              <a:srgbClr val="0095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78295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 h="0">
                <a:moveTo>
                  <a:pt x="0" y="0"/>
                </a:moveTo>
                <a:lnTo>
                  <a:pt x="430824" y="0"/>
                </a:lnTo>
              </a:path>
            </a:pathLst>
          </a:custGeom>
          <a:ln w="8889">
            <a:solidFill>
              <a:srgbClr val="0095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79248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 h="0">
                <a:moveTo>
                  <a:pt x="0" y="0"/>
                </a:moveTo>
                <a:lnTo>
                  <a:pt x="412950" y="0"/>
                </a:lnTo>
              </a:path>
            </a:pathLst>
          </a:custGeom>
          <a:ln w="10160">
            <a:solidFill>
              <a:srgbClr val="0094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79248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 h="0">
                <a:moveTo>
                  <a:pt x="0" y="0"/>
                </a:moveTo>
                <a:lnTo>
                  <a:pt x="412950" y="0"/>
                </a:lnTo>
              </a:path>
            </a:pathLst>
          </a:custGeom>
          <a:ln w="10160">
            <a:solidFill>
              <a:srgbClr val="0094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80136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 h="0">
                <a:moveTo>
                  <a:pt x="0" y="0"/>
                </a:moveTo>
                <a:lnTo>
                  <a:pt x="395076" y="0"/>
                </a:lnTo>
              </a:path>
            </a:pathLst>
          </a:custGeom>
          <a:ln w="10160">
            <a:solidFill>
              <a:srgbClr val="0093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80136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 h="0">
                <a:moveTo>
                  <a:pt x="0" y="0"/>
                </a:moveTo>
                <a:lnTo>
                  <a:pt x="395076" y="0"/>
                </a:lnTo>
              </a:path>
            </a:pathLst>
          </a:custGeom>
          <a:ln w="10160">
            <a:solidFill>
              <a:srgbClr val="0093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810259"/>
            <a:ext cx="377825" cy="0"/>
          </a:xfrm>
          <a:custGeom>
            <a:avLst/>
            <a:gdLst/>
            <a:ahLst/>
            <a:cxnLst/>
            <a:rect l="l" t="t" r="r" b="b"/>
            <a:pathLst>
              <a:path w="377825" h="0">
                <a:moveTo>
                  <a:pt x="0" y="0"/>
                </a:moveTo>
                <a:lnTo>
                  <a:pt x="377203" y="0"/>
                </a:lnTo>
              </a:path>
            </a:pathLst>
          </a:custGeom>
          <a:ln w="10160">
            <a:solidFill>
              <a:srgbClr val="0092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810259"/>
            <a:ext cx="377825" cy="0"/>
          </a:xfrm>
          <a:custGeom>
            <a:avLst/>
            <a:gdLst/>
            <a:ahLst/>
            <a:cxnLst/>
            <a:rect l="l" t="t" r="r" b="b"/>
            <a:pathLst>
              <a:path w="377825" h="0">
                <a:moveTo>
                  <a:pt x="0" y="0"/>
                </a:moveTo>
                <a:lnTo>
                  <a:pt x="377203" y="0"/>
                </a:lnTo>
              </a:path>
            </a:pathLst>
          </a:custGeom>
          <a:ln w="10160">
            <a:solidFill>
              <a:srgbClr val="0092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8191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 h="0">
                <a:moveTo>
                  <a:pt x="0" y="0"/>
                </a:moveTo>
                <a:lnTo>
                  <a:pt x="361212" y="0"/>
                </a:lnTo>
              </a:path>
            </a:pathLst>
          </a:custGeom>
          <a:ln w="10159">
            <a:solidFill>
              <a:srgbClr val="0091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8191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 h="0">
                <a:moveTo>
                  <a:pt x="0" y="0"/>
                </a:moveTo>
                <a:lnTo>
                  <a:pt x="361212" y="0"/>
                </a:lnTo>
              </a:path>
            </a:pathLst>
          </a:custGeom>
          <a:ln w="10159">
            <a:solidFill>
              <a:srgbClr val="0091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82867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 h="0">
                <a:moveTo>
                  <a:pt x="0" y="0"/>
                </a:moveTo>
                <a:lnTo>
                  <a:pt x="343296" y="0"/>
                </a:lnTo>
              </a:path>
            </a:pathLst>
          </a:custGeom>
          <a:ln w="8890">
            <a:solidFill>
              <a:srgbClr val="0090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82867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 h="0">
                <a:moveTo>
                  <a:pt x="0" y="0"/>
                </a:moveTo>
                <a:lnTo>
                  <a:pt x="343296" y="0"/>
                </a:lnTo>
              </a:path>
            </a:pathLst>
          </a:custGeom>
          <a:ln w="8890">
            <a:solidFill>
              <a:srgbClr val="0090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83820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 h="0">
                <a:moveTo>
                  <a:pt x="0" y="0"/>
                </a:moveTo>
                <a:lnTo>
                  <a:pt x="327619" y="0"/>
                </a:lnTo>
              </a:path>
            </a:pathLst>
          </a:custGeom>
          <a:ln w="10159">
            <a:solidFill>
              <a:srgbClr val="008F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83820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 h="0">
                <a:moveTo>
                  <a:pt x="0" y="0"/>
                </a:moveTo>
                <a:lnTo>
                  <a:pt x="327619" y="0"/>
                </a:lnTo>
              </a:path>
            </a:pathLst>
          </a:custGeom>
          <a:ln w="10159">
            <a:solidFill>
              <a:srgbClr val="008F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847089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 h="0">
                <a:moveTo>
                  <a:pt x="0" y="0"/>
                </a:moveTo>
                <a:lnTo>
                  <a:pt x="311942" y="0"/>
                </a:lnTo>
              </a:path>
            </a:pathLst>
          </a:custGeom>
          <a:ln w="10160">
            <a:solidFill>
              <a:srgbClr val="008E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847089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 h="0">
                <a:moveTo>
                  <a:pt x="0" y="0"/>
                </a:moveTo>
                <a:lnTo>
                  <a:pt x="311942" y="0"/>
                </a:lnTo>
              </a:path>
            </a:pathLst>
          </a:custGeom>
          <a:ln w="10160">
            <a:solidFill>
              <a:srgbClr val="008E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85598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 h="0">
                <a:moveTo>
                  <a:pt x="0" y="0"/>
                </a:moveTo>
                <a:lnTo>
                  <a:pt x="296265" y="0"/>
                </a:lnTo>
              </a:path>
            </a:pathLst>
          </a:custGeom>
          <a:ln w="10160">
            <a:solidFill>
              <a:srgbClr val="008D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85598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 h="0">
                <a:moveTo>
                  <a:pt x="0" y="0"/>
                </a:moveTo>
                <a:lnTo>
                  <a:pt x="296265" y="0"/>
                </a:lnTo>
              </a:path>
            </a:pathLst>
          </a:custGeom>
          <a:ln w="10160">
            <a:solidFill>
              <a:srgbClr val="008D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86486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 h="0">
                <a:moveTo>
                  <a:pt x="0" y="0"/>
                </a:moveTo>
                <a:lnTo>
                  <a:pt x="280588" y="0"/>
                </a:lnTo>
              </a:path>
            </a:pathLst>
          </a:custGeom>
          <a:ln w="10160">
            <a:solidFill>
              <a:srgbClr val="008C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86486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 h="0">
                <a:moveTo>
                  <a:pt x="0" y="0"/>
                </a:moveTo>
                <a:lnTo>
                  <a:pt x="280588" y="0"/>
                </a:lnTo>
              </a:path>
            </a:pathLst>
          </a:custGeom>
          <a:ln w="10160">
            <a:solidFill>
              <a:srgbClr val="008C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87439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 h="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8889">
            <a:solidFill>
              <a:srgbClr val="008B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87439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 h="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8889">
            <a:solidFill>
              <a:srgbClr val="008B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403320" y="2540"/>
            <a:ext cx="4740910" cy="0"/>
          </a:xfrm>
          <a:custGeom>
            <a:avLst/>
            <a:gdLst/>
            <a:ahLst/>
            <a:cxnLst/>
            <a:rect l="l" t="t" r="r" b="b"/>
            <a:pathLst>
              <a:path w="4740909" h="0">
                <a:moveTo>
                  <a:pt x="0" y="0"/>
                </a:moveTo>
                <a:lnTo>
                  <a:pt x="4740679" y="0"/>
                </a:lnTo>
              </a:path>
            </a:pathLst>
          </a:custGeom>
          <a:ln w="5079">
            <a:solidFill>
              <a:srgbClr val="009A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14231" y="10795"/>
            <a:ext cx="4730115" cy="0"/>
          </a:xfrm>
          <a:custGeom>
            <a:avLst/>
            <a:gdLst/>
            <a:ahLst/>
            <a:cxnLst/>
            <a:rect l="l" t="t" r="r" b="b"/>
            <a:pathLst>
              <a:path w="4730115" h="0">
                <a:moveTo>
                  <a:pt x="0" y="0"/>
                </a:moveTo>
                <a:lnTo>
                  <a:pt x="4729768" y="0"/>
                </a:lnTo>
              </a:path>
            </a:pathLst>
          </a:custGeom>
          <a:ln w="13970">
            <a:solidFill>
              <a:srgbClr val="009A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450599" y="23495"/>
            <a:ext cx="4693920" cy="0"/>
          </a:xfrm>
          <a:custGeom>
            <a:avLst/>
            <a:gdLst/>
            <a:ahLst/>
            <a:cxnLst/>
            <a:rect l="l" t="t" r="r" b="b"/>
            <a:pathLst>
              <a:path w="4693920" h="0">
                <a:moveTo>
                  <a:pt x="0" y="0"/>
                </a:moveTo>
                <a:lnTo>
                  <a:pt x="4693400" y="0"/>
                </a:lnTo>
              </a:path>
            </a:pathLst>
          </a:custGeom>
          <a:ln w="13970">
            <a:solidFill>
              <a:srgbClr val="009A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490604" y="37465"/>
            <a:ext cx="4653915" cy="0"/>
          </a:xfrm>
          <a:custGeom>
            <a:avLst/>
            <a:gdLst/>
            <a:ahLst/>
            <a:cxnLst/>
            <a:rect l="l" t="t" r="r" b="b"/>
            <a:pathLst>
              <a:path w="4653915" h="0">
                <a:moveTo>
                  <a:pt x="0" y="0"/>
                </a:moveTo>
                <a:lnTo>
                  <a:pt x="4653395" y="0"/>
                </a:lnTo>
              </a:path>
            </a:pathLst>
          </a:custGeom>
          <a:ln w="13970">
            <a:solidFill>
              <a:srgbClr val="009B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526972" y="5016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4" h="0">
                <a:moveTo>
                  <a:pt x="0" y="0"/>
                </a:moveTo>
                <a:lnTo>
                  <a:pt x="4617027" y="0"/>
                </a:lnTo>
              </a:path>
            </a:pathLst>
          </a:custGeom>
          <a:ln w="13970">
            <a:solidFill>
              <a:srgbClr val="009B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566592" y="62864"/>
            <a:ext cx="4577715" cy="0"/>
          </a:xfrm>
          <a:custGeom>
            <a:avLst/>
            <a:gdLst/>
            <a:ahLst/>
            <a:cxnLst/>
            <a:rect l="l" t="t" r="r" b="b"/>
            <a:pathLst>
              <a:path w="4577715" h="0">
                <a:moveTo>
                  <a:pt x="0" y="0"/>
                </a:moveTo>
                <a:lnTo>
                  <a:pt x="4577407" y="0"/>
                </a:lnTo>
              </a:path>
            </a:pathLst>
          </a:custGeom>
          <a:ln w="13970">
            <a:solidFill>
              <a:srgbClr val="009B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608379" y="75564"/>
            <a:ext cx="4535805" cy="0"/>
          </a:xfrm>
          <a:custGeom>
            <a:avLst/>
            <a:gdLst/>
            <a:ahLst/>
            <a:cxnLst/>
            <a:rect l="l" t="t" r="r" b="b"/>
            <a:pathLst>
              <a:path w="4535805" h="0">
                <a:moveTo>
                  <a:pt x="0" y="0"/>
                </a:moveTo>
                <a:lnTo>
                  <a:pt x="4535620" y="0"/>
                </a:lnTo>
              </a:path>
            </a:pathLst>
          </a:custGeom>
          <a:ln w="13970">
            <a:solidFill>
              <a:srgbClr val="009C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650166" y="88264"/>
            <a:ext cx="4493895" cy="0"/>
          </a:xfrm>
          <a:custGeom>
            <a:avLst/>
            <a:gdLst/>
            <a:ahLst/>
            <a:cxnLst/>
            <a:rect l="l" t="t" r="r" b="b"/>
            <a:pathLst>
              <a:path w="4493895" h="0">
                <a:moveTo>
                  <a:pt x="0" y="0"/>
                </a:moveTo>
                <a:lnTo>
                  <a:pt x="4493833" y="0"/>
                </a:lnTo>
              </a:path>
            </a:pathLst>
          </a:custGeom>
          <a:ln w="13970">
            <a:solidFill>
              <a:srgbClr val="009C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696132" y="102235"/>
            <a:ext cx="4448175" cy="0"/>
          </a:xfrm>
          <a:custGeom>
            <a:avLst/>
            <a:gdLst/>
            <a:ahLst/>
            <a:cxnLst/>
            <a:rect l="l" t="t" r="r" b="b"/>
            <a:pathLst>
              <a:path w="4448175" h="0">
                <a:moveTo>
                  <a:pt x="0" y="0"/>
                </a:moveTo>
                <a:lnTo>
                  <a:pt x="4447867" y="0"/>
                </a:lnTo>
              </a:path>
            </a:pathLst>
          </a:custGeom>
          <a:ln w="13970">
            <a:solidFill>
              <a:srgbClr val="009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737919" y="114935"/>
            <a:ext cx="4406265" cy="0"/>
          </a:xfrm>
          <a:custGeom>
            <a:avLst/>
            <a:gdLst/>
            <a:ahLst/>
            <a:cxnLst/>
            <a:rect l="l" t="t" r="r" b="b"/>
            <a:pathLst>
              <a:path w="4406265" h="0">
                <a:moveTo>
                  <a:pt x="0" y="0"/>
                </a:moveTo>
                <a:lnTo>
                  <a:pt x="4406080" y="0"/>
                </a:lnTo>
              </a:path>
            </a:pathLst>
          </a:custGeom>
          <a:ln w="13970">
            <a:solidFill>
              <a:srgbClr val="009D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779706" y="127635"/>
            <a:ext cx="4364355" cy="0"/>
          </a:xfrm>
          <a:custGeom>
            <a:avLst/>
            <a:gdLst/>
            <a:ahLst/>
            <a:cxnLst/>
            <a:rect l="l" t="t" r="r" b="b"/>
            <a:pathLst>
              <a:path w="4364355" h="0">
                <a:moveTo>
                  <a:pt x="0" y="0"/>
                </a:moveTo>
                <a:lnTo>
                  <a:pt x="4364293" y="0"/>
                </a:lnTo>
              </a:path>
            </a:pathLst>
          </a:custGeom>
          <a:ln w="13970">
            <a:solidFill>
              <a:srgbClr val="009D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823542" y="14033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 h="0">
                <a:moveTo>
                  <a:pt x="0" y="0"/>
                </a:moveTo>
                <a:lnTo>
                  <a:pt x="4320458" y="0"/>
                </a:lnTo>
              </a:path>
            </a:pathLst>
          </a:custGeom>
          <a:ln w="13970">
            <a:solidFill>
              <a:srgbClr val="009E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869425" y="15303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 h="0">
                <a:moveTo>
                  <a:pt x="0" y="0"/>
                </a:moveTo>
                <a:lnTo>
                  <a:pt x="4274574" y="0"/>
                </a:lnTo>
              </a:path>
            </a:pathLst>
          </a:custGeom>
          <a:ln w="13970">
            <a:solidFill>
              <a:srgbClr val="009E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919898" y="167004"/>
            <a:ext cx="4224655" cy="0"/>
          </a:xfrm>
          <a:custGeom>
            <a:avLst/>
            <a:gdLst/>
            <a:ahLst/>
            <a:cxnLst/>
            <a:rect l="l" t="t" r="r" b="b"/>
            <a:pathLst>
              <a:path w="4224655" h="0">
                <a:moveTo>
                  <a:pt x="0" y="0"/>
                </a:moveTo>
                <a:lnTo>
                  <a:pt x="4224101" y="0"/>
                </a:lnTo>
              </a:path>
            </a:pathLst>
          </a:custGeom>
          <a:ln w="13970">
            <a:solidFill>
              <a:srgbClr val="009E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965781" y="17970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 h="0">
                <a:moveTo>
                  <a:pt x="0" y="0"/>
                </a:moveTo>
                <a:lnTo>
                  <a:pt x="4178218" y="0"/>
                </a:lnTo>
              </a:path>
            </a:pathLst>
          </a:custGeom>
          <a:ln w="13970">
            <a:solidFill>
              <a:srgbClr val="009F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011665" y="192404"/>
            <a:ext cx="4132579" cy="0"/>
          </a:xfrm>
          <a:custGeom>
            <a:avLst/>
            <a:gdLst/>
            <a:ahLst/>
            <a:cxnLst/>
            <a:rect l="l" t="t" r="r" b="b"/>
            <a:pathLst>
              <a:path w="4132579" h="0">
                <a:moveTo>
                  <a:pt x="0" y="0"/>
                </a:moveTo>
                <a:lnTo>
                  <a:pt x="4132334" y="0"/>
                </a:lnTo>
              </a:path>
            </a:pathLst>
          </a:custGeom>
          <a:ln w="13970">
            <a:solidFill>
              <a:srgbClr val="009F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057549" y="205104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 h="0">
                <a:moveTo>
                  <a:pt x="0" y="0"/>
                </a:moveTo>
                <a:lnTo>
                  <a:pt x="4059666" y="0"/>
                </a:lnTo>
              </a:path>
            </a:pathLst>
          </a:custGeom>
          <a:ln w="13970">
            <a:solidFill>
              <a:srgbClr val="00A0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103433" y="217804"/>
            <a:ext cx="3969385" cy="0"/>
          </a:xfrm>
          <a:custGeom>
            <a:avLst/>
            <a:gdLst/>
            <a:ahLst/>
            <a:cxnLst/>
            <a:rect l="l" t="t" r="r" b="b"/>
            <a:pathLst>
              <a:path w="3969384" h="0">
                <a:moveTo>
                  <a:pt x="0" y="0"/>
                </a:moveTo>
                <a:lnTo>
                  <a:pt x="3969141" y="0"/>
                </a:lnTo>
              </a:path>
            </a:pathLst>
          </a:custGeom>
          <a:ln w="13970">
            <a:solidFill>
              <a:srgbClr val="00A0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153905" y="231775"/>
            <a:ext cx="3869690" cy="0"/>
          </a:xfrm>
          <a:custGeom>
            <a:avLst/>
            <a:gdLst/>
            <a:ahLst/>
            <a:cxnLst/>
            <a:rect l="l" t="t" r="r" b="b"/>
            <a:pathLst>
              <a:path w="3869690" h="0">
                <a:moveTo>
                  <a:pt x="0" y="0"/>
                </a:moveTo>
                <a:lnTo>
                  <a:pt x="3869564" y="0"/>
                </a:lnTo>
              </a:path>
            </a:pathLst>
          </a:custGeom>
          <a:ln w="13969">
            <a:solidFill>
              <a:srgbClr val="00A0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199789" y="244475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 h="0">
                <a:moveTo>
                  <a:pt x="0" y="0"/>
                </a:moveTo>
                <a:lnTo>
                  <a:pt x="3779040" y="0"/>
                </a:lnTo>
              </a:path>
            </a:pathLst>
          </a:custGeom>
          <a:ln w="13969">
            <a:solidFill>
              <a:srgbClr val="00A1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245673" y="257175"/>
            <a:ext cx="3688715" cy="0"/>
          </a:xfrm>
          <a:custGeom>
            <a:avLst/>
            <a:gdLst/>
            <a:ahLst/>
            <a:cxnLst/>
            <a:rect l="l" t="t" r="r" b="b"/>
            <a:pathLst>
              <a:path w="3688715" h="0">
                <a:moveTo>
                  <a:pt x="0" y="0"/>
                </a:moveTo>
                <a:lnTo>
                  <a:pt x="3688516" y="0"/>
                </a:lnTo>
              </a:path>
            </a:pathLst>
          </a:custGeom>
          <a:ln w="13969">
            <a:solidFill>
              <a:srgbClr val="00A1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291557" y="269875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 h="0">
                <a:moveTo>
                  <a:pt x="0" y="0"/>
                </a:moveTo>
                <a:lnTo>
                  <a:pt x="3597991" y="0"/>
                </a:lnTo>
              </a:path>
            </a:pathLst>
          </a:custGeom>
          <a:ln w="13969">
            <a:solidFill>
              <a:srgbClr val="00A1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337441" y="282575"/>
            <a:ext cx="3507740" cy="0"/>
          </a:xfrm>
          <a:custGeom>
            <a:avLst/>
            <a:gdLst/>
            <a:ahLst/>
            <a:cxnLst/>
            <a:rect l="l" t="t" r="r" b="b"/>
            <a:pathLst>
              <a:path w="3507740" h="0">
                <a:moveTo>
                  <a:pt x="0" y="0"/>
                </a:moveTo>
                <a:lnTo>
                  <a:pt x="3507467" y="0"/>
                </a:lnTo>
              </a:path>
            </a:pathLst>
          </a:custGeom>
          <a:ln w="13969">
            <a:solidFill>
              <a:srgbClr val="00A2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387913" y="296545"/>
            <a:ext cx="3408045" cy="0"/>
          </a:xfrm>
          <a:custGeom>
            <a:avLst/>
            <a:gdLst/>
            <a:ahLst/>
            <a:cxnLst/>
            <a:rect l="l" t="t" r="r" b="b"/>
            <a:pathLst>
              <a:path w="3408045" h="0">
                <a:moveTo>
                  <a:pt x="0" y="0"/>
                </a:moveTo>
                <a:lnTo>
                  <a:pt x="3407890" y="0"/>
                </a:lnTo>
              </a:path>
            </a:pathLst>
          </a:custGeom>
          <a:ln w="13970">
            <a:solidFill>
              <a:srgbClr val="00A2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433797" y="309245"/>
            <a:ext cx="3317875" cy="0"/>
          </a:xfrm>
          <a:custGeom>
            <a:avLst/>
            <a:gdLst/>
            <a:ahLst/>
            <a:cxnLst/>
            <a:rect l="l" t="t" r="r" b="b"/>
            <a:pathLst>
              <a:path w="3317875" h="0">
                <a:moveTo>
                  <a:pt x="0" y="0"/>
                </a:moveTo>
                <a:lnTo>
                  <a:pt x="3317366" y="0"/>
                </a:lnTo>
              </a:path>
            </a:pathLst>
          </a:custGeom>
          <a:ln w="13970">
            <a:solidFill>
              <a:srgbClr val="00A3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479681" y="321945"/>
            <a:ext cx="3227070" cy="0"/>
          </a:xfrm>
          <a:custGeom>
            <a:avLst/>
            <a:gdLst/>
            <a:ahLst/>
            <a:cxnLst/>
            <a:rect l="l" t="t" r="r" b="b"/>
            <a:pathLst>
              <a:path w="3227070" h="0">
                <a:moveTo>
                  <a:pt x="0" y="0"/>
                </a:moveTo>
                <a:lnTo>
                  <a:pt x="3226841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528837" y="334645"/>
            <a:ext cx="3133090" cy="0"/>
          </a:xfrm>
          <a:custGeom>
            <a:avLst/>
            <a:gdLst/>
            <a:ahLst/>
            <a:cxnLst/>
            <a:rect l="l" t="t" r="r" b="b"/>
            <a:pathLst>
              <a:path w="3133090" h="0">
                <a:moveTo>
                  <a:pt x="0" y="0"/>
                </a:moveTo>
                <a:lnTo>
                  <a:pt x="3133044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585629" y="347345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 h="0">
                <a:moveTo>
                  <a:pt x="0" y="0"/>
                </a:moveTo>
                <a:lnTo>
                  <a:pt x="3031612" y="0"/>
                </a:lnTo>
              </a:path>
            </a:pathLst>
          </a:custGeom>
          <a:ln w="13970">
            <a:solidFill>
              <a:srgbClr val="00A4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648101" y="361315"/>
            <a:ext cx="2920365" cy="0"/>
          </a:xfrm>
          <a:custGeom>
            <a:avLst/>
            <a:gdLst/>
            <a:ahLst/>
            <a:cxnLst/>
            <a:rect l="l" t="t" r="r" b="b"/>
            <a:pathLst>
              <a:path w="2920365" h="0">
                <a:moveTo>
                  <a:pt x="0" y="0"/>
                </a:moveTo>
                <a:lnTo>
                  <a:pt x="2920036" y="0"/>
                </a:lnTo>
              </a:path>
            </a:pathLst>
          </a:custGeom>
          <a:ln w="13970">
            <a:solidFill>
              <a:srgbClr val="00A4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704893" y="374015"/>
            <a:ext cx="2818765" cy="0"/>
          </a:xfrm>
          <a:custGeom>
            <a:avLst/>
            <a:gdLst/>
            <a:ahLst/>
            <a:cxnLst/>
            <a:rect l="l" t="t" r="r" b="b"/>
            <a:pathLst>
              <a:path w="2818765" h="0">
                <a:moveTo>
                  <a:pt x="0" y="0"/>
                </a:moveTo>
                <a:lnTo>
                  <a:pt x="2818603" y="0"/>
                </a:lnTo>
              </a:path>
            </a:pathLst>
          </a:custGeom>
          <a:ln w="13970">
            <a:solidFill>
              <a:srgbClr val="00A4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761685" y="386715"/>
            <a:ext cx="2717165" cy="0"/>
          </a:xfrm>
          <a:custGeom>
            <a:avLst/>
            <a:gdLst/>
            <a:ahLst/>
            <a:cxnLst/>
            <a:rect l="l" t="t" r="r" b="b"/>
            <a:pathLst>
              <a:path w="2717165" h="0">
                <a:moveTo>
                  <a:pt x="0" y="0"/>
                </a:moveTo>
                <a:lnTo>
                  <a:pt x="2717170" y="0"/>
                </a:lnTo>
              </a:path>
            </a:pathLst>
          </a:custGeom>
          <a:ln w="13970">
            <a:solidFill>
              <a:srgbClr val="00A5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818478" y="39941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 h="0">
                <a:moveTo>
                  <a:pt x="0" y="0"/>
                </a:moveTo>
                <a:lnTo>
                  <a:pt x="2615737" y="0"/>
                </a:lnTo>
              </a:path>
            </a:pathLst>
          </a:custGeom>
          <a:ln w="13970">
            <a:solidFill>
              <a:srgbClr val="00A5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875270" y="41275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 h="0">
                <a:moveTo>
                  <a:pt x="0" y="0"/>
                </a:moveTo>
                <a:lnTo>
                  <a:pt x="2514305" y="0"/>
                </a:lnTo>
              </a:path>
            </a:pathLst>
          </a:custGeom>
          <a:ln w="15240">
            <a:solidFill>
              <a:srgbClr val="00A6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937741" y="426084"/>
            <a:ext cx="2402840" cy="0"/>
          </a:xfrm>
          <a:custGeom>
            <a:avLst/>
            <a:gdLst/>
            <a:ahLst/>
            <a:cxnLst/>
            <a:rect l="l" t="t" r="r" b="b"/>
            <a:pathLst>
              <a:path w="2402840" h="0">
                <a:moveTo>
                  <a:pt x="0" y="0"/>
                </a:moveTo>
                <a:lnTo>
                  <a:pt x="2402729" y="0"/>
                </a:lnTo>
              </a:path>
            </a:pathLst>
          </a:custGeom>
          <a:ln w="13970">
            <a:solidFill>
              <a:srgbClr val="00A6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994534" y="438784"/>
            <a:ext cx="2301875" cy="0"/>
          </a:xfrm>
          <a:custGeom>
            <a:avLst/>
            <a:gdLst/>
            <a:ahLst/>
            <a:cxnLst/>
            <a:rect l="l" t="t" r="r" b="b"/>
            <a:pathLst>
              <a:path w="2301875" h="0">
                <a:moveTo>
                  <a:pt x="0" y="0"/>
                </a:moveTo>
                <a:lnTo>
                  <a:pt x="2301296" y="0"/>
                </a:lnTo>
              </a:path>
            </a:pathLst>
          </a:custGeom>
          <a:ln w="13970">
            <a:solidFill>
              <a:srgbClr val="00A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051326" y="451484"/>
            <a:ext cx="2200275" cy="0"/>
          </a:xfrm>
          <a:custGeom>
            <a:avLst/>
            <a:gdLst/>
            <a:ahLst/>
            <a:cxnLst/>
            <a:rect l="l" t="t" r="r" b="b"/>
            <a:pathLst>
              <a:path w="2200275" h="0">
                <a:moveTo>
                  <a:pt x="0" y="0"/>
                </a:moveTo>
                <a:lnTo>
                  <a:pt x="2199863" y="0"/>
                </a:lnTo>
              </a:path>
            </a:pathLst>
          </a:custGeom>
          <a:ln w="13970">
            <a:solidFill>
              <a:srgbClr val="00A7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108118" y="464184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 h="0">
                <a:moveTo>
                  <a:pt x="0" y="0"/>
                </a:moveTo>
                <a:lnTo>
                  <a:pt x="2085677" y="0"/>
                </a:lnTo>
              </a:path>
            </a:pathLst>
          </a:custGeom>
          <a:ln w="13970">
            <a:solidFill>
              <a:srgbClr val="00A7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164910" y="477519"/>
            <a:ext cx="1971675" cy="0"/>
          </a:xfrm>
          <a:custGeom>
            <a:avLst/>
            <a:gdLst/>
            <a:ahLst/>
            <a:cxnLst/>
            <a:rect l="l" t="t" r="r" b="b"/>
            <a:pathLst>
              <a:path w="1971675" h="0">
                <a:moveTo>
                  <a:pt x="0" y="0"/>
                </a:moveTo>
                <a:lnTo>
                  <a:pt x="1971490" y="0"/>
                </a:lnTo>
              </a:path>
            </a:pathLst>
          </a:custGeom>
          <a:ln w="15239">
            <a:solidFill>
              <a:srgbClr val="00A7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227382" y="490855"/>
            <a:ext cx="1845945" cy="0"/>
          </a:xfrm>
          <a:custGeom>
            <a:avLst/>
            <a:gdLst/>
            <a:ahLst/>
            <a:cxnLst/>
            <a:rect l="l" t="t" r="r" b="b"/>
            <a:pathLst>
              <a:path w="1845945" h="0">
                <a:moveTo>
                  <a:pt x="0" y="0"/>
                </a:moveTo>
                <a:lnTo>
                  <a:pt x="1845885" y="0"/>
                </a:lnTo>
              </a:path>
            </a:pathLst>
          </a:custGeom>
          <a:ln w="13969">
            <a:solidFill>
              <a:srgbClr val="00A8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284174" y="503555"/>
            <a:ext cx="1732280" cy="0"/>
          </a:xfrm>
          <a:custGeom>
            <a:avLst/>
            <a:gdLst/>
            <a:ahLst/>
            <a:cxnLst/>
            <a:rect l="l" t="t" r="r" b="b"/>
            <a:pathLst>
              <a:path w="1732279" h="0">
                <a:moveTo>
                  <a:pt x="0" y="0"/>
                </a:moveTo>
                <a:lnTo>
                  <a:pt x="1731699" y="0"/>
                </a:lnTo>
              </a:path>
            </a:pathLst>
          </a:custGeom>
          <a:ln w="13969">
            <a:solidFill>
              <a:srgbClr val="00A8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349248" y="516255"/>
            <a:ext cx="1609725" cy="0"/>
          </a:xfrm>
          <a:custGeom>
            <a:avLst/>
            <a:gdLst/>
            <a:ahLst/>
            <a:cxnLst/>
            <a:rect l="l" t="t" r="r" b="b"/>
            <a:pathLst>
              <a:path w="1609725" h="0">
                <a:moveTo>
                  <a:pt x="0" y="0"/>
                </a:moveTo>
                <a:lnTo>
                  <a:pt x="1609231" y="0"/>
                </a:lnTo>
              </a:path>
            </a:pathLst>
          </a:custGeom>
          <a:ln w="13969">
            <a:solidFill>
              <a:srgbClr val="00A9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426744" y="528955"/>
            <a:ext cx="1458595" cy="0"/>
          </a:xfrm>
          <a:custGeom>
            <a:avLst/>
            <a:gdLst/>
            <a:ahLst/>
            <a:cxnLst/>
            <a:rect l="l" t="t" r="r" b="b"/>
            <a:pathLst>
              <a:path w="1458595" h="0">
                <a:moveTo>
                  <a:pt x="0" y="0"/>
                </a:moveTo>
                <a:lnTo>
                  <a:pt x="1458530" y="0"/>
                </a:lnTo>
              </a:path>
            </a:pathLst>
          </a:custGeom>
          <a:ln w="13969">
            <a:solidFill>
              <a:srgbClr val="00A9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511990" y="542925"/>
            <a:ext cx="1290955" cy="0"/>
          </a:xfrm>
          <a:custGeom>
            <a:avLst/>
            <a:gdLst/>
            <a:ahLst/>
            <a:cxnLst/>
            <a:rect l="l" t="t" r="r" b="b"/>
            <a:pathLst>
              <a:path w="1290954" h="0">
                <a:moveTo>
                  <a:pt x="0" y="0"/>
                </a:moveTo>
                <a:lnTo>
                  <a:pt x="1290828" y="0"/>
                </a:lnTo>
              </a:path>
            </a:pathLst>
          </a:custGeom>
          <a:ln w="13970">
            <a:solidFill>
              <a:srgbClr val="00A9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589485" y="555625"/>
            <a:ext cx="1138555" cy="0"/>
          </a:xfrm>
          <a:custGeom>
            <a:avLst/>
            <a:gdLst/>
            <a:ahLst/>
            <a:cxnLst/>
            <a:rect l="l" t="t" r="r" b="b"/>
            <a:pathLst>
              <a:path w="1138554" h="0">
                <a:moveTo>
                  <a:pt x="0" y="0"/>
                </a:moveTo>
                <a:lnTo>
                  <a:pt x="1138371" y="0"/>
                </a:lnTo>
              </a:path>
            </a:pathLst>
          </a:custGeom>
          <a:ln w="13970">
            <a:solidFill>
              <a:srgbClr val="00AA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666981" y="568325"/>
            <a:ext cx="986155" cy="0"/>
          </a:xfrm>
          <a:custGeom>
            <a:avLst/>
            <a:gdLst/>
            <a:ahLst/>
            <a:cxnLst/>
            <a:rect l="l" t="t" r="r" b="b"/>
            <a:pathLst>
              <a:path w="986154" h="0">
                <a:moveTo>
                  <a:pt x="0" y="0"/>
                </a:moveTo>
                <a:lnTo>
                  <a:pt x="985914" y="0"/>
                </a:lnTo>
              </a:path>
            </a:pathLst>
          </a:custGeom>
          <a:ln w="13970">
            <a:solidFill>
              <a:srgbClr val="00AA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780530" y="581025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 h="0">
                <a:moveTo>
                  <a:pt x="0" y="0"/>
                </a:moveTo>
                <a:lnTo>
                  <a:pt x="752398" y="0"/>
                </a:lnTo>
              </a:path>
            </a:pathLst>
          </a:custGeom>
          <a:ln w="13970">
            <a:solidFill>
              <a:srgbClr val="00AA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918113" y="593090"/>
            <a:ext cx="490220" cy="0"/>
          </a:xfrm>
          <a:custGeom>
            <a:avLst/>
            <a:gdLst/>
            <a:ahLst/>
            <a:cxnLst/>
            <a:rect l="l" t="t" r="r" b="b"/>
            <a:pathLst>
              <a:path w="490220" h="0">
                <a:moveTo>
                  <a:pt x="0" y="0"/>
                </a:moveTo>
                <a:lnTo>
                  <a:pt x="489847" y="0"/>
                </a:lnTo>
              </a:path>
            </a:pathLst>
          </a:custGeom>
          <a:ln w="12700">
            <a:solidFill>
              <a:srgbClr val="00AB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810" y="203200"/>
            <a:ext cx="9133840" cy="64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8469630" y="6573370"/>
            <a:ext cx="21844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40"/>
              </a:lnSpc>
            </a:pPr>
            <a:r>
              <a:rPr dirty="0" sz="1200" spc="35">
                <a:solidFill>
                  <a:srgbClr val="035B74"/>
                </a:solidFill>
                <a:latin typeface="Times New Roman"/>
                <a:cs typeface="Times New Roman"/>
              </a:rPr>
              <a:t>6</a:t>
            </a:r>
            <a:r>
              <a:rPr dirty="0" sz="1200" spc="35">
                <a:solidFill>
                  <a:srgbClr val="035B74"/>
                </a:solidFill>
                <a:latin typeface="Times New Roman"/>
                <a:cs typeface="Times New Roman"/>
              </a:rPr>
              <a:t>-</a:t>
            </a:r>
            <a:r>
              <a:rPr dirty="0" sz="1200" spc="35">
                <a:solidFill>
                  <a:srgbClr val="035B74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0" y="154939"/>
            <a:ext cx="9144000" cy="65468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1145540"/>
            <a:ext cx="66008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65"/>
              <a:t>Mobile </a:t>
            </a:r>
            <a:r>
              <a:rPr dirty="0" sz="4400" spc="-235"/>
              <a:t>Commerce:</a:t>
            </a:r>
            <a:r>
              <a:rPr dirty="0" sz="4400" spc="-455"/>
              <a:t> </a:t>
            </a:r>
            <a:r>
              <a:rPr dirty="0" sz="4400" spc="-260"/>
              <a:t>Concepts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8453119" y="6560670"/>
            <a:ext cx="25971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40">
                <a:solidFill>
                  <a:srgbClr val="035B74"/>
                </a:solidFill>
                <a:latin typeface="Times New Roman"/>
                <a:cs typeface="Times New Roman"/>
              </a:rPr>
              <a:t>6-</a:t>
            </a:r>
            <a:fld id="{81D60167-4931-47E6-BA6A-407CBD079E47}" type="slidenum">
              <a:rPr dirty="0" sz="1200" spc="40">
                <a:solidFill>
                  <a:srgbClr val="035B74"/>
                </a:solidFill>
                <a:latin typeface="Times New Roman"/>
                <a:cs typeface="Times New Roman"/>
              </a:rPr>
              <a:t>9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884679"/>
            <a:ext cx="7943215" cy="3472179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baseline="6802" sz="3675" spc="540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600" spc="360" b="1">
                <a:latin typeface="Times New Roman"/>
                <a:cs typeface="Times New Roman"/>
              </a:rPr>
              <a:t>Mobile</a:t>
            </a:r>
            <a:r>
              <a:rPr dirty="0" sz="2600" spc="-405" b="1">
                <a:latin typeface="Times New Roman"/>
                <a:cs typeface="Times New Roman"/>
              </a:rPr>
              <a:t> </a:t>
            </a:r>
            <a:r>
              <a:rPr dirty="0" sz="2600" spc="145" b="1">
                <a:latin typeface="Times New Roman"/>
                <a:cs typeface="Times New Roman"/>
              </a:rPr>
              <a:t>Commerce (m-commerce; </a:t>
            </a:r>
            <a:r>
              <a:rPr dirty="0" sz="2600" spc="170" b="1">
                <a:latin typeface="Times New Roman"/>
                <a:cs typeface="Times New Roman"/>
              </a:rPr>
              <a:t>m-business)</a:t>
            </a:r>
            <a:endParaRPr sz="2600">
              <a:latin typeface="Times New Roman"/>
              <a:cs typeface="Times New Roman"/>
            </a:endParaRPr>
          </a:p>
          <a:p>
            <a:pPr marL="285750" marR="5080">
              <a:lnSpc>
                <a:spcPct val="100000"/>
              </a:lnSpc>
              <a:spcBef>
                <a:spcPts val="650"/>
              </a:spcBef>
            </a:pPr>
            <a:r>
              <a:rPr dirty="0" sz="2600" spc="10">
                <a:latin typeface="Times New Roman"/>
                <a:cs typeface="Times New Roman"/>
              </a:rPr>
              <a:t>Any </a:t>
            </a:r>
            <a:r>
              <a:rPr dirty="0" sz="2600" spc="90">
                <a:latin typeface="Times New Roman"/>
                <a:cs typeface="Times New Roman"/>
              </a:rPr>
              <a:t>business </a:t>
            </a:r>
            <a:r>
              <a:rPr dirty="0" sz="2600" spc="55">
                <a:latin typeface="Times New Roman"/>
                <a:cs typeface="Times New Roman"/>
              </a:rPr>
              <a:t>activity </a:t>
            </a:r>
            <a:r>
              <a:rPr dirty="0" sz="2600" spc="130">
                <a:latin typeface="Times New Roman"/>
                <a:cs typeface="Times New Roman"/>
              </a:rPr>
              <a:t>conducted </a:t>
            </a:r>
            <a:r>
              <a:rPr dirty="0" sz="2600" spc="65">
                <a:latin typeface="Times New Roman"/>
                <a:cs typeface="Times New Roman"/>
              </a:rPr>
              <a:t>over </a:t>
            </a:r>
            <a:r>
              <a:rPr dirty="0" sz="2600" spc="90">
                <a:latin typeface="Times New Roman"/>
                <a:cs typeface="Times New Roman"/>
              </a:rPr>
              <a:t>a </a:t>
            </a:r>
            <a:r>
              <a:rPr dirty="0" sz="2600" spc="50">
                <a:latin typeface="Times New Roman"/>
                <a:cs typeface="Times New Roman"/>
              </a:rPr>
              <a:t>wireless  </a:t>
            </a:r>
            <a:r>
              <a:rPr dirty="0" sz="2600" spc="110">
                <a:latin typeface="Times New Roman"/>
                <a:cs typeface="Times New Roman"/>
              </a:rPr>
              <a:t>telecommunications </a:t>
            </a:r>
            <a:r>
              <a:rPr dirty="0" sz="2600" spc="120">
                <a:latin typeface="Times New Roman"/>
                <a:cs typeface="Times New Roman"/>
              </a:rPr>
              <a:t>network </a:t>
            </a:r>
            <a:r>
              <a:rPr dirty="0" sz="2600" spc="114">
                <a:latin typeface="Times New Roman"/>
                <a:cs typeface="Times New Roman"/>
              </a:rPr>
              <a:t>or</a:t>
            </a:r>
            <a:r>
              <a:rPr dirty="0" sz="2600" spc="-455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from mobile </a:t>
            </a:r>
            <a:r>
              <a:rPr dirty="0" sz="2600" spc="50">
                <a:latin typeface="Times New Roman"/>
                <a:cs typeface="Times New Roman"/>
              </a:rPr>
              <a:t>devices.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50">
              <a:latin typeface="Times New Roman"/>
              <a:cs typeface="Times New Roman"/>
            </a:endParaRPr>
          </a:p>
          <a:p>
            <a:pPr marL="652145" marR="256540" indent="-246379">
              <a:lnSpc>
                <a:spcPct val="100000"/>
              </a:lnSpc>
            </a:pPr>
            <a:r>
              <a:rPr dirty="0" baseline="9485" sz="3075" spc="592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dirty="0" sz="2400" spc="395">
                <a:latin typeface="Times New Roman"/>
                <a:cs typeface="Times New Roman"/>
              </a:rPr>
              <a:t>Can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105">
                <a:latin typeface="Times New Roman"/>
                <a:cs typeface="Times New Roman"/>
              </a:rPr>
              <a:t>be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done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Times New Roman"/>
                <a:cs typeface="Times New Roman"/>
              </a:rPr>
              <a:t>via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150">
                <a:latin typeface="Times New Roman"/>
                <a:cs typeface="Times New Roman"/>
              </a:rPr>
              <a:t>the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110">
                <a:latin typeface="Times New Roman"/>
                <a:cs typeface="Times New Roman"/>
              </a:rPr>
              <a:t>Internet,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80">
                <a:latin typeface="Times New Roman"/>
                <a:cs typeface="Times New Roman"/>
              </a:rPr>
              <a:t>private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Times New Roman"/>
                <a:cs typeface="Times New Roman"/>
              </a:rPr>
              <a:t>communication  </a:t>
            </a:r>
            <a:r>
              <a:rPr dirty="0" sz="2400" spc="55">
                <a:latin typeface="Times New Roman"/>
                <a:cs typeface="Times New Roman"/>
              </a:rPr>
              <a:t>lines, </a:t>
            </a:r>
            <a:r>
              <a:rPr dirty="0" sz="2400" spc="125">
                <a:latin typeface="Times New Roman"/>
                <a:cs typeface="Times New Roman"/>
              </a:rPr>
              <a:t>smart </a:t>
            </a:r>
            <a:r>
              <a:rPr dirty="0" sz="2400" spc="70">
                <a:latin typeface="Times New Roman"/>
                <a:cs typeface="Times New Roman"/>
              </a:rPr>
              <a:t>cards,</a:t>
            </a:r>
            <a:r>
              <a:rPr dirty="0" sz="2400" spc="-195">
                <a:latin typeface="Times New Roman"/>
                <a:cs typeface="Times New Roman"/>
              </a:rPr>
              <a:t> </a:t>
            </a:r>
            <a:r>
              <a:rPr dirty="0" sz="2400" spc="75"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  <a:p>
            <a:pPr marL="652145" marR="114935" indent="-246379">
              <a:lnSpc>
                <a:spcPct val="100000"/>
              </a:lnSpc>
              <a:spcBef>
                <a:spcPts val="600"/>
              </a:spcBef>
            </a:pPr>
            <a:r>
              <a:rPr dirty="0" baseline="9485" sz="3075" spc="352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dirty="0" sz="2400" spc="235">
                <a:latin typeface="Times New Roman"/>
                <a:cs typeface="Times New Roman"/>
              </a:rPr>
              <a:t>Creates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110">
                <a:latin typeface="Times New Roman"/>
                <a:cs typeface="Times New Roman"/>
              </a:rPr>
              <a:t>opportunity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140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55">
                <a:latin typeface="Times New Roman"/>
                <a:cs typeface="Times New Roman"/>
              </a:rPr>
              <a:t>deliver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new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45">
                <a:latin typeface="Times New Roman"/>
                <a:cs typeface="Times New Roman"/>
              </a:rPr>
              <a:t>services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13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105">
                <a:latin typeface="Times New Roman"/>
                <a:cs typeface="Times New Roman"/>
              </a:rPr>
              <a:t>existing  </a:t>
            </a:r>
            <a:r>
              <a:rPr dirty="0" sz="2400" spc="105">
                <a:latin typeface="Times New Roman"/>
                <a:cs typeface="Times New Roman"/>
              </a:rPr>
              <a:t>customers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145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13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attract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new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95">
                <a:latin typeface="Times New Roman"/>
                <a:cs typeface="Times New Roman"/>
              </a:rPr>
              <a:t>ones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1164590"/>
            <a:ext cx="57118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95"/>
              <a:t>M-Commerce:</a:t>
            </a:r>
            <a:r>
              <a:rPr dirty="0" sz="4400" spc="-295"/>
              <a:t> </a:t>
            </a:r>
            <a:r>
              <a:rPr dirty="0" sz="4400" spc="-60"/>
              <a:t>Attributes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8453119" y="6560670"/>
            <a:ext cx="25971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40">
                <a:solidFill>
                  <a:srgbClr val="035B74"/>
                </a:solidFill>
                <a:latin typeface="Times New Roman"/>
                <a:cs typeface="Times New Roman"/>
              </a:rPr>
              <a:t>6-</a:t>
            </a:r>
            <a:fld id="{81D60167-4931-47E6-BA6A-407CBD079E47}" type="slidenum">
              <a:rPr dirty="0" sz="1200" spc="40">
                <a:solidFill>
                  <a:srgbClr val="035B74"/>
                </a:solidFill>
                <a:latin typeface="Times New Roman"/>
                <a:cs typeface="Times New Roman"/>
              </a:rPr>
              <a:t>9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885949"/>
            <a:ext cx="8066405" cy="473329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baseline="6802" sz="3675" spc="292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600" spc="195" b="1">
                <a:latin typeface="Times New Roman"/>
                <a:cs typeface="Times New Roman"/>
              </a:rPr>
              <a:t>Ubiquity</a:t>
            </a:r>
            <a:r>
              <a:rPr dirty="0" sz="2600" spc="195">
                <a:latin typeface="Times New Roman"/>
                <a:cs typeface="Times New Roman"/>
              </a:rPr>
              <a:t>—easier </a:t>
            </a:r>
            <a:r>
              <a:rPr dirty="0" sz="2600" spc="105">
                <a:latin typeface="Times New Roman"/>
                <a:cs typeface="Times New Roman"/>
              </a:rPr>
              <a:t>information </a:t>
            </a:r>
            <a:r>
              <a:rPr dirty="0" sz="2600" spc="55">
                <a:latin typeface="Times New Roman"/>
                <a:cs typeface="Times New Roman"/>
              </a:rPr>
              <a:t>access </a:t>
            </a:r>
            <a:r>
              <a:rPr dirty="0" sz="2600" spc="105">
                <a:latin typeface="Times New Roman"/>
                <a:cs typeface="Times New Roman"/>
              </a:rPr>
              <a:t>in</a:t>
            </a:r>
            <a:r>
              <a:rPr dirty="0" sz="2600" spc="-355">
                <a:latin typeface="Times New Roman"/>
                <a:cs typeface="Times New Roman"/>
              </a:rPr>
              <a:t> </a:t>
            </a:r>
            <a:r>
              <a:rPr dirty="0" sz="2600" spc="95">
                <a:latin typeface="Times New Roman"/>
                <a:cs typeface="Times New Roman"/>
              </a:rPr>
              <a:t>real-time</a:t>
            </a:r>
            <a:endParaRPr sz="2600">
              <a:latin typeface="Times New Roman"/>
              <a:cs typeface="Times New Roman"/>
            </a:endParaRPr>
          </a:p>
          <a:p>
            <a:pPr marL="285750" marR="795655" indent="-273050">
              <a:lnSpc>
                <a:spcPts val="2960"/>
              </a:lnSpc>
              <a:spcBef>
                <a:spcPts val="720"/>
              </a:spcBef>
            </a:pPr>
            <a:r>
              <a:rPr dirty="0" baseline="6802" sz="3675" spc="284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600" spc="190" b="1">
                <a:latin typeface="Times New Roman"/>
                <a:cs typeface="Times New Roman"/>
              </a:rPr>
              <a:t>Convenience</a:t>
            </a:r>
            <a:r>
              <a:rPr dirty="0" sz="2600" spc="190">
                <a:latin typeface="Times New Roman"/>
                <a:cs typeface="Times New Roman"/>
              </a:rPr>
              <a:t>—devices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170">
                <a:latin typeface="Times New Roman"/>
                <a:cs typeface="Times New Roman"/>
              </a:rPr>
              <a:t>that</a:t>
            </a:r>
            <a:r>
              <a:rPr dirty="0" sz="2600" spc="10">
                <a:latin typeface="Times New Roman"/>
                <a:cs typeface="Times New Roman"/>
              </a:rPr>
              <a:t> </a:t>
            </a:r>
            <a:r>
              <a:rPr dirty="0" sz="2600" spc="105">
                <a:latin typeface="Times New Roman"/>
                <a:cs typeface="Times New Roman"/>
              </a:rPr>
              <a:t>store</a:t>
            </a:r>
            <a:r>
              <a:rPr dirty="0" sz="2600" spc="5">
                <a:latin typeface="Times New Roman"/>
                <a:cs typeface="Times New Roman"/>
              </a:rPr>
              <a:t> </a:t>
            </a:r>
            <a:r>
              <a:rPr dirty="0" sz="2600" spc="135">
                <a:latin typeface="Times New Roman"/>
                <a:cs typeface="Times New Roman"/>
              </a:rPr>
              <a:t>data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155">
                <a:latin typeface="Times New Roman"/>
                <a:cs typeface="Times New Roman"/>
              </a:rPr>
              <a:t>and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-315">
                <a:latin typeface="Times New Roman"/>
                <a:cs typeface="Times New Roman"/>
              </a:rPr>
              <a:t>have  </a:t>
            </a:r>
            <a:r>
              <a:rPr dirty="0" sz="2600" spc="125">
                <a:latin typeface="Times New Roman"/>
                <a:cs typeface="Times New Roman"/>
              </a:rPr>
              <a:t>Internet, intranet, </a:t>
            </a:r>
            <a:r>
              <a:rPr dirty="0" sz="2600" spc="114">
                <a:latin typeface="Times New Roman"/>
                <a:cs typeface="Times New Roman"/>
              </a:rPr>
              <a:t>extranet</a:t>
            </a:r>
            <a:r>
              <a:rPr dirty="0" sz="2600" spc="-254">
                <a:latin typeface="Times New Roman"/>
                <a:cs typeface="Times New Roman"/>
              </a:rPr>
              <a:t> </a:t>
            </a:r>
            <a:r>
              <a:rPr dirty="0" sz="2600" spc="110">
                <a:latin typeface="Times New Roman"/>
                <a:cs typeface="Times New Roman"/>
              </a:rPr>
              <a:t>connections</a:t>
            </a:r>
            <a:endParaRPr sz="2600">
              <a:latin typeface="Times New Roman"/>
              <a:cs typeface="Times New Roman"/>
            </a:endParaRPr>
          </a:p>
          <a:p>
            <a:pPr marL="285750" marR="5080" indent="-273050">
              <a:lnSpc>
                <a:spcPct val="100000"/>
              </a:lnSpc>
              <a:spcBef>
                <a:spcPts val="580"/>
              </a:spcBef>
            </a:pPr>
            <a:r>
              <a:rPr dirty="0" baseline="6802" sz="3675" spc="247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600" spc="165" b="1">
                <a:latin typeface="Times New Roman"/>
                <a:cs typeface="Times New Roman"/>
              </a:rPr>
              <a:t>Interactivity</a:t>
            </a:r>
            <a:r>
              <a:rPr dirty="0" sz="2600" spc="165">
                <a:latin typeface="Times New Roman"/>
                <a:cs typeface="Times New Roman"/>
              </a:rPr>
              <a:t>—Mobile </a:t>
            </a:r>
            <a:r>
              <a:rPr dirty="0" sz="2600" spc="80">
                <a:latin typeface="Times New Roman"/>
                <a:cs typeface="Times New Roman"/>
              </a:rPr>
              <a:t>systems </a:t>
            </a:r>
            <a:r>
              <a:rPr dirty="0" sz="2600" spc="40">
                <a:latin typeface="Times New Roman"/>
                <a:cs typeface="Times New Roman"/>
              </a:rPr>
              <a:t>allow </a:t>
            </a:r>
            <a:r>
              <a:rPr dirty="0" sz="2600" spc="55">
                <a:latin typeface="Times New Roman"/>
                <a:cs typeface="Times New Roman"/>
              </a:rPr>
              <a:t>for </a:t>
            </a:r>
            <a:r>
              <a:rPr dirty="0" sz="2600" spc="65">
                <a:latin typeface="Times New Roman"/>
                <a:cs typeface="Times New Roman"/>
              </a:rPr>
              <a:t>fast </a:t>
            </a:r>
            <a:r>
              <a:rPr dirty="0" sz="2600" spc="155">
                <a:latin typeface="Times New Roman"/>
                <a:cs typeface="Times New Roman"/>
              </a:rPr>
              <a:t>and</a:t>
            </a:r>
            <a:r>
              <a:rPr dirty="0" sz="2600" spc="-420">
                <a:latin typeface="Times New Roman"/>
                <a:cs typeface="Times New Roman"/>
              </a:rPr>
              <a:t> </a:t>
            </a:r>
            <a:r>
              <a:rPr dirty="0" sz="2600" spc="-355">
                <a:latin typeface="Times New Roman"/>
                <a:cs typeface="Times New Roman"/>
              </a:rPr>
              <a:t>easy  </a:t>
            </a:r>
            <a:r>
              <a:rPr dirty="0" sz="2600" spc="105">
                <a:latin typeface="Times New Roman"/>
                <a:cs typeface="Times New Roman"/>
              </a:rPr>
              <a:t>interactions </a:t>
            </a:r>
            <a:r>
              <a:rPr dirty="0" sz="2600" spc="40">
                <a:latin typeface="Times New Roman"/>
                <a:cs typeface="Times New Roman"/>
              </a:rPr>
              <a:t>(e.g., </a:t>
            </a:r>
            <a:r>
              <a:rPr dirty="0" sz="2600" spc="15">
                <a:latin typeface="Times New Roman"/>
                <a:cs typeface="Times New Roman"/>
              </a:rPr>
              <a:t>via </a:t>
            </a:r>
            <a:r>
              <a:rPr dirty="0" sz="2600" spc="80">
                <a:latin typeface="Times New Roman"/>
                <a:cs typeface="Times New Roman"/>
              </a:rPr>
              <a:t>Twitter, </a:t>
            </a:r>
            <a:r>
              <a:rPr dirty="0" sz="2600" spc="95">
                <a:latin typeface="Times New Roman"/>
                <a:cs typeface="Times New Roman"/>
              </a:rPr>
              <a:t>tablets, </a:t>
            </a:r>
            <a:r>
              <a:rPr dirty="0" sz="2600" spc="110">
                <a:latin typeface="Times New Roman"/>
                <a:cs typeface="Times New Roman"/>
              </a:rPr>
              <a:t>or  </a:t>
            </a:r>
            <a:r>
              <a:rPr dirty="0" sz="2600" spc="120">
                <a:latin typeface="Times New Roman"/>
                <a:cs typeface="Times New Roman"/>
              </a:rPr>
              <a:t>smartphones).</a:t>
            </a:r>
            <a:endParaRPr sz="2600">
              <a:latin typeface="Times New Roman"/>
              <a:cs typeface="Times New Roman"/>
            </a:endParaRPr>
          </a:p>
          <a:p>
            <a:pPr marL="285750" marR="591185" indent="-273050">
              <a:lnSpc>
                <a:spcPct val="100000"/>
              </a:lnSpc>
              <a:spcBef>
                <a:spcPts val="640"/>
              </a:spcBef>
            </a:pPr>
            <a:r>
              <a:rPr dirty="0" baseline="6802" sz="3675" spc="284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600" spc="190" b="1">
                <a:latin typeface="Times New Roman"/>
                <a:cs typeface="Times New Roman"/>
              </a:rPr>
              <a:t>Personalization</a:t>
            </a:r>
            <a:r>
              <a:rPr dirty="0" sz="2600" spc="190">
                <a:latin typeface="Times New Roman"/>
                <a:cs typeface="Times New Roman"/>
              </a:rPr>
              <a:t>—preparation </a:t>
            </a:r>
            <a:r>
              <a:rPr dirty="0" sz="2600" spc="15">
                <a:latin typeface="Times New Roman"/>
                <a:cs typeface="Times New Roman"/>
              </a:rPr>
              <a:t>of </a:t>
            </a:r>
            <a:r>
              <a:rPr dirty="0" sz="2600" spc="110">
                <a:latin typeface="Times New Roman"/>
                <a:cs typeface="Times New Roman"/>
              </a:rPr>
              <a:t>information</a:t>
            </a:r>
            <a:r>
              <a:rPr dirty="0" sz="2600" spc="-280">
                <a:latin typeface="Times New Roman"/>
                <a:cs typeface="Times New Roman"/>
              </a:rPr>
              <a:t> </a:t>
            </a:r>
            <a:r>
              <a:rPr dirty="0" sz="2600" spc="-475">
                <a:latin typeface="Times New Roman"/>
                <a:cs typeface="Times New Roman"/>
              </a:rPr>
              <a:t>for  </a:t>
            </a:r>
            <a:r>
              <a:rPr dirty="0" sz="2600" spc="80">
                <a:latin typeface="Times New Roman"/>
                <a:cs typeface="Times New Roman"/>
              </a:rPr>
              <a:t>individual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114">
                <a:latin typeface="Times New Roman"/>
                <a:cs typeface="Times New Roman"/>
              </a:rPr>
              <a:t>consumers</a:t>
            </a:r>
            <a:endParaRPr sz="2600">
              <a:latin typeface="Times New Roman"/>
              <a:cs typeface="Times New Roman"/>
            </a:endParaRPr>
          </a:p>
          <a:p>
            <a:pPr marL="285750" marR="74930" indent="-273050">
              <a:lnSpc>
                <a:spcPct val="100000"/>
              </a:lnSpc>
              <a:spcBef>
                <a:spcPts val="650"/>
              </a:spcBef>
            </a:pPr>
            <a:r>
              <a:rPr dirty="0" baseline="6802" sz="3675" spc="359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600" spc="240" b="1">
                <a:latin typeface="Times New Roman"/>
                <a:cs typeface="Times New Roman"/>
              </a:rPr>
              <a:t>Localization</a:t>
            </a:r>
            <a:r>
              <a:rPr dirty="0" sz="2600" spc="10" b="1">
                <a:latin typeface="Times New Roman"/>
                <a:cs typeface="Times New Roman"/>
              </a:rPr>
              <a:t> </a:t>
            </a:r>
            <a:r>
              <a:rPr dirty="0" sz="2600" spc="155" b="1">
                <a:latin typeface="Times New Roman"/>
                <a:cs typeface="Times New Roman"/>
              </a:rPr>
              <a:t>of</a:t>
            </a:r>
            <a:r>
              <a:rPr dirty="0" sz="2600" spc="-30" b="1">
                <a:latin typeface="Times New Roman"/>
                <a:cs typeface="Times New Roman"/>
              </a:rPr>
              <a:t> </a:t>
            </a:r>
            <a:r>
              <a:rPr dirty="0" sz="2600" spc="140" b="1">
                <a:latin typeface="Times New Roman"/>
                <a:cs typeface="Times New Roman"/>
              </a:rPr>
              <a:t>products</a:t>
            </a:r>
            <a:r>
              <a:rPr dirty="0" sz="2600" spc="-25" b="1">
                <a:latin typeface="Times New Roman"/>
                <a:cs typeface="Times New Roman"/>
              </a:rPr>
              <a:t> </a:t>
            </a:r>
            <a:r>
              <a:rPr dirty="0" sz="2600" spc="155" b="1">
                <a:latin typeface="Times New Roman"/>
                <a:cs typeface="Times New Roman"/>
              </a:rPr>
              <a:t>and</a:t>
            </a:r>
            <a:r>
              <a:rPr dirty="0" sz="2600" spc="-35" b="1">
                <a:latin typeface="Times New Roman"/>
                <a:cs typeface="Times New Roman"/>
              </a:rPr>
              <a:t> </a:t>
            </a:r>
            <a:r>
              <a:rPr dirty="0" sz="2600" spc="110" b="1">
                <a:latin typeface="Times New Roman"/>
                <a:cs typeface="Times New Roman"/>
              </a:rPr>
              <a:t>services</a:t>
            </a:r>
            <a:r>
              <a:rPr dirty="0" sz="2600" spc="110">
                <a:latin typeface="Times New Roman"/>
                <a:cs typeface="Times New Roman"/>
              </a:rPr>
              <a:t>—knowing  </a:t>
            </a:r>
            <a:r>
              <a:rPr dirty="0" sz="2600" spc="105">
                <a:latin typeface="Times New Roman"/>
                <a:cs typeface="Times New Roman"/>
              </a:rPr>
              <a:t>where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160">
                <a:latin typeface="Times New Roman"/>
                <a:cs typeface="Times New Roman"/>
              </a:rPr>
              <a:t>the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110">
                <a:latin typeface="Times New Roman"/>
                <a:cs typeface="Times New Roman"/>
              </a:rPr>
              <a:t>user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20">
                <a:latin typeface="Times New Roman"/>
                <a:cs typeface="Times New Roman"/>
              </a:rPr>
              <a:t>is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100">
                <a:latin typeface="Times New Roman"/>
                <a:cs typeface="Times New Roman"/>
              </a:rPr>
              <a:t>located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140">
                <a:latin typeface="Times New Roman"/>
                <a:cs typeface="Times New Roman"/>
              </a:rPr>
              <a:t>at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80">
                <a:latin typeface="Times New Roman"/>
                <a:cs typeface="Times New Roman"/>
              </a:rPr>
              <a:t>any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55">
                <a:latin typeface="Times New Roman"/>
                <a:cs typeface="Times New Roman"/>
              </a:rPr>
              <a:t>given</a:t>
            </a:r>
            <a:r>
              <a:rPr dirty="0" sz="2600" spc="-5">
                <a:latin typeface="Times New Roman"/>
                <a:cs typeface="Times New Roman"/>
              </a:rPr>
              <a:t> </a:t>
            </a:r>
            <a:r>
              <a:rPr dirty="0" sz="2600" spc="125">
                <a:latin typeface="Times New Roman"/>
                <a:cs typeface="Times New Roman"/>
              </a:rPr>
              <a:t>time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 spc="155">
                <a:latin typeface="Times New Roman"/>
                <a:cs typeface="Times New Roman"/>
              </a:rPr>
              <a:t>and</a:t>
            </a:r>
            <a:r>
              <a:rPr dirty="0" sz="2600" spc="-10">
                <a:latin typeface="Times New Roman"/>
                <a:cs typeface="Times New Roman"/>
              </a:rPr>
              <a:t> </a:t>
            </a:r>
            <a:r>
              <a:rPr dirty="0" sz="2600" spc="150">
                <a:latin typeface="Times New Roman"/>
                <a:cs typeface="Times New Roman"/>
              </a:rPr>
              <a:t>match  </a:t>
            </a:r>
            <a:r>
              <a:rPr dirty="0" sz="2600" spc="45">
                <a:latin typeface="Times New Roman"/>
                <a:cs typeface="Times New Roman"/>
              </a:rPr>
              <a:t>service </a:t>
            </a:r>
            <a:r>
              <a:rPr dirty="0" sz="2600" spc="145">
                <a:latin typeface="Times New Roman"/>
                <a:cs typeface="Times New Roman"/>
              </a:rPr>
              <a:t>to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180">
                <a:latin typeface="Times New Roman"/>
                <a:cs typeface="Times New Roman"/>
              </a:rPr>
              <a:t>them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1145540"/>
            <a:ext cx="61118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65"/>
              <a:t>Mobile </a:t>
            </a:r>
            <a:r>
              <a:rPr dirty="0" sz="4400" spc="-235"/>
              <a:t>Commerce:</a:t>
            </a:r>
            <a:r>
              <a:rPr dirty="0" sz="4400" spc="-434"/>
              <a:t> </a:t>
            </a:r>
            <a:r>
              <a:rPr dirty="0" sz="4400" spc="-185"/>
              <a:t>Drivers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8453119" y="6560670"/>
            <a:ext cx="25971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40">
                <a:solidFill>
                  <a:srgbClr val="035B74"/>
                </a:solidFill>
                <a:latin typeface="Times New Roman"/>
                <a:cs typeface="Times New Roman"/>
              </a:rPr>
              <a:t>6-</a:t>
            </a:r>
            <a:fld id="{81D60167-4931-47E6-BA6A-407CBD079E47}" type="slidenum">
              <a:rPr dirty="0" sz="1200" spc="40">
                <a:solidFill>
                  <a:srgbClr val="035B74"/>
                </a:solidFill>
                <a:latin typeface="Times New Roman"/>
                <a:cs typeface="Times New Roman"/>
              </a:rPr>
              <a:t>9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884679"/>
            <a:ext cx="5497195" cy="359664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baseline="6802" sz="3675" spc="442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600" spc="295" b="1">
                <a:latin typeface="Times New Roman"/>
                <a:cs typeface="Times New Roman"/>
              </a:rPr>
              <a:t>Drivers </a:t>
            </a:r>
            <a:r>
              <a:rPr dirty="0" sz="2600" spc="155" b="1">
                <a:latin typeface="Times New Roman"/>
                <a:cs typeface="Times New Roman"/>
              </a:rPr>
              <a:t>of</a:t>
            </a:r>
            <a:r>
              <a:rPr dirty="0" sz="2600" spc="-360" b="1">
                <a:latin typeface="Times New Roman"/>
                <a:cs typeface="Times New Roman"/>
              </a:rPr>
              <a:t> </a:t>
            </a:r>
            <a:r>
              <a:rPr dirty="0" sz="2600" spc="170" b="1">
                <a:latin typeface="Times New Roman"/>
                <a:cs typeface="Times New Roman"/>
              </a:rPr>
              <a:t>m-commerce</a:t>
            </a:r>
            <a:endParaRPr sz="26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600"/>
              </a:spcBef>
            </a:pPr>
            <a:r>
              <a:rPr dirty="0" baseline="9485" sz="3075" spc="322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dirty="0" sz="2400" spc="215">
                <a:latin typeface="Times New Roman"/>
                <a:cs typeface="Times New Roman"/>
              </a:rPr>
              <a:t>Widespread </a:t>
            </a:r>
            <a:r>
              <a:rPr dirty="0" sz="2400" spc="40">
                <a:latin typeface="Times New Roman"/>
                <a:cs typeface="Times New Roman"/>
              </a:rPr>
              <a:t>availability </a:t>
            </a:r>
            <a:r>
              <a:rPr dirty="0" sz="2400" spc="15">
                <a:latin typeface="Times New Roman"/>
                <a:cs typeface="Times New Roman"/>
              </a:rPr>
              <a:t>of </a:t>
            </a:r>
            <a:r>
              <a:rPr dirty="0" sz="2400" spc="50">
                <a:latin typeface="Times New Roman"/>
                <a:cs typeface="Times New Roman"/>
              </a:rPr>
              <a:t>devices</a:t>
            </a:r>
            <a:r>
              <a:rPr dirty="0" sz="2400" spc="-285">
                <a:latin typeface="Times New Roman"/>
                <a:cs typeface="Times New Roman"/>
              </a:rPr>
              <a:t> </a:t>
            </a:r>
            <a:r>
              <a:rPr dirty="0" sz="2400" spc="-390">
                <a:latin typeface="Times New Roman"/>
                <a:cs typeface="Times New Roman"/>
              </a:rPr>
              <a:t>()</a:t>
            </a:r>
            <a:endParaRPr sz="24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600"/>
              </a:spcBef>
            </a:pPr>
            <a:r>
              <a:rPr dirty="0" baseline="9485" sz="3075" spc="750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dirty="0" sz="2400" spc="500">
                <a:latin typeface="Times New Roman"/>
                <a:cs typeface="Times New Roman"/>
              </a:rPr>
              <a:t>No</a:t>
            </a:r>
            <a:r>
              <a:rPr dirty="0" sz="2400" spc="-285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need </a:t>
            </a:r>
            <a:r>
              <a:rPr dirty="0" sz="2400" spc="45">
                <a:latin typeface="Times New Roman"/>
                <a:cs typeface="Times New Roman"/>
              </a:rPr>
              <a:t>for </a:t>
            </a:r>
            <a:r>
              <a:rPr dirty="0" sz="2400" spc="85">
                <a:latin typeface="Times New Roman"/>
                <a:cs typeface="Times New Roman"/>
              </a:rPr>
              <a:t>a </a:t>
            </a:r>
            <a:r>
              <a:rPr dirty="0" sz="2400" spc="5">
                <a:latin typeface="Times New Roman"/>
                <a:cs typeface="Times New Roman"/>
              </a:rPr>
              <a:t>PC</a:t>
            </a:r>
            <a:endParaRPr sz="24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600"/>
              </a:spcBef>
            </a:pPr>
            <a:r>
              <a:rPr dirty="0" baseline="9485" sz="3075" spc="412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dirty="0" sz="2400" spc="275">
                <a:latin typeface="Times New Roman"/>
                <a:cs typeface="Times New Roman"/>
              </a:rPr>
              <a:t>Handset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105">
                <a:latin typeface="Times New Roman"/>
                <a:cs typeface="Times New Roman"/>
              </a:rPr>
              <a:t>culture</a:t>
            </a:r>
            <a:endParaRPr sz="24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590"/>
              </a:spcBef>
            </a:pPr>
            <a:r>
              <a:rPr dirty="0" baseline="9485" sz="3075" spc="262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dirty="0" sz="2400" spc="175">
                <a:latin typeface="Times New Roman"/>
                <a:cs typeface="Times New Roman"/>
              </a:rPr>
              <a:t>Vendors’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push</a:t>
            </a:r>
            <a:endParaRPr sz="24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600"/>
              </a:spcBef>
            </a:pPr>
            <a:r>
              <a:rPr dirty="0" baseline="9485" sz="3075" spc="262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dirty="0" sz="2400" spc="175">
                <a:latin typeface="Times New Roman"/>
                <a:cs typeface="Times New Roman"/>
              </a:rPr>
              <a:t>Explosion </a:t>
            </a:r>
            <a:r>
              <a:rPr dirty="0" sz="2400" spc="15">
                <a:latin typeface="Times New Roman"/>
                <a:cs typeface="Times New Roman"/>
              </a:rPr>
              <a:t>of </a:t>
            </a:r>
            <a:r>
              <a:rPr dirty="0" sz="2400" spc="75">
                <a:latin typeface="Times New Roman"/>
                <a:cs typeface="Times New Roman"/>
              </a:rPr>
              <a:t>E-Commerce </a:t>
            </a:r>
            <a:r>
              <a:rPr dirty="0" sz="2400" spc="105">
                <a:latin typeface="Times New Roman"/>
                <a:cs typeface="Times New Roman"/>
              </a:rPr>
              <a:t>in  </a:t>
            </a:r>
            <a:r>
              <a:rPr dirty="0" sz="2400" spc="-20">
                <a:latin typeface="Times New Roman"/>
                <a:cs typeface="Times New Roman"/>
              </a:rPr>
              <a:t>general</a:t>
            </a:r>
            <a:endParaRPr sz="24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600"/>
              </a:spcBef>
            </a:pPr>
            <a:r>
              <a:rPr dirty="0" baseline="9485" sz="3075" spc="352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dirty="0" sz="2400" spc="235">
                <a:latin typeface="Times New Roman"/>
                <a:cs typeface="Times New Roman"/>
              </a:rPr>
              <a:t>Improved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105">
                <a:latin typeface="Times New Roman"/>
                <a:cs typeface="Times New Roman"/>
              </a:rPr>
              <a:t>price/performance</a:t>
            </a:r>
            <a:endParaRPr sz="2400">
              <a:latin typeface="Times New Roman"/>
              <a:cs typeface="Times New Roman"/>
            </a:endParaRPr>
          </a:p>
          <a:p>
            <a:pPr marL="406400">
              <a:lnSpc>
                <a:spcPct val="100000"/>
              </a:lnSpc>
              <a:spcBef>
                <a:spcPts val="600"/>
              </a:spcBef>
            </a:pPr>
            <a:r>
              <a:rPr dirty="0" baseline="9485" sz="3075" spc="322">
                <a:solidFill>
                  <a:srgbClr val="0E6EC5"/>
                </a:solidFill>
                <a:latin typeface="Symbol"/>
                <a:cs typeface="Symbol"/>
              </a:rPr>
              <a:t></a:t>
            </a:r>
            <a:r>
              <a:rPr dirty="0" sz="2400" spc="215">
                <a:latin typeface="Times New Roman"/>
                <a:cs typeface="Times New Roman"/>
              </a:rPr>
              <a:t>Improvement </a:t>
            </a:r>
            <a:r>
              <a:rPr dirty="0" sz="2400" spc="20">
                <a:latin typeface="Times New Roman"/>
                <a:cs typeface="Times New Roman"/>
              </a:rPr>
              <a:t>of</a:t>
            </a:r>
            <a:r>
              <a:rPr dirty="0" sz="2400" spc="-229">
                <a:latin typeface="Times New Roman"/>
                <a:cs typeface="Times New Roman"/>
              </a:rPr>
              <a:t> </a:t>
            </a:r>
            <a:r>
              <a:rPr dirty="0" sz="2400" spc="120">
                <a:latin typeface="Times New Roman"/>
                <a:cs typeface="Times New Roman"/>
              </a:rPr>
              <a:t>bandwidth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1145540"/>
            <a:ext cx="72923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65"/>
              <a:t>Mobile </a:t>
            </a:r>
            <a:r>
              <a:rPr dirty="0" sz="4400" spc="-235"/>
              <a:t>Commerce:</a:t>
            </a:r>
            <a:r>
              <a:rPr dirty="0" sz="4400" spc="-445"/>
              <a:t> </a:t>
            </a:r>
            <a:r>
              <a:rPr dirty="0" sz="4400" spc="-150"/>
              <a:t>Applications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8453119" y="6560670"/>
            <a:ext cx="25971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40">
                <a:solidFill>
                  <a:srgbClr val="035B74"/>
                </a:solidFill>
                <a:latin typeface="Times New Roman"/>
                <a:cs typeface="Times New Roman"/>
              </a:rPr>
              <a:t>6-</a:t>
            </a:r>
            <a:fld id="{81D60167-4931-47E6-BA6A-407CBD079E47}" type="slidenum">
              <a:rPr dirty="0" sz="1200" spc="40">
                <a:solidFill>
                  <a:srgbClr val="035B74"/>
                </a:solidFill>
                <a:latin typeface="Times New Roman"/>
                <a:cs typeface="Times New Roman"/>
              </a:rPr>
              <a:t>9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884679"/>
            <a:ext cx="8029575" cy="446532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baseline="6802" sz="3675" spc="742">
                <a:solidFill>
                  <a:srgbClr val="0ACFD8"/>
                </a:solidFill>
                <a:latin typeface="Symbol"/>
                <a:cs typeface="Symbol"/>
              </a:rPr>
              <a:t></a:t>
            </a:r>
            <a:r>
              <a:rPr dirty="0" sz="2600" spc="495" b="1">
                <a:latin typeface="Times New Roman"/>
                <a:cs typeface="Times New Roman"/>
              </a:rPr>
              <a:t>The</a:t>
            </a:r>
            <a:r>
              <a:rPr dirty="0" sz="2600" spc="-35" b="1">
                <a:latin typeface="Times New Roman"/>
                <a:cs typeface="Times New Roman"/>
              </a:rPr>
              <a:t> </a:t>
            </a:r>
            <a:r>
              <a:rPr dirty="0" sz="2600" spc="114" b="1">
                <a:latin typeface="Times New Roman"/>
                <a:cs typeface="Times New Roman"/>
              </a:rPr>
              <a:t>four</a:t>
            </a:r>
            <a:r>
              <a:rPr dirty="0" sz="2600" spc="-40" b="1">
                <a:latin typeface="Times New Roman"/>
                <a:cs typeface="Times New Roman"/>
              </a:rPr>
              <a:t> </a:t>
            </a:r>
            <a:r>
              <a:rPr dirty="0" sz="2600" spc="175" b="1">
                <a:latin typeface="Times New Roman"/>
                <a:cs typeface="Times New Roman"/>
              </a:rPr>
              <a:t>business</a:t>
            </a:r>
            <a:r>
              <a:rPr dirty="0" sz="2600" spc="-30" b="1">
                <a:latin typeface="Times New Roman"/>
                <a:cs typeface="Times New Roman"/>
              </a:rPr>
              <a:t> </a:t>
            </a:r>
            <a:r>
              <a:rPr dirty="0" sz="2600" spc="204" b="1">
                <a:latin typeface="Times New Roman"/>
                <a:cs typeface="Times New Roman"/>
              </a:rPr>
              <a:t>needs</a:t>
            </a:r>
            <a:r>
              <a:rPr dirty="0" sz="2600" spc="-25" b="1">
                <a:latin typeface="Times New Roman"/>
                <a:cs typeface="Times New Roman"/>
              </a:rPr>
              <a:t> </a:t>
            </a:r>
            <a:r>
              <a:rPr dirty="0" sz="2600" spc="155" b="1">
                <a:latin typeface="Times New Roman"/>
                <a:cs typeface="Times New Roman"/>
              </a:rPr>
              <a:t>of</a:t>
            </a:r>
            <a:r>
              <a:rPr dirty="0" sz="2600" spc="-25" b="1">
                <a:latin typeface="Times New Roman"/>
                <a:cs typeface="Times New Roman"/>
              </a:rPr>
              <a:t> </a:t>
            </a:r>
            <a:r>
              <a:rPr dirty="0" sz="2600" spc="170" b="1">
                <a:latin typeface="Times New Roman"/>
                <a:cs typeface="Times New Roman"/>
              </a:rPr>
              <a:t>m-commerce</a:t>
            </a:r>
            <a:endParaRPr sz="2600">
              <a:latin typeface="Times New Roman"/>
              <a:cs typeface="Times New Roman"/>
            </a:endParaRPr>
          </a:p>
          <a:p>
            <a:pPr marL="836930" indent="-457200">
              <a:lnSpc>
                <a:spcPct val="100000"/>
              </a:lnSpc>
              <a:spcBef>
                <a:spcPts val="600"/>
              </a:spcBef>
              <a:buClr>
                <a:srgbClr val="0E6EC5"/>
              </a:buClr>
              <a:buSzPct val="85416"/>
              <a:buAutoNum type="arabicPeriod"/>
              <a:tabLst>
                <a:tab pos="836294" algn="l"/>
                <a:tab pos="836930" algn="l"/>
              </a:tabLst>
            </a:pPr>
            <a:r>
              <a:rPr dirty="0" sz="2400" spc="100" b="1">
                <a:latin typeface="Times New Roman"/>
                <a:cs typeface="Times New Roman"/>
              </a:rPr>
              <a:t>Field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140" b="1">
                <a:latin typeface="Times New Roman"/>
                <a:cs typeface="Times New Roman"/>
              </a:rPr>
              <a:t>mobility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–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145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125">
                <a:latin typeface="Times New Roman"/>
                <a:cs typeface="Times New Roman"/>
              </a:rPr>
              <a:t>support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2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150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85">
                <a:latin typeface="Times New Roman"/>
                <a:cs typeface="Times New Roman"/>
              </a:rPr>
              <a:t>mobile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60">
                <a:latin typeface="Times New Roman"/>
                <a:cs typeface="Times New Roman"/>
              </a:rPr>
              <a:t>workforce</a:t>
            </a:r>
            <a:endParaRPr sz="2400">
              <a:latin typeface="Times New Roman"/>
              <a:cs typeface="Times New Roman"/>
            </a:endParaRPr>
          </a:p>
          <a:p>
            <a:pPr marL="836930" marR="380365" indent="-457200">
              <a:lnSpc>
                <a:spcPct val="100000"/>
              </a:lnSpc>
              <a:spcBef>
                <a:spcPts val="600"/>
              </a:spcBef>
              <a:buClr>
                <a:srgbClr val="0E6EC5"/>
              </a:buClr>
              <a:buSzPct val="85416"/>
              <a:buAutoNum type="arabicPeriod"/>
              <a:tabLst>
                <a:tab pos="836294" algn="l"/>
                <a:tab pos="836930" algn="l"/>
              </a:tabLst>
            </a:pPr>
            <a:r>
              <a:rPr dirty="0" sz="2400" spc="114" b="1">
                <a:latin typeface="Times New Roman"/>
                <a:cs typeface="Times New Roman"/>
              </a:rPr>
              <a:t>Fleet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140" b="1">
                <a:latin typeface="Times New Roman"/>
                <a:cs typeface="Times New Roman"/>
              </a:rPr>
              <a:t>mobility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– </a:t>
            </a:r>
            <a:r>
              <a:rPr dirty="0" sz="2400" spc="145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125">
                <a:latin typeface="Times New Roman"/>
                <a:cs typeface="Times New Roman"/>
              </a:rPr>
              <a:t>support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20">
                <a:latin typeface="Times New Roman"/>
                <a:cs typeface="Times New Roman"/>
              </a:rPr>
              <a:t>of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50">
                <a:latin typeface="Times New Roman"/>
                <a:cs typeface="Times New Roman"/>
              </a:rPr>
              <a:t>vehicles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100">
                <a:latin typeface="Times New Roman"/>
                <a:cs typeface="Times New Roman"/>
              </a:rPr>
              <a:t>in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110">
                <a:latin typeface="Times New Roman"/>
                <a:cs typeface="Times New Roman"/>
              </a:rPr>
              <a:t>order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to  </a:t>
            </a:r>
            <a:r>
              <a:rPr dirty="0" sz="2400" spc="95">
                <a:latin typeface="Times New Roman"/>
                <a:cs typeface="Times New Roman"/>
              </a:rPr>
              <a:t>minimize </a:t>
            </a:r>
            <a:r>
              <a:rPr dirty="0" sz="2400" spc="114">
                <a:latin typeface="Times New Roman"/>
                <a:cs typeface="Times New Roman"/>
              </a:rPr>
              <a:t>downtime </a:t>
            </a:r>
            <a:r>
              <a:rPr dirty="0" sz="2400" spc="140">
                <a:latin typeface="Times New Roman"/>
                <a:cs typeface="Times New Roman"/>
              </a:rPr>
              <a:t>and </a:t>
            </a:r>
            <a:r>
              <a:rPr dirty="0" sz="2400" spc="80">
                <a:latin typeface="Times New Roman"/>
                <a:cs typeface="Times New Roman"/>
              </a:rPr>
              <a:t>increase </a:t>
            </a:r>
            <a:r>
              <a:rPr dirty="0" sz="2400" spc="45">
                <a:latin typeface="Times New Roman"/>
                <a:cs typeface="Times New Roman"/>
              </a:rPr>
              <a:t>effectiveness,  </a:t>
            </a:r>
            <a:r>
              <a:rPr dirty="0" sz="2400" spc="25">
                <a:latin typeface="Times New Roman"/>
                <a:cs typeface="Times New Roman"/>
              </a:rPr>
              <a:t>efficiency, </a:t>
            </a:r>
            <a:r>
              <a:rPr dirty="0" sz="2400" spc="140">
                <a:latin typeface="Times New Roman"/>
                <a:cs typeface="Times New Roman"/>
              </a:rPr>
              <a:t>and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90">
                <a:latin typeface="Times New Roman"/>
                <a:cs typeface="Times New Roman"/>
              </a:rPr>
              <a:t>utilization</a:t>
            </a:r>
            <a:endParaRPr sz="2400">
              <a:latin typeface="Times New Roman"/>
              <a:cs typeface="Times New Roman"/>
            </a:endParaRPr>
          </a:p>
          <a:p>
            <a:pPr marL="836930" marR="141605" indent="-457200">
              <a:lnSpc>
                <a:spcPct val="100000"/>
              </a:lnSpc>
              <a:spcBef>
                <a:spcPts val="600"/>
              </a:spcBef>
              <a:buClr>
                <a:srgbClr val="0E6EC5"/>
              </a:buClr>
              <a:buSzPct val="85416"/>
              <a:buAutoNum type="arabicPeriod"/>
              <a:tabLst>
                <a:tab pos="836294" algn="l"/>
                <a:tab pos="836930" algn="l"/>
              </a:tabLst>
            </a:pPr>
            <a:r>
              <a:rPr dirty="0" sz="2400" spc="130" b="1">
                <a:latin typeface="Times New Roman"/>
                <a:cs typeface="Times New Roman"/>
              </a:rPr>
              <a:t>Warehouse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170" b="1">
                <a:latin typeface="Times New Roman"/>
                <a:cs typeface="Times New Roman"/>
              </a:rPr>
              <a:t>management</a:t>
            </a:r>
            <a:r>
              <a:rPr dirty="0" sz="2400" spc="-1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–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15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114">
                <a:latin typeface="Times New Roman"/>
                <a:cs typeface="Times New Roman"/>
              </a:rPr>
              <a:t>improvement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15">
                <a:latin typeface="Times New Roman"/>
                <a:cs typeface="Times New Roman"/>
              </a:rPr>
              <a:t>of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145">
                <a:latin typeface="Times New Roman"/>
                <a:cs typeface="Times New Roman"/>
              </a:rPr>
              <a:t>the  </a:t>
            </a:r>
            <a:r>
              <a:rPr dirty="0" sz="2400" spc="100">
                <a:latin typeface="Times New Roman"/>
                <a:cs typeface="Times New Roman"/>
              </a:rPr>
              <a:t>operations </a:t>
            </a:r>
            <a:r>
              <a:rPr dirty="0" sz="2400" spc="80">
                <a:latin typeface="Times New Roman"/>
                <a:cs typeface="Times New Roman"/>
              </a:rPr>
              <a:t>inside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 spc="90">
                <a:latin typeface="Times New Roman"/>
                <a:cs typeface="Times New Roman"/>
              </a:rPr>
              <a:t>warehouses</a:t>
            </a:r>
            <a:endParaRPr sz="2400">
              <a:latin typeface="Times New Roman"/>
              <a:cs typeface="Times New Roman"/>
            </a:endParaRPr>
          </a:p>
          <a:p>
            <a:pPr marL="836930" marR="5080" indent="-457200">
              <a:lnSpc>
                <a:spcPct val="100000"/>
              </a:lnSpc>
              <a:spcBef>
                <a:spcPts val="590"/>
              </a:spcBef>
              <a:buClr>
                <a:srgbClr val="0E6EC5"/>
              </a:buClr>
              <a:buSzPct val="85416"/>
              <a:buAutoNum type="arabicPeriod"/>
              <a:tabLst>
                <a:tab pos="836294" algn="l"/>
                <a:tab pos="836930" algn="l"/>
              </a:tabLst>
            </a:pPr>
            <a:r>
              <a:rPr dirty="0" sz="2400" spc="114" b="1">
                <a:latin typeface="Times New Roman"/>
                <a:cs typeface="Times New Roman"/>
              </a:rPr>
              <a:t>Direct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140" b="1">
                <a:latin typeface="Times New Roman"/>
                <a:cs typeface="Times New Roman"/>
              </a:rPr>
              <a:t>store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110" b="1">
                <a:latin typeface="Times New Roman"/>
                <a:cs typeface="Times New Roman"/>
              </a:rPr>
              <a:t>delivery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spc="95" b="1">
                <a:latin typeface="Times New Roman"/>
                <a:cs typeface="Times New Roman"/>
              </a:rPr>
              <a:t>(DSD)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145" b="1">
                <a:latin typeface="Times New Roman"/>
                <a:cs typeface="Times New Roman"/>
              </a:rPr>
              <a:t>route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140" b="1">
                <a:latin typeface="Times New Roman"/>
                <a:cs typeface="Times New Roman"/>
              </a:rPr>
              <a:t>accounting</a:t>
            </a:r>
            <a:r>
              <a:rPr dirty="0" sz="2400" spc="2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– </a:t>
            </a:r>
            <a:r>
              <a:rPr dirty="0" sz="2400" spc="150">
                <a:latin typeface="Times New Roman"/>
                <a:cs typeface="Times New Roman"/>
              </a:rPr>
              <a:t>the  </a:t>
            </a:r>
            <a:r>
              <a:rPr dirty="0" sz="2400" spc="85">
                <a:latin typeface="Times New Roman"/>
                <a:cs typeface="Times New Roman"/>
              </a:rPr>
              <a:t>increased </a:t>
            </a:r>
            <a:r>
              <a:rPr dirty="0" sz="2400" spc="70">
                <a:latin typeface="Times New Roman"/>
                <a:cs typeface="Times New Roman"/>
              </a:rPr>
              <a:t>usefulness </a:t>
            </a:r>
            <a:r>
              <a:rPr dirty="0" sz="2400" spc="40">
                <a:latin typeface="Times New Roman"/>
                <a:cs typeface="Times New Roman"/>
              </a:rPr>
              <a:t>by </a:t>
            </a:r>
            <a:r>
              <a:rPr dirty="0" sz="2400" spc="105">
                <a:latin typeface="Times New Roman"/>
                <a:cs typeface="Times New Roman"/>
              </a:rPr>
              <a:t>conducting </a:t>
            </a:r>
            <a:r>
              <a:rPr dirty="0" sz="2400" spc="60">
                <a:latin typeface="Times New Roman"/>
                <a:cs typeface="Times New Roman"/>
              </a:rPr>
              <a:t>predelivery  </a:t>
            </a:r>
            <a:r>
              <a:rPr dirty="0" sz="2400" spc="55">
                <a:latin typeface="Times New Roman"/>
                <a:cs typeface="Times New Roman"/>
              </a:rPr>
              <a:t>activities </a:t>
            </a:r>
            <a:r>
              <a:rPr dirty="0" sz="2400" spc="40">
                <a:latin typeface="Times New Roman"/>
                <a:cs typeface="Times New Roman"/>
              </a:rPr>
              <a:t>(e.g. by </a:t>
            </a:r>
            <a:r>
              <a:rPr dirty="0" sz="2400" spc="85">
                <a:latin typeface="Times New Roman"/>
                <a:cs typeface="Times New Roman"/>
              </a:rPr>
              <a:t>texting </a:t>
            </a:r>
            <a:r>
              <a:rPr dirty="0" sz="2400" spc="100">
                <a:latin typeface="Times New Roman"/>
                <a:cs typeface="Times New Roman"/>
              </a:rPr>
              <a:t>information </a:t>
            </a:r>
            <a:r>
              <a:rPr dirty="0" sz="2400" spc="130">
                <a:latin typeface="Times New Roman"/>
                <a:cs typeface="Times New Roman"/>
              </a:rPr>
              <a:t>about </a:t>
            </a:r>
            <a:r>
              <a:rPr dirty="0" sz="2400" spc="85">
                <a:latin typeface="Times New Roman"/>
                <a:cs typeface="Times New Roman"/>
              </a:rPr>
              <a:t>a </a:t>
            </a:r>
            <a:r>
              <a:rPr dirty="0" sz="2400" spc="95">
                <a:latin typeface="Times New Roman"/>
                <a:cs typeface="Times New Roman"/>
              </a:rPr>
              <a:t>new  </a:t>
            </a:r>
            <a:r>
              <a:rPr dirty="0" sz="2400" spc="125">
                <a:latin typeface="Times New Roman"/>
                <a:cs typeface="Times New Roman"/>
              </a:rPr>
              <a:t>shipment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90">
                <a:latin typeface="Times New Roman"/>
                <a:cs typeface="Times New Roman"/>
              </a:rPr>
              <a:t>from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145">
                <a:latin typeface="Times New Roman"/>
                <a:cs typeface="Times New Roman"/>
              </a:rPr>
              <a:t>the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100">
                <a:latin typeface="Times New Roman"/>
                <a:cs typeface="Times New Roman"/>
              </a:rPr>
              <a:t>shipper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135">
                <a:latin typeface="Times New Roman"/>
                <a:cs typeface="Times New Roman"/>
              </a:rPr>
              <a:t>to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145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55">
                <a:latin typeface="Times New Roman"/>
                <a:cs typeface="Times New Roman"/>
              </a:rPr>
              <a:t>receiver).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4540"/>
            <a:ext cx="469265" cy="0"/>
          </a:xfrm>
          <a:custGeom>
            <a:avLst/>
            <a:gdLst/>
            <a:ahLst/>
            <a:cxnLst/>
            <a:rect l="l" t="t" r="r" b="b"/>
            <a:pathLst>
              <a:path w="469265" h="0">
                <a:moveTo>
                  <a:pt x="0" y="0"/>
                </a:moveTo>
                <a:lnTo>
                  <a:pt x="469124" y="0"/>
                </a:lnTo>
              </a:path>
            </a:pathLst>
          </a:custGeom>
          <a:ln w="10160">
            <a:solidFill>
              <a:srgbClr val="0097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77343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 h="0">
                <a:moveTo>
                  <a:pt x="0" y="0"/>
                </a:moveTo>
                <a:lnTo>
                  <a:pt x="451251" y="0"/>
                </a:lnTo>
              </a:path>
            </a:pathLst>
          </a:custGeom>
          <a:ln w="10160">
            <a:solidFill>
              <a:srgbClr val="0096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773430"/>
            <a:ext cx="451484" cy="0"/>
          </a:xfrm>
          <a:custGeom>
            <a:avLst/>
            <a:gdLst/>
            <a:ahLst/>
            <a:cxnLst/>
            <a:rect l="l" t="t" r="r" b="b"/>
            <a:pathLst>
              <a:path w="451484" h="0">
                <a:moveTo>
                  <a:pt x="0" y="0"/>
                </a:moveTo>
                <a:lnTo>
                  <a:pt x="451251" y="0"/>
                </a:lnTo>
              </a:path>
            </a:pathLst>
          </a:custGeom>
          <a:ln w="10160">
            <a:solidFill>
              <a:srgbClr val="0096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78295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 h="0">
                <a:moveTo>
                  <a:pt x="0" y="0"/>
                </a:moveTo>
                <a:lnTo>
                  <a:pt x="430824" y="0"/>
                </a:lnTo>
              </a:path>
            </a:pathLst>
          </a:custGeom>
          <a:ln w="8889">
            <a:solidFill>
              <a:srgbClr val="0095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0" y="782955"/>
            <a:ext cx="431165" cy="0"/>
          </a:xfrm>
          <a:custGeom>
            <a:avLst/>
            <a:gdLst/>
            <a:ahLst/>
            <a:cxnLst/>
            <a:rect l="l" t="t" r="r" b="b"/>
            <a:pathLst>
              <a:path w="431165" h="0">
                <a:moveTo>
                  <a:pt x="0" y="0"/>
                </a:moveTo>
                <a:lnTo>
                  <a:pt x="430824" y="0"/>
                </a:lnTo>
              </a:path>
            </a:pathLst>
          </a:custGeom>
          <a:ln w="8889">
            <a:solidFill>
              <a:srgbClr val="0095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0" y="79248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 h="0">
                <a:moveTo>
                  <a:pt x="0" y="0"/>
                </a:moveTo>
                <a:lnTo>
                  <a:pt x="412950" y="0"/>
                </a:lnTo>
              </a:path>
            </a:pathLst>
          </a:custGeom>
          <a:ln w="10160">
            <a:solidFill>
              <a:srgbClr val="0094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0" y="792480"/>
            <a:ext cx="413384" cy="0"/>
          </a:xfrm>
          <a:custGeom>
            <a:avLst/>
            <a:gdLst/>
            <a:ahLst/>
            <a:cxnLst/>
            <a:rect l="l" t="t" r="r" b="b"/>
            <a:pathLst>
              <a:path w="413384" h="0">
                <a:moveTo>
                  <a:pt x="0" y="0"/>
                </a:moveTo>
                <a:lnTo>
                  <a:pt x="412950" y="0"/>
                </a:lnTo>
              </a:path>
            </a:pathLst>
          </a:custGeom>
          <a:ln w="10160">
            <a:solidFill>
              <a:srgbClr val="0094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0" y="80136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 h="0">
                <a:moveTo>
                  <a:pt x="0" y="0"/>
                </a:moveTo>
                <a:lnTo>
                  <a:pt x="395076" y="0"/>
                </a:lnTo>
              </a:path>
            </a:pathLst>
          </a:custGeom>
          <a:ln w="10160">
            <a:solidFill>
              <a:srgbClr val="0093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0" y="801369"/>
            <a:ext cx="395605" cy="0"/>
          </a:xfrm>
          <a:custGeom>
            <a:avLst/>
            <a:gdLst/>
            <a:ahLst/>
            <a:cxnLst/>
            <a:rect l="l" t="t" r="r" b="b"/>
            <a:pathLst>
              <a:path w="395605" h="0">
                <a:moveTo>
                  <a:pt x="0" y="0"/>
                </a:moveTo>
                <a:lnTo>
                  <a:pt x="395076" y="0"/>
                </a:lnTo>
              </a:path>
            </a:pathLst>
          </a:custGeom>
          <a:ln w="10160">
            <a:solidFill>
              <a:srgbClr val="0093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0" y="810259"/>
            <a:ext cx="377825" cy="0"/>
          </a:xfrm>
          <a:custGeom>
            <a:avLst/>
            <a:gdLst/>
            <a:ahLst/>
            <a:cxnLst/>
            <a:rect l="l" t="t" r="r" b="b"/>
            <a:pathLst>
              <a:path w="377825" h="0">
                <a:moveTo>
                  <a:pt x="0" y="0"/>
                </a:moveTo>
                <a:lnTo>
                  <a:pt x="377203" y="0"/>
                </a:lnTo>
              </a:path>
            </a:pathLst>
          </a:custGeom>
          <a:ln w="10160">
            <a:solidFill>
              <a:srgbClr val="0092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0" y="810259"/>
            <a:ext cx="377825" cy="0"/>
          </a:xfrm>
          <a:custGeom>
            <a:avLst/>
            <a:gdLst/>
            <a:ahLst/>
            <a:cxnLst/>
            <a:rect l="l" t="t" r="r" b="b"/>
            <a:pathLst>
              <a:path w="377825" h="0">
                <a:moveTo>
                  <a:pt x="0" y="0"/>
                </a:moveTo>
                <a:lnTo>
                  <a:pt x="377203" y="0"/>
                </a:lnTo>
              </a:path>
            </a:pathLst>
          </a:custGeom>
          <a:ln w="10160">
            <a:solidFill>
              <a:srgbClr val="0092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0" y="8191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 h="0">
                <a:moveTo>
                  <a:pt x="0" y="0"/>
                </a:moveTo>
                <a:lnTo>
                  <a:pt x="361212" y="0"/>
                </a:lnTo>
              </a:path>
            </a:pathLst>
          </a:custGeom>
          <a:ln w="10159">
            <a:solidFill>
              <a:srgbClr val="0091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819150"/>
            <a:ext cx="361315" cy="0"/>
          </a:xfrm>
          <a:custGeom>
            <a:avLst/>
            <a:gdLst/>
            <a:ahLst/>
            <a:cxnLst/>
            <a:rect l="l" t="t" r="r" b="b"/>
            <a:pathLst>
              <a:path w="361315" h="0">
                <a:moveTo>
                  <a:pt x="0" y="0"/>
                </a:moveTo>
                <a:lnTo>
                  <a:pt x="361212" y="0"/>
                </a:lnTo>
              </a:path>
            </a:pathLst>
          </a:custGeom>
          <a:ln w="10159">
            <a:solidFill>
              <a:srgbClr val="0091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0" y="82867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 h="0">
                <a:moveTo>
                  <a:pt x="0" y="0"/>
                </a:moveTo>
                <a:lnTo>
                  <a:pt x="343296" y="0"/>
                </a:lnTo>
              </a:path>
            </a:pathLst>
          </a:custGeom>
          <a:ln w="8890">
            <a:solidFill>
              <a:srgbClr val="0090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0" y="828675"/>
            <a:ext cx="343535" cy="0"/>
          </a:xfrm>
          <a:custGeom>
            <a:avLst/>
            <a:gdLst/>
            <a:ahLst/>
            <a:cxnLst/>
            <a:rect l="l" t="t" r="r" b="b"/>
            <a:pathLst>
              <a:path w="343535" h="0">
                <a:moveTo>
                  <a:pt x="0" y="0"/>
                </a:moveTo>
                <a:lnTo>
                  <a:pt x="343296" y="0"/>
                </a:lnTo>
              </a:path>
            </a:pathLst>
          </a:custGeom>
          <a:ln w="8890">
            <a:solidFill>
              <a:srgbClr val="0090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0" y="83820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 h="0">
                <a:moveTo>
                  <a:pt x="0" y="0"/>
                </a:moveTo>
                <a:lnTo>
                  <a:pt x="327619" y="0"/>
                </a:lnTo>
              </a:path>
            </a:pathLst>
          </a:custGeom>
          <a:ln w="10159">
            <a:solidFill>
              <a:srgbClr val="008F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838200"/>
            <a:ext cx="327660" cy="0"/>
          </a:xfrm>
          <a:custGeom>
            <a:avLst/>
            <a:gdLst/>
            <a:ahLst/>
            <a:cxnLst/>
            <a:rect l="l" t="t" r="r" b="b"/>
            <a:pathLst>
              <a:path w="327660" h="0">
                <a:moveTo>
                  <a:pt x="0" y="0"/>
                </a:moveTo>
                <a:lnTo>
                  <a:pt x="327619" y="0"/>
                </a:lnTo>
              </a:path>
            </a:pathLst>
          </a:custGeom>
          <a:ln w="10159">
            <a:solidFill>
              <a:srgbClr val="008F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0" y="847089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 h="0">
                <a:moveTo>
                  <a:pt x="0" y="0"/>
                </a:moveTo>
                <a:lnTo>
                  <a:pt x="311942" y="0"/>
                </a:lnTo>
              </a:path>
            </a:pathLst>
          </a:custGeom>
          <a:ln w="10160">
            <a:solidFill>
              <a:srgbClr val="008E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847089"/>
            <a:ext cx="312420" cy="0"/>
          </a:xfrm>
          <a:custGeom>
            <a:avLst/>
            <a:gdLst/>
            <a:ahLst/>
            <a:cxnLst/>
            <a:rect l="l" t="t" r="r" b="b"/>
            <a:pathLst>
              <a:path w="312420" h="0">
                <a:moveTo>
                  <a:pt x="0" y="0"/>
                </a:moveTo>
                <a:lnTo>
                  <a:pt x="311942" y="0"/>
                </a:lnTo>
              </a:path>
            </a:pathLst>
          </a:custGeom>
          <a:ln w="10160">
            <a:solidFill>
              <a:srgbClr val="008E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0" y="85598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 h="0">
                <a:moveTo>
                  <a:pt x="0" y="0"/>
                </a:moveTo>
                <a:lnTo>
                  <a:pt x="296265" y="0"/>
                </a:lnTo>
              </a:path>
            </a:pathLst>
          </a:custGeom>
          <a:ln w="10160">
            <a:solidFill>
              <a:srgbClr val="008D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0" y="855980"/>
            <a:ext cx="296545" cy="0"/>
          </a:xfrm>
          <a:custGeom>
            <a:avLst/>
            <a:gdLst/>
            <a:ahLst/>
            <a:cxnLst/>
            <a:rect l="l" t="t" r="r" b="b"/>
            <a:pathLst>
              <a:path w="296545" h="0">
                <a:moveTo>
                  <a:pt x="0" y="0"/>
                </a:moveTo>
                <a:lnTo>
                  <a:pt x="296265" y="0"/>
                </a:lnTo>
              </a:path>
            </a:pathLst>
          </a:custGeom>
          <a:ln w="10160">
            <a:solidFill>
              <a:srgbClr val="008D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0" y="86486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 h="0">
                <a:moveTo>
                  <a:pt x="0" y="0"/>
                </a:moveTo>
                <a:lnTo>
                  <a:pt x="280588" y="0"/>
                </a:lnTo>
              </a:path>
            </a:pathLst>
          </a:custGeom>
          <a:ln w="10160">
            <a:solidFill>
              <a:srgbClr val="008C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0" y="864869"/>
            <a:ext cx="280670" cy="0"/>
          </a:xfrm>
          <a:custGeom>
            <a:avLst/>
            <a:gdLst/>
            <a:ahLst/>
            <a:cxnLst/>
            <a:rect l="l" t="t" r="r" b="b"/>
            <a:pathLst>
              <a:path w="280670" h="0">
                <a:moveTo>
                  <a:pt x="0" y="0"/>
                </a:moveTo>
                <a:lnTo>
                  <a:pt x="280588" y="0"/>
                </a:lnTo>
              </a:path>
            </a:pathLst>
          </a:custGeom>
          <a:ln w="10160">
            <a:solidFill>
              <a:srgbClr val="008C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0" y="87439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 h="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8889">
            <a:solidFill>
              <a:srgbClr val="008B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0" y="874394"/>
            <a:ext cx="262890" cy="0"/>
          </a:xfrm>
          <a:custGeom>
            <a:avLst/>
            <a:gdLst/>
            <a:ahLst/>
            <a:cxnLst/>
            <a:rect l="l" t="t" r="r" b="b"/>
            <a:pathLst>
              <a:path w="262890" h="0">
                <a:moveTo>
                  <a:pt x="0" y="0"/>
                </a:moveTo>
                <a:lnTo>
                  <a:pt x="262671" y="0"/>
                </a:lnTo>
              </a:path>
            </a:pathLst>
          </a:custGeom>
          <a:ln w="8889">
            <a:solidFill>
              <a:srgbClr val="008B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0" y="878839"/>
            <a:ext cx="246994" cy="149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403320" y="2540"/>
            <a:ext cx="4740910" cy="0"/>
          </a:xfrm>
          <a:custGeom>
            <a:avLst/>
            <a:gdLst/>
            <a:ahLst/>
            <a:cxnLst/>
            <a:rect l="l" t="t" r="r" b="b"/>
            <a:pathLst>
              <a:path w="4740909" h="0">
                <a:moveTo>
                  <a:pt x="0" y="0"/>
                </a:moveTo>
                <a:lnTo>
                  <a:pt x="4740679" y="0"/>
                </a:lnTo>
              </a:path>
            </a:pathLst>
          </a:custGeom>
          <a:ln w="5079">
            <a:solidFill>
              <a:srgbClr val="009A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14231" y="10795"/>
            <a:ext cx="4730115" cy="0"/>
          </a:xfrm>
          <a:custGeom>
            <a:avLst/>
            <a:gdLst/>
            <a:ahLst/>
            <a:cxnLst/>
            <a:rect l="l" t="t" r="r" b="b"/>
            <a:pathLst>
              <a:path w="4730115" h="0">
                <a:moveTo>
                  <a:pt x="0" y="0"/>
                </a:moveTo>
                <a:lnTo>
                  <a:pt x="4729768" y="0"/>
                </a:lnTo>
              </a:path>
            </a:pathLst>
          </a:custGeom>
          <a:ln w="13970">
            <a:solidFill>
              <a:srgbClr val="009AE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450599" y="23495"/>
            <a:ext cx="4693920" cy="0"/>
          </a:xfrm>
          <a:custGeom>
            <a:avLst/>
            <a:gdLst/>
            <a:ahLst/>
            <a:cxnLst/>
            <a:rect l="l" t="t" r="r" b="b"/>
            <a:pathLst>
              <a:path w="4693920" h="0">
                <a:moveTo>
                  <a:pt x="0" y="0"/>
                </a:moveTo>
                <a:lnTo>
                  <a:pt x="4693400" y="0"/>
                </a:lnTo>
              </a:path>
            </a:pathLst>
          </a:custGeom>
          <a:ln w="13970">
            <a:solidFill>
              <a:srgbClr val="009AE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490604" y="37465"/>
            <a:ext cx="4653915" cy="0"/>
          </a:xfrm>
          <a:custGeom>
            <a:avLst/>
            <a:gdLst/>
            <a:ahLst/>
            <a:cxnLst/>
            <a:rect l="l" t="t" r="r" b="b"/>
            <a:pathLst>
              <a:path w="4653915" h="0">
                <a:moveTo>
                  <a:pt x="0" y="0"/>
                </a:moveTo>
                <a:lnTo>
                  <a:pt x="4653395" y="0"/>
                </a:lnTo>
              </a:path>
            </a:pathLst>
          </a:custGeom>
          <a:ln w="13970">
            <a:solidFill>
              <a:srgbClr val="009B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526972" y="5016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4" h="0">
                <a:moveTo>
                  <a:pt x="0" y="0"/>
                </a:moveTo>
                <a:lnTo>
                  <a:pt x="4617027" y="0"/>
                </a:lnTo>
              </a:path>
            </a:pathLst>
          </a:custGeom>
          <a:ln w="13970">
            <a:solidFill>
              <a:srgbClr val="009BE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566592" y="62864"/>
            <a:ext cx="4577715" cy="0"/>
          </a:xfrm>
          <a:custGeom>
            <a:avLst/>
            <a:gdLst/>
            <a:ahLst/>
            <a:cxnLst/>
            <a:rect l="l" t="t" r="r" b="b"/>
            <a:pathLst>
              <a:path w="4577715" h="0">
                <a:moveTo>
                  <a:pt x="0" y="0"/>
                </a:moveTo>
                <a:lnTo>
                  <a:pt x="4577407" y="0"/>
                </a:lnTo>
              </a:path>
            </a:pathLst>
          </a:custGeom>
          <a:ln w="13970">
            <a:solidFill>
              <a:srgbClr val="009B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608379" y="75564"/>
            <a:ext cx="4535805" cy="0"/>
          </a:xfrm>
          <a:custGeom>
            <a:avLst/>
            <a:gdLst/>
            <a:ahLst/>
            <a:cxnLst/>
            <a:rect l="l" t="t" r="r" b="b"/>
            <a:pathLst>
              <a:path w="4535805" h="0">
                <a:moveTo>
                  <a:pt x="0" y="0"/>
                </a:moveTo>
                <a:lnTo>
                  <a:pt x="4535620" y="0"/>
                </a:lnTo>
              </a:path>
            </a:pathLst>
          </a:custGeom>
          <a:ln w="13970">
            <a:solidFill>
              <a:srgbClr val="009CD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650166" y="88264"/>
            <a:ext cx="4493895" cy="0"/>
          </a:xfrm>
          <a:custGeom>
            <a:avLst/>
            <a:gdLst/>
            <a:ahLst/>
            <a:cxnLst/>
            <a:rect l="l" t="t" r="r" b="b"/>
            <a:pathLst>
              <a:path w="4493895" h="0">
                <a:moveTo>
                  <a:pt x="0" y="0"/>
                </a:moveTo>
                <a:lnTo>
                  <a:pt x="4493833" y="0"/>
                </a:lnTo>
              </a:path>
            </a:pathLst>
          </a:custGeom>
          <a:ln w="13970">
            <a:solidFill>
              <a:srgbClr val="009C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696132" y="102235"/>
            <a:ext cx="4448175" cy="0"/>
          </a:xfrm>
          <a:custGeom>
            <a:avLst/>
            <a:gdLst/>
            <a:ahLst/>
            <a:cxnLst/>
            <a:rect l="l" t="t" r="r" b="b"/>
            <a:pathLst>
              <a:path w="4448175" h="0">
                <a:moveTo>
                  <a:pt x="0" y="0"/>
                </a:moveTo>
                <a:lnTo>
                  <a:pt x="4447867" y="0"/>
                </a:lnTo>
              </a:path>
            </a:pathLst>
          </a:custGeom>
          <a:ln w="13970">
            <a:solidFill>
              <a:srgbClr val="009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737919" y="114935"/>
            <a:ext cx="4406265" cy="0"/>
          </a:xfrm>
          <a:custGeom>
            <a:avLst/>
            <a:gdLst/>
            <a:ahLst/>
            <a:cxnLst/>
            <a:rect l="l" t="t" r="r" b="b"/>
            <a:pathLst>
              <a:path w="4406265" h="0">
                <a:moveTo>
                  <a:pt x="0" y="0"/>
                </a:moveTo>
                <a:lnTo>
                  <a:pt x="4406080" y="0"/>
                </a:lnTo>
              </a:path>
            </a:pathLst>
          </a:custGeom>
          <a:ln w="13970">
            <a:solidFill>
              <a:srgbClr val="009DD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779706" y="127635"/>
            <a:ext cx="4364355" cy="0"/>
          </a:xfrm>
          <a:custGeom>
            <a:avLst/>
            <a:gdLst/>
            <a:ahLst/>
            <a:cxnLst/>
            <a:rect l="l" t="t" r="r" b="b"/>
            <a:pathLst>
              <a:path w="4364355" h="0">
                <a:moveTo>
                  <a:pt x="0" y="0"/>
                </a:moveTo>
                <a:lnTo>
                  <a:pt x="4364293" y="0"/>
                </a:lnTo>
              </a:path>
            </a:pathLst>
          </a:custGeom>
          <a:ln w="13970">
            <a:solidFill>
              <a:srgbClr val="009DD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823542" y="140335"/>
            <a:ext cx="4320540" cy="0"/>
          </a:xfrm>
          <a:custGeom>
            <a:avLst/>
            <a:gdLst/>
            <a:ahLst/>
            <a:cxnLst/>
            <a:rect l="l" t="t" r="r" b="b"/>
            <a:pathLst>
              <a:path w="4320540" h="0">
                <a:moveTo>
                  <a:pt x="0" y="0"/>
                </a:moveTo>
                <a:lnTo>
                  <a:pt x="4320458" y="0"/>
                </a:lnTo>
              </a:path>
            </a:pathLst>
          </a:custGeom>
          <a:ln w="13970">
            <a:solidFill>
              <a:srgbClr val="009ED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869425" y="153035"/>
            <a:ext cx="4274820" cy="0"/>
          </a:xfrm>
          <a:custGeom>
            <a:avLst/>
            <a:gdLst/>
            <a:ahLst/>
            <a:cxnLst/>
            <a:rect l="l" t="t" r="r" b="b"/>
            <a:pathLst>
              <a:path w="4274820" h="0">
                <a:moveTo>
                  <a:pt x="0" y="0"/>
                </a:moveTo>
                <a:lnTo>
                  <a:pt x="4274574" y="0"/>
                </a:lnTo>
              </a:path>
            </a:pathLst>
          </a:custGeom>
          <a:ln w="13970">
            <a:solidFill>
              <a:srgbClr val="009E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919898" y="167004"/>
            <a:ext cx="4224655" cy="0"/>
          </a:xfrm>
          <a:custGeom>
            <a:avLst/>
            <a:gdLst/>
            <a:ahLst/>
            <a:cxnLst/>
            <a:rect l="l" t="t" r="r" b="b"/>
            <a:pathLst>
              <a:path w="4224655" h="0">
                <a:moveTo>
                  <a:pt x="0" y="0"/>
                </a:moveTo>
                <a:lnTo>
                  <a:pt x="4224101" y="0"/>
                </a:lnTo>
              </a:path>
            </a:pathLst>
          </a:custGeom>
          <a:ln w="13970">
            <a:solidFill>
              <a:srgbClr val="009ED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965781" y="179704"/>
            <a:ext cx="4178300" cy="0"/>
          </a:xfrm>
          <a:custGeom>
            <a:avLst/>
            <a:gdLst/>
            <a:ahLst/>
            <a:cxnLst/>
            <a:rect l="l" t="t" r="r" b="b"/>
            <a:pathLst>
              <a:path w="4178300" h="0">
                <a:moveTo>
                  <a:pt x="0" y="0"/>
                </a:moveTo>
                <a:lnTo>
                  <a:pt x="4178218" y="0"/>
                </a:lnTo>
              </a:path>
            </a:pathLst>
          </a:custGeom>
          <a:ln w="13970">
            <a:solidFill>
              <a:srgbClr val="009FD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011665" y="192404"/>
            <a:ext cx="4132579" cy="0"/>
          </a:xfrm>
          <a:custGeom>
            <a:avLst/>
            <a:gdLst/>
            <a:ahLst/>
            <a:cxnLst/>
            <a:rect l="l" t="t" r="r" b="b"/>
            <a:pathLst>
              <a:path w="4132579" h="0">
                <a:moveTo>
                  <a:pt x="0" y="0"/>
                </a:moveTo>
                <a:lnTo>
                  <a:pt x="4132334" y="0"/>
                </a:lnTo>
              </a:path>
            </a:pathLst>
          </a:custGeom>
          <a:ln w="13970">
            <a:solidFill>
              <a:srgbClr val="009FD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057549" y="205104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 h="0">
                <a:moveTo>
                  <a:pt x="0" y="0"/>
                </a:moveTo>
                <a:lnTo>
                  <a:pt x="4059666" y="0"/>
                </a:lnTo>
              </a:path>
            </a:pathLst>
          </a:custGeom>
          <a:ln w="13970">
            <a:solidFill>
              <a:srgbClr val="00A0D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103433" y="217804"/>
            <a:ext cx="3969385" cy="0"/>
          </a:xfrm>
          <a:custGeom>
            <a:avLst/>
            <a:gdLst/>
            <a:ahLst/>
            <a:cxnLst/>
            <a:rect l="l" t="t" r="r" b="b"/>
            <a:pathLst>
              <a:path w="3969384" h="0">
                <a:moveTo>
                  <a:pt x="0" y="0"/>
                </a:moveTo>
                <a:lnTo>
                  <a:pt x="3969141" y="0"/>
                </a:lnTo>
              </a:path>
            </a:pathLst>
          </a:custGeom>
          <a:ln w="13970">
            <a:solidFill>
              <a:srgbClr val="00A0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153905" y="231775"/>
            <a:ext cx="3869690" cy="0"/>
          </a:xfrm>
          <a:custGeom>
            <a:avLst/>
            <a:gdLst/>
            <a:ahLst/>
            <a:cxnLst/>
            <a:rect l="l" t="t" r="r" b="b"/>
            <a:pathLst>
              <a:path w="3869690" h="0">
                <a:moveTo>
                  <a:pt x="0" y="0"/>
                </a:moveTo>
                <a:lnTo>
                  <a:pt x="3869564" y="0"/>
                </a:lnTo>
              </a:path>
            </a:pathLst>
          </a:custGeom>
          <a:ln w="13969">
            <a:solidFill>
              <a:srgbClr val="00A0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199789" y="244475"/>
            <a:ext cx="3779520" cy="0"/>
          </a:xfrm>
          <a:custGeom>
            <a:avLst/>
            <a:gdLst/>
            <a:ahLst/>
            <a:cxnLst/>
            <a:rect l="l" t="t" r="r" b="b"/>
            <a:pathLst>
              <a:path w="3779520" h="0">
                <a:moveTo>
                  <a:pt x="0" y="0"/>
                </a:moveTo>
                <a:lnTo>
                  <a:pt x="3779040" y="0"/>
                </a:lnTo>
              </a:path>
            </a:pathLst>
          </a:custGeom>
          <a:ln w="13969">
            <a:solidFill>
              <a:srgbClr val="00A1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245673" y="257175"/>
            <a:ext cx="3688715" cy="0"/>
          </a:xfrm>
          <a:custGeom>
            <a:avLst/>
            <a:gdLst/>
            <a:ahLst/>
            <a:cxnLst/>
            <a:rect l="l" t="t" r="r" b="b"/>
            <a:pathLst>
              <a:path w="3688715" h="0">
                <a:moveTo>
                  <a:pt x="0" y="0"/>
                </a:moveTo>
                <a:lnTo>
                  <a:pt x="3688516" y="0"/>
                </a:lnTo>
              </a:path>
            </a:pathLst>
          </a:custGeom>
          <a:ln w="13969">
            <a:solidFill>
              <a:srgbClr val="00A1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291557" y="269875"/>
            <a:ext cx="3598545" cy="0"/>
          </a:xfrm>
          <a:custGeom>
            <a:avLst/>
            <a:gdLst/>
            <a:ahLst/>
            <a:cxnLst/>
            <a:rect l="l" t="t" r="r" b="b"/>
            <a:pathLst>
              <a:path w="3598545" h="0">
                <a:moveTo>
                  <a:pt x="0" y="0"/>
                </a:moveTo>
                <a:lnTo>
                  <a:pt x="3597991" y="0"/>
                </a:lnTo>
              </a:path>
            </a:pathLst>
          </a:custGeom>
          <a:ln w="13969">
            <a:solidFill>
              <a:srgbClr val="00A1D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337441" y="282575"/>
            <a:ext cx="3507740" cy="0"/>
          </a:xfrm>
          <a:custGeom>
            <a:avLst/>
            <a:gdLst/>
            <a:ahLst/>
            <a:cxnLst/>
            <a:rect l="l" t="t" r="r" b="b"/>
            <a:pathLst>
              <a:path w="3507740" h="0">
                <a:moveTo>
                  <a:pt x="0" y="0"/>
                </a:moveTo>
                <a:lnTo>
                  <a:pt x="3507467" y="0"/>
                </a:lnTo>
              </a:path>
            </a:pathLst>
          </a:custGeom>
          <a:ln w="13969">
            <a:solidFill>
              <a:srgbClr val="00A2C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387913" y="296545"/>
            <a:ext cx="3408045" cy="0"/>
          </a:xfrm>
          <a:custGeom>
            <a:avLst/>
            <a:gdLst/>
            <a:ahLst/>
            <a:cxnLst/>
            <a:rect l="l" t="t" r="r" b="b"/>
            <a:pathLst>
              <a:path w="3408045" h="0">
                <a:moveTo>
                  <a:pt x="0" y="0"/>
                </a:moveTo>
                <a:lnTo>
                  <a:pt x="3407890" y="0"/>
                </a:lnTo>
              </a:path>
            </a:pathLst>
          </a:custGeom>
          <a:ln w="13970">
            <a:solidFill>
              <a:srgbClr val="00A2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433797" y="309245"/>
            <a:ext cx="3317875" cy="0"/>
          </a:xfrm>
          <a:custGeom>
            <a:avLst/>
            <a:gdLst/>
            <a:ahLst/>
            <a:cxnLst/>
            <a:rect l="l" t="t" r="r" b="b"/>
            <a:pathLst>
              <a:path w="3317875" h="0">
                <a:moveTo>
                  <a:pt x="0" y="0"/>
                </a:moveTo>
                <a:lnTo>
                  <a:pt x="3317366" y="0"/>
                </a:lnTo>
              </a:path>
            </a:pathLst>
          </a:custGeom>
          <a:ln w="13970">
            <a:solidFill>
              <a:srgbClr val="00A3C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479681" y="321945"/>
            <a:ext cx="3227070" cy="0"/>
          </a:xfrm>
          <a:custGeom>
            <a:avLst/>
            <a:gdLst/>
            <a:ahLst/>
            <a:cxnLst/>
            <a:rect l="l" t="t" r="r" b="b"/>
            <a:pathLst>
              <a:path w="3227070" h="0">
                <a:moveTo>
                  <a:pt x="0" y="0"/>
                </a:moveTo>
                <a:lnTo>
                  <a:pt x="3226841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528837" y="334645"/>
            <a:ext cx="3133090" cy="0"/>
          </a:xfrm>
          <a:custGeom>
            <a:avLst/>
            <a:gdLst/>
            <a:ahLst/>
            <a:cxnLst/>
            <a:rect l="l" t="t" r="r" b="b"/>
            <a:pathLst>
              <a:path w="3133090" h="0">
                <a:moveTo>
                  <a:pt x="0" y="0"/>
                </a:moveTo>
                <a:lnTo>
                  <a:pt x="3133044" y="0"/>
                </a:lnTo>
              </a:path>
            </a:pathLst>
          </a:custGeom>
          <a:ln w="13970">
            <a:solidFill>
              <a:srgbClr val="00A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585629" y="347345"/>
            <a:ext cx="3032125" cy="0"/>
          </a:xfrm>
          <a:custGeom>
            <a:avLst/>
            <a:gdLst/>
            <a:ahLst/>
            <a:cxnLst/>
            <a:rect l="l" t="t" r="r" b="b"/>
            <a:pathLst>
              <a:path w="3032125" h="0">
                <a:moveTo>
                  <a:pt x="0" y="0"/>
                </a:moveTo>
                <a:lnTo>
                  <a:pt x="3031612" y="0"/>
                </a:lnTo>
              </a:path>
            </a:pathLst>
          </a:custGeom>
          <a:ln w="13970">
            <a:solidFill>
              <a:srgbClr val="00A4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648101" y="361315"/>
            <a:ext cx="2920365" cy="0"/>
          </a:xfrm>
          <a:custGeom>
            <a:avLst/>
            <a:gdLst/>
            <a:ahLst/>
            <a:cxnLst/>
            <a:rect l="l" t="t" r="r" b="b"/>
            <a:pathLst>
              <a:path w="2920365" h="0">
                <a:moveTo>
                  <a:pt x="0" y="0"/>
                </a:moveTo>
                <a:lnTo>
                  <a:pt x="2920036" y="0"/>
                </a:lnTo>
              </a:path>
            </a:pathLst>
          </a:custGeom>
          <a:ln w="13970">
            <a:solidFill>
              <a:srgbClr val="00A4C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704893" y="374015"/>
            <a:ext cx="2818765" cy="0"/>
          </a:xfrm>
          <a:custGeom>
            <a:avLst/>
            <a:gdLst/>
            <a:ahLst/>
            <a:cxnLst/>
            <a:rect l="l" t="t" r="r" b="b"/>
            <a:pathLst>
              <a:path w="2818765" h="0">
                <a:moveTo>
                  <a:pt x="0" y="0"/>
                </a:moveTo>
                <a:lnTo>
                  <a:pt x="2818603" y="0"/>
                </a:lnTo>
              </a:path>
            </a:pathLst>
          </a:custGeom>
          <a:ln w="13970">
            <a:solidFill>
              <a:srgbClr val="00A4C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761685" y="386715"/>
            <a:ext cx="2717165" cy="0"/>
          </a:xfrm>
          <a:custGeom>
            <a:avLst/>
            <a:gdLst/>
            <a:ahLst/>
            <a:cxnLst/>
            <a:rect l="l" t="t" r="r" b="b"/>
            <a:pathLst>
              <a:path w="2717165" h="0">
                <a:moveTo>
                  <a:pt x="0" y="0"/>
                </a:moveTo>
                <a:lnTo>
                  <a:pt x="2717170" y="0"/>
                </a:lnTo>
              </a:path>
            </a:pathLst>
          </a:custGeom>
          <a:ln w="13970">
            <a:solidFill>
              <a:srgbClr val="00A5C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818478" y="399415"/>
            <a:ext cx="2616200" cy="0"/>
          </a:xfrm>
          <a:custGeom>
            <a:avLst/>
            <a:gdLst/>
            <a:ahLst/>
            <a:cxnLst/>
            <a:rect l="l" t="t" r="r" b="b"/>
            <a:pathLst>
              <a:path w="2616200" h="0">
                <a:moveTo>
                  <a:pt x="0" y="0"/>
                </a:moveTo>
                <a:lnTo>
                  <a:pt x="2615737" y="0"/>
                </a:lnTo>
              </a:path>
            </a:pathLst>
          </a:custGeom>
          <a:ln w="13970">
            <a:solidFill>
              <a:srgbClr val="00A5C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875270" y="412750"/>
            <a:ext cx="2514600" cy="0"/>
          </a:xfrm>
          <a:custGeom>
            <a:avLst/>
            <a:gdLst/>
            <a:ahLst/>
            <a:cxnLst/>
            <a:rect l="l" t="t" r="r" b="b"/>
            <a:pathLst>
              <a:path w="2514600" h="0">
                <a:moveTo>
                  <a:pt x="0" y="0"/>
                </a:moveTo>
                <a:lnTo>
                  <a:pt x="2514305" y="0"/>
                </a:lnTo>
              </a:path>
            </a:pathLst>
          </a:custGeom>
          <a:ln w="15240">
            <a:solidFill>
              <a:srgbClr val="00A6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937741" y="426084"/>
            <a:ext cx="2402840" cy="0"/>
          </a:xfrm>
          <a:custGeom>
            <a:avLst/>
            <a:gdLst/>
            <a:ahLst/>
            <a:cxnLst/>
            <a:rect l="l" t="t" r="r" b="b"/>
            <a:pathLst>
              <a:path w="2402840" h="0">
                <a:moveTo>
                  <a:pt x="0" y="0"/>
                </a:moveTo>
                <a:lnTo>
                  <a:pt x="2402729" y="0"/>
                </a:lnTo>
              </a:path>
            </a:pathLst>
          </a:custGeom>
          <a:ln w="13970">
            <a:solidFill>
              <a:srgbClr val="00A6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994534" y="438784"/>
            <a:ext cx="2301875" cy="0"/>
          </a:xfrm>
          <a:custGeom>
            <a:avLst/>
            <a:gdLst/>
            <a:ahLst/>
            <a:cxnLst/>
            <a:rect l="l" t="t" r="r" b="b"/>
            <a:pathLst>
              <a:path w="2301875" h="0">
                <a:moveTo>
                  <a:pt x="0" y="0"/>
                </a:moveTo>
                <a:lnTo>
                  <a:pt x="2301296" y="0"/>
                </a:lnTo>
              </a:path>
            </a:pathLst>
          </a:custGeom>
          <a:ln w="13970">
            <a:solidFill>
              <a:srgbClr val="00A6C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051326" y="451484"/>
            <a:ext cx="2200275" cy="0"/>
          </a:xfrm>
          <a:custGeom>
            <a:avLst/>
            <a:gdLst/>
            <a:ahLst/>
            <a:cxnLst/>
            <a:rect l="l" t="t" r="r" b="b"/>
            <a:pathLst>
              <a:path w="2200275" h="0">
                <a:moveTo>
                  <a:pt x="0" y="0"/>
                </a:moveTo>
                <a:lnTo>
                  <a:pt x="2199863" y="0"/>
                </a:lnTo>
              </a:path>
            </a:pathLst>
          </a:custGeom>
          <a:ln w="13970">
            <a:solidFill>
              <a:srgbClr val="00A7C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108118" y="464184"/>
            <a:ext cx="2085975" cy="0"/>
          </a:xfrm>
          <a:custGeom>
            <a:avLst/>
            <a:gdLst/>
            <a:ahLst/>
            <a:cxnLst/>
            <a:rect l="l" t="t" r="r" b="b"/>
            <a:pathLst>
              <a:path w="2085975" h="0">
                <a:moveTo>
                  <a:pt x="0" y="0"/>
                </a:moveTo>
                <a:lnTo>
                  <a:pt x="2085677" y="0"/>
                </a:lnTo>
              </a:path>
            </a:pathLst>
          </a:custGeom>
          <a:ln w="13970">
            <a:solidFill>
              <a:srgbClr val="00A7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164910" y="477519"/>
            <a:ext cx="1971675" cy="0"/>
          </a:xfrm>
          <a:custGeom>
            <a:avLst/>
            <a:gdLst/>
            <a:ahLst/>
            <a:cxnLst/>
            <a:rect l="l" t="t" r="r" b="b"/>
            <a:pathLst>
              <a:path w="1971675" h="0">
                <a:moveTo>
                  <a:pt x="0" y="0"/>
                </a:moveTo>
                <a:lnTo>
                  <a:pt x="1971490" y="0"/>
                </a:lnTo>
              </a:path>
            </a:pathLst>
          </a:custGeom>
          <a:ln w="15239">
            <a:solidFill>
              <a:srgbClr val="00A7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227382" y="490855"/>
            <a:ext cx="1845945" cy="0"/>
          </a:xfrm>
          <a:custGeom>
            <a:avLst/>
            <a:gdLst/>
            <a:ahLst/>
            <a:cxnLst/>
            <a:rect l="l" t="t" r="r" b="b"/>
            <a:pathLst>
              <a:path w="1845945" h="0">
                <a:moveTo>
                  <a:pt x="0" y="0"/>
                </a:moveTo>
                <a:lnTo>
                  <a:pt x="1845885" y="0"/>
                </a:lnTo>
              </a:path>
            </a:pathLst>
          </a:custGeom>
          <a:ln w="13969">
            <a:solidFill>
              <a:srgbClr val="00A8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284174" y="503555"/>
            <a:ext cx="1732280" cy="0"/>
          </a:xfrm>
          <a:custGeom>
            <a:avLst/>
            <a:gdLst/>
            <a:ahLst/>
            <a:cxnLst/>
            <a:rect l="l" t="t" r="r" b="b"/>
            <a:pathLst>
              <a:path w="1732279" h="0">
                <a:moveTo>
                  <a:pt x="0" y="0"/>
                </a:moveTo>
                <a:lnTo>
                  <a:pt x="1731699" y="0"/>
                </a:lnTo>
              </a:path>
            </a:pathLst>
          </a:custGeom>
          <a:ln w="13969">
            <a:solidFill>
              <a:srgbClr val="00A8B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349248" y="516255"/>
            <a:ext cx="1609725" cy="0"/>
          </a:xfrm>
          <a:custGeom>
            <a:avLst/>
            <a:gdLst/>
            <a:ahLst/>
            <a:cxnLst/>
            <a:rect l="l" t="t" r="r" b="b"/>
            <a:pathLst>
              <a:path w="1609725" h="0">
                <a:moveTo>
                  <a:pt x="0" y="0"/>
                </a:moveTo>
                <a:lnTo>
                  <a:pt x="1609231" y="0"/>
                </a:lnTo>
              </a:path>
            </a:pathLst>
          </a:custGeom>
          <a:ln w="13969">
            <a:solidFill>
              <a:srgbClr val="00A9B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426744" y="528955"/>
            <a:ext cx="1458595" cy="0"/>
          </a:xfrm>
          <a:custGeom>
            <a:avLst/>
            <a:gdLst/>
            <a:ahLst/>
            <a:cxnLst/>
            <a:rect l="l" t="t" r="r" b="b"/>
            <a:pathLst>
              <a:path w="1458595" h="0">
                <a:moveTo>
                  <a:pt x="0" y="0"/>
                </a:moveTo>
                <a:lnTo>
                  <a:pt x="1458530" y="0"/>
                </a:lnTo>
              </a:path>
            </a:pathLst>
          </a:custGeom>
          <a:ln w="13969">
            <a:solidFill>
              <a:srgbClr val="00A9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511990" y="542925"/>
            <a:ext cx="1290955" cy="0"/>
          </a:xfrm>
          <a:custGeom>
            <a:avLst/>
            <a:gdLst/>
            <a:ahLst/>
            <a:cxnLst/>
            <a:rect l="l" t="t" r="r" b="b"/>
            <a:pathLst>
              <a:path w="1290954" h="0">
                <a:moveTo>
                  <a:pt x="0" y="0"/>
                </a:moveTo>
                <a:lnTo>
                  <a:pt x="1290828" y="0"/>
                </a:lnTo>
              </a:path>
            </a:pathLst>
          </a:custGeom>
          <a:ln w="13970">
            <a:solidFill>
              <a:srgbClr val="00A9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589485" y="555625"/>
            <a:ext cx="1138555" cy="0"/>
          </a:xfrm>
          <a:custGeom>
            <a:avLst/>
            <a:gdLst/>
            <a:ahLst/>
            <a:cxnLst/>
            <a:rect l="l" t="t" r="r" b="b"/>
            <a:pathLst>
              <a:path w="1138554" h="0">
                <a:moveTo>
                  <a:pt x="0" y="0"/>
                </a:moveTo>
                <a:lnTo>
                  <a:pt x="1138371" y="0"/>
                </a:lnTo>
              </a:path>
            </a:pathLst>
          </a:custGeom>
          <a:ln w="13970">
            <a:solidFill>
              <a:srgbClr val="00AA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666981" y="568325"/>
            <a:ext cx="986155" cy="0"/>
          </a:xfrm>
          <a:custGeom>
            <a:avLst/>
            <a:gdLst/>
            <a:ahLst/>
            <a:cxnLst/>
            <a:rect l="l" t="t" r="r" b="b"/>
            <a:pathLst>
              <a:path w="986154" h="0">
                <a:moveTo>
                  <a:pt x="0" y="0"/>
                </a:moveTo>
                <a:lnTo>
                  <a:pt x="985914" y="0"/>
                </a:lnTo>
              </a:path>
            </a:pathLst>
          </a:custGeom>
          <a:ln w="13970">
            <a:solidFill>
              <a:srgbClr val="00AAB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780530" y="581025"/>
            <a:ext cx="752475" cy="0"/>
          </a:xfrm>
          <a:custGeom>
            <a:avLst/>
            <a:gdLst/>
            <a:ahLst/>
            <a:cxnLst/>
            <a:rect l="l" t="t" r="r" b="b"/>
            <a:pathLst>
              <a:path w="752475" h="0">
                <a:moveTo>
                  <a:pt x="0" y="0"/>
                </a:moveTo>
                <a:lnTo>
                  <a:pt x="752398" y="0"/>
                </a:lnTo>
              </a:path>
            </a:pathLst>
          </a:custGeom>
          <a:ln w="13970">
            <a:solidFill>
              <a:srgbClr val="00AAB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918113" y="593090"/>
            <a:ext cx="490220" cy="0"/>
          </a:xfrm>
          <a:custGeom>
            <a:avLst/>
            <a:gdLst/>
            <a:ahLst/>
            <a:cxnLst/>
            <a:rect l="l" t="t" r="r" b="b"/>
            <a:pathLst>
              <a:path w="490220" h="0">
                <a:moveTo>
                  <a:pt x="0" y="0"/>
                </a:moveTo>
                <a:lnTo>
                  <a:pt x="489847" y="0"/>
                </a:lnTo>
              </a:path>
            </a:pathLst>
          </a:custGeom>
          <a:ln w="12700">
            <a:solidFill>
              <a:srgbClr val="00ABB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810" y="203200"/>
            <a:ext cx="9133840" cy="647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0" y="247650"/>
            <a:ext cx="9144000" cy="561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62000" y="838200"/>
            <a:ext cx="7724140" cy="53098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8453119" y="6560670"/>
            <a:ext cx="259715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z="1200" spc="40">
                <a:solidFill>
                  <a:srgbClr val="035B74"/>
                </a:solidFill>
                <a:latin typeface="Times New Roman"/>
                <a:cs typeface="Times New Roman"/>
              </a:rPr>
              <a:t>6-</a:t>
            </a:r>
            <a:fld id="{81D60167-4931-47E6-BA6A-407CBD079E47}" type="slidenum">
              <a:rPr dirty="0" sz="1200" spc="40">
                <a:solidFill>
                  <a:srgbClr val="035B74"/>
                </a:solidFill>
                <a:latin typeface="Times New Roman"/>
                <a:cs typeface="Times New Roman"/>
              </a:rPr>
              <a:t>9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2019-10-27T11:07:59Z</dcterms:created>
  <dcterms:modified xsi:type="dcterms:W3CDTF">2019-10-27T11:07:59Z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2018-10-02T00:00:00Z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2019-10-27T00:00:00Z</vt:filetime>
  </property>
</Properties>
</file>