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E13B-188D-F751-086F-9E4154BB9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8025-23D6-021E-6327-01A2CD690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A1EDA-8E04-F26C-B719-03D5F6EC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2CA0-A342-4708-9794-67A9F31CA5C6}" type="datetimeFigureOut">
              <a:rPr lang="vi-VN" smtClean="0"/>
              <a:t>07/12/2022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9A84A-19E1-8B31-BE5C-72855881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89596-068A-E319-48AD-9E2C427A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B428-B98D-446F-827A-192332F400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843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6F5E-B060-B656-60D5-377553E9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AA57C-9CE4-83F5-286E-211369B4E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F85B2-106B-8BB1-D199-B7338C24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2CA0-A342-4708-9794-67A9F31CA5C6}" type="datetimeFigureOut">
              <a:rPr lang="vi-VN" smtClean="0"/>
              <a:t>07/12/2022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56223-2881-6F14-7805-C41C3D3A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AB2EA-3E9A-609A-666E-851A0BFE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B428-B98D-446F-827A-192332F400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122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480D2-9BA9-5E1A-0E44-2CBF598AB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549CB-681D-2A16-F529-62CC30008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323C8-3080-4380-6842-D8294874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2CA0-A342-4708-9794-67A9F31CA5C6}" type="datetimeFigureOut">
              <a:rPr lang="vi-VN" smtClean="0"/>
              <a:t>07/12/2022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DBA5E-B507-BFE1-A586-37586F31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2B482-9924-2730-2E28-30528CC8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B428-B98D-446F-827A-192332F400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781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8F80-E3D5-0F77-9C09-40D264C1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F6256-17FD-FF23-55C9-B180B8B7D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27FB7-2090-8BB1-44D2-66EA1B76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2CA0-A342-4708-9794-67A9F31CA5C6}" type="datetimeFigureOut">
              <a:rPr lang="vi-VN" smtClean="0"/>
              <a:t>07/12/2022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06A64-D5F4-4361-8688-13EC7D7E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A89EA-0625-4574-DA01-0D6F1902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B428-B98D-446F-827A-192332F400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717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8F58-F990-A272-EC28-6EE12FBC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847E2-7D79-E706-7A0A-34D76F1DD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212DA-84A9-178D-1B50-7E83EFFD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2CA0-A342-4708-9794-67A9F31CA5C6}" type="datetimeFigureOut">
              <a:rPr lang="vi-VN" smtClean="0"/>
              <a:t>07/12/2022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C99FC-A6B2-19AB-FFFF-A6C9CCC2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44303-6FF4-65B0-1D57-E4379312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B428-B98D-446F-827A-192332F400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072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4196-6389-D00B-7116-4802DEFB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4FB01-CBAD-BBF7-86F4-BF2BF10CB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AE950-2AF7-38EF-0059-EA56E2B5E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FFCDD-B993-FF84-B2A5-2F6BD21A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2CA0-A342-4708-9794-67A9F31CA5C6}" type="datetimeFigureOut">
              <a:rPr lang="vi-VN" smtClean="0"/>
              <a:t>07/12/2022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D3000-C688-41B6-D9CC-109F3488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04FF5-0821-2359-A11C-26DCFCF9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B428-B98D-446F-827A-192332F400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102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B23F-D5F4-3262-3FEF-D1F174601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54E56-E028-D779-57A0-8B3980214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55745-F3D7-222F-6AC4-166EC9F98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19F75-5D1A-349C-D7C6-7D390535C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C7525-9377-9452-FE0A-504293031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02C90-282F-69F8-29B7-D1DD5C4C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2CA0-A342-4708-9794-67A9F31CA5C6}" type="datetimeFigureOut">
              <a:rPr lang="vi-VN" smtClean="0"/>
              <a:t>07/12/2022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C7325-E873-0F72-A266-9B34B5DF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7D0E3-BB84-46D8-FB25-99A75CF0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B428-B98D-446F-827A-192332F400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18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E0F9-594A-2092-AAB5-ECA3279B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EEE4F-463E-1BD5-395A-13DDAB69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2CA0-A342-4708-9794-67A9F31CA5C6}" type="datetimeFigureOut">
              <a:rPr lang="vi-VN" smtClean="0"/>
              <a:t>07/12/2022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7A99E-AE61-8129-D96B-B167C90A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3E86-2362-6F6B-25DB-DDFFCD41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B428-B98D-446F-827A-192332F400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612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71D22-4350-AE5E-EB33-9E732E98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2CA0-A342-4708-9794-67A9F31CA5C6}" type="datetimeFigureOut">
              <a:rPr lang="vi-VN" smtClean="0"/>
              <a:t>07/12/2022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1EB0B-876C-4354-64A9-9990F9AF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8470E-563D-617C-B2E1-AB4479D3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B428-B98D-446F-827A-192332F400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695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7774-3F56-858A-1472-B6EEECF8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48F5-3871-A11E-43A5-86813E9B1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FD6F9-98AD-E7D0-5B5D-2CB396DA4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54701-0535-F36E-F272-44DC9B5A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2CA0-A342-4708-9794-67A9F31CA5C6}" type="datetimeFigureOut">
              <a:rPr lang="vi-VN" smtClean="0"/>
              <a:t>07/12/2022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29D55-B73E-C0EC-0495-3B3A3F7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80B5F-5F84-72FE-F8EF-FF4898ED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B428-B98D-446F-827A-192332F400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754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78F9-B162-F2CA-27A1-A28A4335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4AF18-86B2-8520-DBEA-F0E48C1AB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5BF92-2DB5-812E-3D52-D0157882F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CF015-C7DF-DB40-1295-2ECD631D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2CA0-A342-4708-9794-67A9F31CA5C6}" type="datetimeFigureOut">
              <a:rPr lang="vi-VN" smtClean="0"/>
              <a:t>07/12/2022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477C9-9563-59F8-D24E-9CF106F4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E39D2-D952-35E9-711B-4F5F994B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B428-B98D-446F-827A-192332F400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913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40C1C-8F49-65E9-B88A-3FD378A3F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F1054-0C5E-B841-1EBD-EEF714D39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5AEB6-32E7-8BD1-8B71-3D5230184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42CA0-A342-4708-9794-67A9F31CA5C6}" type="datetimeFigureOut">
              <a:rPr lang="vi-VN" smtClean="0"/>
              <a:t>07/12/2022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4A63-5D86-DAD9-827B-97B3C2B9E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C0F57-E6EB-F763-FE4F-8C6D94A35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6B428-B98D-446F-827A-192332F400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875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B78EEE-8F22-FF44-858C-4C4E2F7B7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3"/>
            <a:ext cx="12192000" cy="72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2AB259-1822-8763-8A64-C3B4A5993EFF}"/>
              </a:ext>
            </a:extLst>
          </p:cNvPr>
          <p:cNvSpPr/>
          <p:nvPr/>
        </p:nvSpPr>
        <p:spPr>
          <a:xfrm>
            <a:off x="0" y="733913"/>
            <a:ext cx="12192000" cy="6337673"/>
          </a:xfrm>
          <a:prstGeom prst="rect">
            <a:avLst/>
          </a:prstGeom>
          <a:solidFill>
            <a:srgbClr val="1B1A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A0770B-23CB-AD1E-126B-8FB1B854C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664" y="2425182"/>
            <a:ext cx="5666336" cy="44328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31CC62-B7B8-26C2-52E9-C1C1C5501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25182"/>
            <a:ext cx="5631950" cy="44285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8E3A90-722D-B63D-29E6-BFAE703B40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16" b="95110" l="4920" r="91648">
                        <a14:foregroundMark x1="8696" y1="4384" x2="13043" y2="18550"/>
                        <a14:foregroundMark x1="13043" y1="18550" x2="21625" y2="30523"/>
                        <a14:foregroundMark x1="21625" y1="30523" x2="58009" y2="55649"/>
                        <a14:foregroundMark x1="35469" y1="14165" x2="15675" y2="27487"/>
                        <a14:foregroundMark x1="38787" y1="7757" x2="17391" y2="11636"/>
                        <a14:foregroundMark x1="9840" y1="6239" x2="9153" y2="23777"/>
                        <a14:foregroundMark x1="7895" y1="6408" x2="6865" y2="24621"/>
                        <a14:foregroundMark x1="5034" y1="15346" x2="8009" y2="37774"/>
                        <a14:foregroundMark x1="9497" y1="43339" x2="20824" y2="77909"/>
                        <a14:foregroundMark x1="12357" y1="66779" x2="15217" y2="89376"/>
                        <a14:foregroundMark x1="15217" y1="89376" x2="17620" y2="93423"/>
                        <a14:foregroundMark x1="10984" y1="57167" x2="17391" y2="67791"/>
                        <a14:foregroundMark x1="6293" y1="54806" x2="12357" y2="57673"/>
                        <a14:foregroundMark x1="16247" y1="93086" x2="33753" y2="95110"/>
                        <a14:foregroundMark x1="17735" y1="6071" x2="32609" y2="6071"/>
                        <a14:foregroundMark x1="63730" y1="8094" x2="70023" y2="12479"/>
                        <a14:foregroundMark x1="71053" y1="13997" x2="78146" y2="30523"/>
                        <a14:foregroundMark x1="78146" y1="30523" x2="82265" y2="56830"/>
                        <a14:foregroundMark x1="83066" y1="10118" x2="87185" y2="29005"/>
                        <a14:foregroundMark x1="88215" y1="6745" x2="91648" y2="22091"/>
                        <a14:foregroundMark x1="89130" y1="31535" x2="89130" y2="49241"/>
                        <a14:foregroundMark x1="89016" y1="54806" x2="85011" y2="79258"/>
                        <a14:foregroundMark x1="81693" y1="65767" x2="73227" y2="74874"/>
                        <a14:foregroundMark x1="90503" y1="78246" x2="86384" y2="86509"/>
                        <a14:foregroundMark x1="80320" y1="87184" x2="72540" y2="87352"/>
                        <a14:foregroundMark x1="72540" y1="87352" x2="72540" y2="87352"/>
                        <a14:foregroundMark x1="55950" y1="19056" x2="60297" y2="35245"/>
                        <a14:foregroundMark x1="64760" y1="22934" x2="66362" y2="39629"/>
                        <a14:foregroundMark x1="54691" y1="26307" x2="60412" y2="34064"/>
                        <a14:foregroundMark x1="60412" y1="34064" x2="59497" y2="41147"/>
                        <a14:foregroundMark x1="53890" y1="32715" x2="60412" y2="37268"/>
                        <a14:foregroundMark x1="60412" y1="37268" x2="60412" y2="37605"/>
                        <a14:foregroundMark x1="65446" y1="21248" x2="68879" y2="42664"/>
                        <a14:foregroundMark x1="63158" y1="23946" x2="63043" y2="38786"/>
                      </a14:backgroundRemoval>
                    </a14:imgEffect>
                  </a14:imgLayer>
                </a14:imgProps>
              </a:ext>
            </a:extLst>
          </a:blip>
          <a:srcRect l="3625" t="2332" r="7084" b="4144"/>
          <a:stretch/>
        </p:blipFill>
        <p:spPr>
          <a:xfrm>
            <a:off x="3798513" y="733913"/>
            <a:ext cx="4146520" cy="29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3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Ninh Lượng</dc:creator>
  <cp:lastModifiedBy>Ninh Lượng</cp:lastModifiedBy>
  <cp:revision>3</cp:revision>
  <dcterms:created xsi:type="dcterms:W3CDTF">2022-12-07T07:52:15Z</dcterms:created>
  <dcterms:modified xsi:type="dcterms:W3CDTF">2022-12-07T10:40:32Z</dcterms:modified>
</cp:coreProperties>
</file>