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7A58-D5E9-3E34-D700-EEC701958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334DD-5BA3-E1F5-7EA9-D0C23B5F7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9790-2B48-3DF4-645A-6C63787F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68D9-D98A-47AA-9406-BE86C48EA674}" type="datetimeFigureOut">
              <a:rPr lang="vi-VN" smtClean="0"/>
              <a:t>28/11/2022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CD906-E349-40AB-CBB7-9D51774A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D57A4-0B75-5BEB-A507-5BB37CA5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80CE-66A2-4C68-9C28-C279DE3B41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682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6614-367F-15D9-2D70-6A88F677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8326A-1CA6-2325-39A5-12B10EF13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5BD9C-82D1-D9BB-A8D1-10C807A5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68D9-D98A-47AA-9406-BE86C48EA674}" type="datetimeFigureOut">
              <a:rPr lang="vi-VN" smtClean="0"/>
              <a:t>28/11/2022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DE9C9-F1E5-6169-A377-F7D47868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27715-20E6-FEB4-D054-B6ADD670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80CE-66A2-4C68-9C28-C279DE3B41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9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8A8BB-20C9-1217-89E4-D94C96068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969E8-29FB-413C-A79E-90D625CE9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3921C-696F-B997-B357-E2472D44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68D9-D98A-47AA-9406-BE86C48EA674}" type="datetimeFigureOut">
              <a:rPr lang="vi-VN" smtClean="0"/>
              <a:t>28/11/2022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37D09-8DF2-5388-BDBD-05166498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A8180-F902-66CB-209F-67DA60EC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80CE-66A2-4C68-9C28-C279DE3B41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057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3A99-23C7-04EA-F8B2-F5514A03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E93E-9A2E-A694-4795-04F90ED1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65E40-0B1B-D26F-28F5-D11B9FF0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68D9-D98A-47AA-9406-BE86C48EA674}" type="datetimeFigureOut">
              <a:rPr lang="vi-VN" smtClean="0"/>
              <a:t>28/11/2022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AFD6-A16A-3942-EC6A-0CBC7366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32599-11E5-E397-F5DD-1F97EB06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80CE-66A2-4C68-9C28-C279DE3B41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362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F997-7F21-4DEB-77E9-A735E047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A192C-512B-0109-05B9-9533DEFAD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D8F23-0641-6C14-6DB5-419799A5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68D9-D98A-47AA-9406-BE86C48EA674}" type="datetimeFigureOut">
              <a:rPr lang="vi-VN" smtClean="0"/>
              <a:t>28/11/2022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65A30-ED04-1486-B772-6BEA468C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AA46C-AAB2-0305-8E5C-0224536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80CE-66A2-4C68-9C28-C279DE3B41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561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8A0B-9F38-598D-B924-007A5C43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B93C-3C1D-F1BF-CCEE-6B2514D6A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F6CF3-0F19-880C-ECB9-48C5A5202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F9209-D6BA-BE36-0535-8009B38B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68D9-D98A-47AA-9406-BE86C48EA674}" type="datetimeFigureOut">
              <a:rPr lang="vi-VN" smtClean="0"/>
              <a:t>28/11/2022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7238-913B-946D-B277-A1516A70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94448-82B4-067F-BE21-ED600F4C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80CE-66A2-4C68-9C28-C279DE3B41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061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F676-4B68-764E-207C-C0E01E55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FCA07-95CD-70E8-F167-F142CB05A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7165B-81FF-1A17-47EF-92DF8F184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B069D-B0C3-E08E-8AD6-F251A1731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575BE-CBBF-5353-B1AB-982690639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9AADE-1066-0304-9972-4617BFDB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68D9-D98A-47AA-9406-BE86C48EA674}" type="datetimeFigureOut">
              <a:rPr lang="vi-VN" smtClean="0"/>
              <a:t>28/11/2022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075EB-5CDD-1838-213D-9F0E0BA9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C2E12-5EF2-7938-2B56-54459B23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80CE-66A2-4C68-9C28-C279DE3B41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681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345F-DCBB-CE46-6679-D63C456D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4ECEC-7274-3A3C-78E5-D29A2CDF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68D9-D98A-47AA-9406-BE86C48EA674}" type="datetimeFigureOut">
              <a:rPr lang="vi-VN" smtClean="0"/>
              <a:t>28/11/2022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F615D-EEA8-DDC9-141D-379185E3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81D9C-49D2-0703-34D7-7F65E26D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80CE-66A2-4C68-9C28-C279DE3B41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701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4732A-FAF6-369D-D21D-920D2948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68D9-D98A-47AA-9406-BE86C48EA674}" type="datetimeFigureOut">
              <a:rPr lang="vi-VN" smtClean="0"/>
              <a:t>28/11/2022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ECEA9-90E2-DFDB-D87C-22548D7D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ADBE2-A701-16FA-3FF3-5F8346C7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80CE-66A2-4C68-9C28-C279DE3B41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370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BCE2-EAFD-E98B-9B55-BB6D7734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BE597-4946-DE80-8DDF-3508D4A89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66BCD-6A65-E054-92FF-DC629BC79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3AE1D-5893-EA43-A077-E162D0F3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68D9-D98A-47AA-9406-BE86C48EA674}" type="datetimeFigureOut">
              <a:rPr lang="vi-VN" smtClean="0"/>
              <a:t>28/11/2022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72210-9361-EB28-E63F-4E721164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885AB-318B-4BE3-7467-72FE9C84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80CE-66A2-4C68-9C28-C279DE3B41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42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E9F1-71E4-4E01-F9CE-4433B52B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5940B-14F7-2F3F-EF52-516BF83F6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00146-9B7B-1677-26C4-123B98CA3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C9A55-4F9D-8F0D-A00C-02434ABB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68D9-D98A-47AA-9406-BE86C48EA674}" type="datetimeFigureOut">
              <a:rPr lang="vi-VN" smtClean="0"/>
              <a:t>28/11/2022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6EC0D-0AE2-E392-B53D-401224A4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D56DA-009A-73A6-C751-32389BAF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80CE-66A2-4C68-9C28-C279DE3B41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637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A9FD1-364C-F355-0D13-2A3D2B80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EC103-62F4-DF03-3547-3D594E0A8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E39A-812E-8069-7B90-4B38F28D3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868D9-D98A-47AA-9406-BE86C48EA674}" type="datetimeFigureOut">
              <a:rPr lang="vi-VN" smtClean="0"/>
              <a:t>28/11/2022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A575B-1104-FF84-AC49-E44C1A891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9D6CA-6FE3-E6D0-DA69-321635B2F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180CE-66A2-4C68-9C28-C279DE3B41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133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71E1AAC-53BB-9E85-FE1D-B6C53B271B4D}"/>
              </a:ext>
            </a:extLst>
          </p:cNvPr>
          <p:cNvSpPr/>
          <p:nvPr/>
        </p:nvSpPr>
        <p:spPr>
          <a:xfrm>
            <a:off x="1743075" y="3267075"/>
            <a:ext cx="6824662" cy="250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28" name="Picture 4" descr="Analysis">
            <a:extLst>
              <a:ext uri="{FF2B5EF4-FFF2-40B4-BE49-F238E27FC236}">
                <a16:creationId xmlns:a16="http://schemas.microsoft.com/office/drawing/2014/main" id="{111F8BE1-909B-B174-247B-89938447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636" y="658746"/>
            <a:ext cx="509589" cy="50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A6A4A2B-1B7D-19CB-CF71-8DCC63F67275}"/>
              </a:ext>
            </a:extLst>
          </p:cNvPr>
          <p:cNvSpPr/>
          <p:nvPr/>
        </p:nvSpPr>
        <p:spPr>
          <a:xfrm>
            <a:off x="8567737" y="1297207"/>
            <a:ext cx="2714625" cy="7334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 spc="300" dirty="0" err="1">
                <a:solidFill>
                  <a:schemeClr val="bg1"/>
                </a:solidFill>
                <a:latin typeface="#9Slide03 Oswald" panose="00000500000000000000" pitchFamily="2" charset="0"/>
                <a:cs typeface="#9Slide03 Prompt ExtraBold" panose="00000900000000000000" pitchFamily="2" charset="-34"/>
              </a:rPr>
              <a:t>Weather</a:t>
            </a:r>
            <a:r>
              <a:rPr lang="vi-VN" sz="2000" spc="300" dirty="0">
                <a:solidFill>
                  <a:schemeClr val="bg1"/>
                </a:solidFill>
                <a:latin typeface="#9Slide03 Oswald" panose="00000500000000000000" pitchFamily="2" charset="0"/>
                <a:cs typeface="#9Slide03 Prompt ExtraBold" panose="00000900000000000000" pitchFamily="2" charset="-34"/>
              </a:rPr>
              <a:t> </a:t>
            </a:r>
            <a:r>
              <a:rPr lang="vi-VN" sz="2000" spc="300" dirty="0" err="1">
                <a:solidFill>
                  <a:schemeClr val="bg1"/>
                </a:solidFill>
                <a:latin typeface="#9Slide03 Oswald" panose="00000500000000000000" pitchFamily="2" charset="0"/>
                <a:cs typeface="#9Slide03 Prompt ExtraBold" panose="00000900000000000000" pitchFamily="2" charset="-34"/>
              </a:rPr>
              <a:t>Data</a:t>
            </a:r>
            <a:r>
              <a:rPr lang="vi-VN" sz="2000" spc="300" dirty="0">
                <a:solidFill>
                  <a:schemeClr val="bg1"/>
                </a:solidFill>
                <a:latin typeface="#9Slide03 Oswald" panose="00000500000000000000" pitchFamily="2" charset="0"/>
                <a:cs typeface="#9Slide03 Prompt ExtraBold" panose="00000900000000000000" pitchFamily="2" charset="-34"/>
              </a:rPr>
              <a:t> </a:t>
            </a:r>
            <a:r>
              <a:rPr lang="vi-VN" sz="2000" spc="300" dirty="0" err="1">
                <a:solidFill>
                  <a:schemeClr val="bg1"/>
                </a:solidFill>
                <a:latin typeface="#9Slide03 Oswald" panose="00000500000000000000" pitchFamily="2" charset="0"/>
                <a:cs typeface="#9Slide03 Prompt ExtraBold" panose="00000900000000000000" pitchFamily="2" charset="-34"/>
              </a:rPr>
              <a:t>Visualization</a:t>
            </a:r>
            <a:endParaRPr lang="vi-VN" sz="2000" spc="300" dirty="0">
              <a:solidFill>
                <a:schemeClr val="bg1"/>
              </a:solidFill>
              <a:latin typeface="#9Slide03 Oswald" panose="00000500000000000000" pitchFamily="2" charset="0"/>
              <a:cs typeface="#9Slide03 Prompt ExtraBold" panose="00000900000000000000" pitchFamily="2" charset="-3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31C898-019A-D2EF-1C84-0C72B3C4B1AA}"/>
              </a:ext>
            </a:extLst>
          </p:cNvPr>
          <p:cNvSpPr/>
          <p:nvPr/>
        </p:nvSpPr>
        <p:spPr>
          <a:xfrm>
            <a:off x="9334500" y="5457825"/>
            <a:ext cx="2019301" cy="31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vi-VN" sz="1000" dirty="0" err="1"/>
              <a:t>Chúc</a:t>
            </a:r>
            <a:r>
              <a:rPr lang="vi-VN" sz="1000" dirty="0"/>
              <a:t> </a:t>
            </a:r>
            <a:r>
              <a:rPr lang="vi-VN" sz="1000" dirty="0" err="1"/>
              <a:t>bạn</a:t>
            </a:r>
            <a:r>
              <a:rPr lang="vi-VN" sz="1000" dirty="0"/>
              <a:t> </a:t>
            </a:r>
            <a:r>
              <a:rPr lang="vi-VN" sz="1000" dirty="0" err="1"/>
              <a:t>có</a:t>
            </a:r>
            <a:r>
              <a:rPr lang="vi-VN" sz="1000" dirty="0"/>
              <a:t> </a:t>
            </a:r>
            <a:r>
              <a:rPr lang="vi-VN" sz="1000" dirty="0" err="1"/>
              <a:t>trải</a:t>
            </a:r>
            <a:r>
              <a:rPr lang="vi-VN" sz="1000" dirty="0"/>
              <a:t> </a:t>
            </a:r>
            <a:r>
              <a:rPr lang="vi-VN" sz="1000" dirty="0" err="1"/>
              <a:t>nghiệm</a:t>
            </a:r>
            <a:r>
              <a:rPr lang="vi-VN" sz="1000" dirty="0"/>
              <a:t> vui </a:t>
            </a:r>
            <a:r>
              <a:rPr lang="vi-VN" sz="1000" dirty="0" err="1"/>
              <a:t>vẻ</a:t>
            </a:r>
            <a:r>
              <a:rPr lang="vi-VN" sz="1000" dirty="0"/>
              <a:t>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389719-84F4-2831-CF4C-A4C96284CA44}"/>
              </a:ext>
            </a:extLst>
          </p:cNvPr>
          <p:cNvSpPr/>
          <p:nvPr/>
        </p:nvSpPr>
        <p:spPr>
          <a:xfrm>
            <a:off x="8661463" y="2381250"/>
            <a:ext cx="249231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</a:p>
        </p:txBody>
      </p:sp>
      <p:pic>
        <p:nvPicPr>
          <p:cNvPr id="38" name="Picture 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BDE2954-3909-3FCB-FFF7-FD1B8B0EC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4021930"/>
            <a:ext cx="1066800" cy="1000125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4C2D1F08-578C-B741-D6A6-C0A0AA313403}"/>
              </a:ext>
            </a:extLst>
          </p:cNvPr>
          <p:cNvSpPr/>
          <p:nvPr/>
        </p:nvSpPr>
        <p:spPr>
          <a:xfrm>
            <a:off x="10669324" y="4241756"/>
            <a:ext cx="968901" cy="968901"/>
          </a:xfrm>
          <a:prstGeom prst="ellipse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24" b="89524" l="8036" r="92857">
                          <a14:foregroundMark x1="47321" y1="29524" x2="50000" y2="44762"/>
                          <a14:foregroundMark x1="8036" y1="32381" x2="8171" y2="32885"/>
                          <a14:foregroundMark x1="69643" y1="82857" x2="53571" y2="79048"/>
                          <a14:foregroundMark x1="92857" y1="24762" x2="92482" y2="33556"/>
                          <a14:foregroundMark x1="59821" y1="18095" x2="64286" y2="18095"/>
                          <a14:foregroundMark x1="51446" y1="18850" x2="50000" y2="19048"/>
                          <a14:foregroundMark x1="74834" y1="15652" x2="58415" y2="17897"/>
                          <a14:foregroundMark x1="84821" y1="14286" x2="83584" y2="14455"/>
                          <a14:foregroundMark x1="31380" y1="25910" x2="23064" y2="29412"/>
                          <a14:foregroundMark x1="46957" y1="19351" x2="31901" y2="25691"/>
                          <a14:foregroundMark x1="50578" y1="17826" x2="47574" y2="19091"/>
                          <a14:backgroundMark x1="50893" y1="13333" x2="50893" y2="14286"/>
                          <a14:backgroundMark x1="91964" y1="39048" x2="92857" y2="43810"/>
                          <a14:backgroundMark x1="91071" y1="43810" x2="91071" y2="45714"/>
                          <a14:backgroundMark x1="93750" y1="33333" x2="94643" y2="39048"/>
                          <a14:backgroundMark x1="82143" y1="12381" x2="84821" y2="12381"/>
                          <a14:backgroundMark x1="55357" y1="14286" x2="50000" y2="17143"/>
                          <a14:backgroundMark x1="48214" y1="16190" x2="49107" y2="15238"/>
                          <a14:backgroundMark x1="6250" y1="33333" x2="8036" y2="41905"/>
                          <a14:backgroundMark x1="76786" y1="12381" x2="82143" y2="12381"/>
                          <a14:backgroundMark x1="48214" y1="15238" x2="49107" y2="17143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7692" t="13743" r="4713" b="4138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773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#9Slide03 Oswald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Lượng Vũ Hải Ninh</dc:creator>
  <cp:lastModifiedBy>Lượng Vũ Hải Ninh</cp:lastModifiedBy>
  <cp:revision>1</cp:revision>
  <dcterms:created xsi:type="dcterms:W3CDTF">2022-11-28T01:46:32Z</dcterms:created>
  <dcterms:modified xsi:type="dcterms:W3CDTF">2022-11-28T06:39:41Z</dcterms:modified>
</cp:coreProperties>
</file>