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858" r:id="rId2"/>
    <p:sldMasterId id="2147483870" r:id="rId3"/>
  </p:sldMasterIdLst>
  <p:sldIdLst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Hoang Vu" userId="d1485b29d5b0e395" providerId="LiveId" clId="{8BBA1741-F09C-4791-A5A5-2A2DB1793C59}"/>
    <pc:docChg chg="modSld">
      <pc:chgData name="Minh Hoang Vu" userId="d1485b29d5b0e395" providerId="LiveId" clId="{8BBA1741-F09C-4791-A5A5-2A2DB1793C59}" dt="2021-08-25T15:01:54.976" v="31" actId="1038"/>
      <pc:docMkLst>
        <pc:docMk/>
      </pc:docMkLst>
      <pc:sldChg chg="modSp mod">
        <pc:chgData name="Minh Hoang Vu" userId="d1485b29d5b0e395" providerId="LiveId" clId="{8BBA1741-F09C-4791-A5A5-2A2DB1793C59}" dt="2021-08-25T15:01:54.976" v="31" actId="1038"/>
        <pc:sldMkLst>
          <pc:docMk/>
          <pc:sldMk cId="4043737824" sldId="257"/>
        </pc:sldMkLst>
        <pc:spChg chg="mod">
          <ac:chgData name="Minh Hoang Vu" userId="d1485b29d5b0e395" providerId="LiveId" clId="{8BBA1741-F09C-4791-A5A5-2A2DB1793C59}" dt="2021-08-25T09:32:36.736" v="29" actId="2710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Minh Hoang Vu" userId="d1485b29d5b0e395" providerId="LiveId" clId="{8BBA1741-F09C-4791-A5A5-2A2DB1793C59}" dt="2021-08-25T09:32:39.304" v="30" actId="1076"/>
          <ac:spMkLst>
            <pc:docMk/>
            <pc:sldMk cId="4043737824" sldId="257"/>
            <ac:spMk id="9" creationId="{2057EEC5-754E-40A6-B110-408567C290A5}"/>
          </ac:spMkLst>
        </pc:spChg>
        <pc:picChg chg="mod">
          <ac:chgData name="Minh Hoang Vu" userId="d1485b29d5b0e395" providerId="LiveId" clId="{8BBA1741-F09C-4791-A5A5-2A2DB1793C59}" dt="2021-08-25T15:01:54.976" v="31" actId="1038"/>
          <ac:picMkLst>
            <pc:docMk/>
            <pc:sldMk cId="4043737824" sldId="257"/>
            <ac:picMk id="3074" creationId="{D5A8FE1F-D797-4A11-816E-4C310321A2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65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1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669AF7-7BEB-44E4-9852-375E34362B5B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27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52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8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8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25/08/2021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3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22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26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C340-C3D3-4290-B53F-8CA74A165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2767C-10CE-409D-A6D2-1F7BC4F2C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75876-B039-4D14-94A0-1A0A0BD7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C08A-E07A-44C8-9E46-AC4B6C00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E3884-8209-4101-9BBE-6B6ECC4C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8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BA75-24D1-45BD-BA88-B139D6AF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B9283-C68D-4F2F-88E3-4C4FF5522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6A3E-CAA9-4B2C-B3B9-AF533729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E621-A867-49BD-B687-3D410225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0B77-4F0C-4BF3-AF7D-05FC8DBE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47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CB44-217B-49B5-B96D-E1AFAD17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DD82-D9D0-47BC-9B37-BFE16ADA9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B3553-7F84-4BE1-A513-27996A6E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9CC1-8678-420F-8421-C25A755E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60BE-819F-487C-8D95-FF74CA4A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30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F153-47AC-4963-A08C-E5D4369E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2B26-E7FE-4CA0-A5F8-FFEAC6393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79082-F036-4CEE-A06D-21D4C0AEA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0A2F2-CA65-488C-886A-0618F09D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28336-C148-473E-9759-B57BCBCD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F3E8D-9408-468D-8265-DEECE8E7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141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4DFF-3473-42BF-974E-CC8522A1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03819-7A81-48B9-82FD-DBA47C3E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991A-5E27-4EC1-87CB-4375E34C8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F1F09-F1AE-4EC8-B0B5-289A9361D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00980-12FC-4761-AED7-C04FDF9C3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ECB11-818E-4C33-962E-2BE42BE2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900D8-757A-411F-B021-45263273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1A76E-AB12-46E3-B205-32010485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61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8B3A-4A64-44E7-B531-833D1AFD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6D7E5-E605-49C5-99D0-49A2BB61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1DFBF-56F1-4E7E-98C2-D0772C49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12B73-CE0C-45FA-B5D2-B30AB990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62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D152B-B158-479D-9F03-2AD3CA89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63BDB-E57B-45A1-A40A-E7088D39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233E8-F357-4599-A2D4-C1916509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C176-E64B-4A01-84CE-425F4065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157C-EC03-40DD-839A-BE185739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AE3A7-10CE-4A7A-BB9E-415BEAF66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6A9C6-CB15-446A-AF12-85CFA97C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D1280-A0FC-4F26-BB89-B6D148B2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AD145-6E55-407F-A30C-A67CF5CF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583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7164-7546-40A7-A35F-34FA0D2D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5828D-B60F-4473-B602-6CF76FB77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D9D85-0468-4B3E-A510-3AA0BD6D8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4FAE8-68EE-4941-BA5E-46985B4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C7F7E-9B63-409D-AEE9-C87350FB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026B9-3304-425F-B400-7CAB3C71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51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4CC6-D81D-492B-AC95-B51007A5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A198C-E4D4-4261-9D12-ECBEA87A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D2C9F-EFF6-4D06-8DD6-AE4573A9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6D37-8D80-4BF5-BAB6-F04DABFC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AEA77-47ED-4FA5-9AB8-EECA4FBC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38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FFBE4-FE2C-48BD-A2E9-9033CB156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BEF60-FE9C-4BD9-80A2-65318E594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688C-3D5F-4950-99CD-72B88800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D83C9-210A-4F5E-9D62-E65BCF92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69EB-0865-431A-B1AD-E7E4C0F1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7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5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C00A5-05F1-457E-8599-A5C4410B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A3D56-991B-4250-9498-52C204716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C344-A3DB-4CD7-A332-22F6EF15C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25/08/2021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0BE6-49E6-4694-A2FF-A70DBB104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C8AD-346C-4EB0-9694-607E4631C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724" y="1022514"/>
            <a:ext cx="6269347" cy="33236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Bahnschrift Light" panose="020B0502040204020203" pitchFamily="34" charset="0"/>
              </a:rPr>
              <a:t>XÂY DỰNG PHÂN HỆ QUẢN LÝ NHÂN VIÊN – AMIS </a:t>
            </a:r>
            <a:r>
              <a:rPr lang="en-US" sz="2800" dirty="0" err="1">
                <a:latin typeface="Bahnschrift Light" panose="020B0502040204020203" pitchFamily="34" charset="0"/>
              </a:rPr>
              <a:t>Kế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Toán</a:t>
            </a:r>
            <a:endParaRPr lang="en-US" sz="2800" dirty="0">
              <a:latin typeface="Bahnschrift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Vũ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MINH HOÀNG – MF897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MISA AMIS Platform-Nền tảng quản trị doanh nghiệp hợp nhất hàng đầu Việt  Nam - MISA AMIS">
            <a:extLst>
              <a:ext uri="{FF2B5EF4-FFF2-40B4-BE49-F238E27FC236}">
                <a16:creationId xmlns:a16="http://schemas.microsoft.com/office/drawing/2014/main" id="{D5A8FE1F-D797-4A11-816E-4C310321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7" y="81893"/>
            <a:ext cx="5128397" cy="374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57EEC5-754E-40A6-B110-408567C290A5}"/>
              </a:ext>
            </a:extLst>
          </p:cNvPr>
          <p:cNvSpPr txBox="1"/>
          <p:nvPr/>
        </p:nvSpPr>
        <p:spPr>
          <a:xfrm>
            <a:off x="5289753" y="310996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ĐÁNH GIÁ HOÀN THÀNH CHƯƠNG TRÌNH ĐÀO TẠO MISA WEB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BCE1-72E6-4D1D-98C5-85FFD3FA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B082-0782-4CDD-916A-A9B61A1C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Vũ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Minh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Hoàng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Mã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MF897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4 –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Bách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Khoa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Nội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Dự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kiến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tốt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nghiệp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7/2022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7EE34-2C19-47AA-982A-2783975EC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72" b="99041" l="0" r="98400">
                        <a14:foregroundMark x1="16000" y1="78537" x2="41920" y2="84892"/>
                        <a14:foregroundMark x1="41920" y1="84892" x2="83840" y2="84173"/>
                        <a14:foregroundMark x1="83840" y1="84173" x2="82400" y2="79976"/>
                        <a14:foregroundMark x1="34240" y1="71103" x2="48000" y2="81894"/>
                        <a14:foregroundMark x1="67360" y1="69065" x2="37600" y2="81894"/>
                        <a14:foregroundMark x1="37600" y1="81894" x2="35040" y2="80695"/>
                        <a14:foregroundMark x1="28320" y1="77338" x2="73120" y2="77458"/>
                        <a14:foregroundMark x1="73120" y1="77458" x2="76960" y2="75420"/>
                        <a14:foregroundMark x1="94400" y1="84772" x2="93600" y2="85012"/>
                        <a14:foregroundMark x1="88000" y1="78537" x2="42560" y2="90048"/>
                        <a14:foregroundMark x1="42560" y1="90048" x2="19200" y2="76499"/>
                        <a14:foregroundMark x1="19200" y1="76499" x2="20960" y2="74460"/>
                        <a14:foregroundMark x1="7200" y1="77218" x2="63200" y2="89089"/>
                        <a14:foregroundMark x1="63200" y1="89089" x2="80320" y2="76019"/>
                        <a14:foregroundMark x1="80320" y1="76019" x2="79200" y2="94604"/>
                        <a14:foregroundMark x1="79200" y1="94604" x2="30080" y2="98681"/>
                        <a14:foregroundMark x1="30080" y1="98681" x2="5760" y2="91727"/>
                        <a14:foregroundMark x1="5760" y1="91727" x2="5120" y2="79257"/>
                        <a14:foregroundMark x1="2080" y1="77818" x2="4800" y2="94724"/>
                        <a14:foregroundMark x1="4800" y1="94724" x2="42720" y2="99400"/>
                        <a14:foregroundMark x1="42720" y1="99400" x2="98400" y2="93645"/>
                        <a14:foregroundMark x1="98400" y1="93645" x2="89120" y2="76019"/>
                        <a14:foregroundMark x1="89120" y1="76019" x2="55040" y2="84652"/>
                        <a14:foregroundMark x1="55040" y1="84652" x2="6720" y2="79257"/>
                        <a14:foregroundMark x1="1600" y1="90647" x2="67360" y2="88729"/>
                        <a14:foregroundMark x1="67360" y1="88729" x2="91520" y2="88969"/>
                        <a14:foregroundMark x1="91520" y1="88969" x2="40160" y2="99281"/>
                        <a14:foregroundMark x1="40160" y1="99281" x2="11520" y2="99041"/>
                        <a14:foregroundMark x1="11520" y1="99041" x2="0" y2="90887"/>
                        <a14:backgroundMark x1="8960" y1="51199" x2="4000" y2="18585"/>
                        <a14:backgroundMark x1="4000" y1="18585" x2="19840" y2="2038"/>
                        <a14:backgroundMark x1="19840" y1="2038" x2="37440" y2="59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61" y="2093976"/>
            <a:ext cx="2275161" cy="3035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80E3043-2B76-4F14-B97F-406A66CC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753" y="2586066"/>
            <a:ext cx="1391800" cy="205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3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BCE1-72E6-4D1D-98C5-85FFD3FA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B082-0782-4CDD-916A-A9B61A1C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442827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dirty="0">
                <a:latin typeface="Calibri Light" panose="020F0302020204030204" pitchFamily="34" charset="0"/>
                <a:cs typeface="Calibri Light" panose="020F0302020204030204" pitchFamily="34" charset="0"/>
              </a:rPr>
              <a:t>Phân hệ Quản lý nhân viên trên phần mềm AMIS Kế Toán của MISA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Quản </a:t>
            </a:r>
            <a:r>
              <a:rPr lang="vi-VN" dirty="0">
                <a:latin typeface="Calibri Light" panose="020F0302020204030204" pitchFamily="34" charset="0"/>
                <a:cs typeface="Calibri Light" panose="020F0302020204030204" pitchFamily="34" charset="0"/>
              </a:rPr>
              <a:t>lý thông tin về nhân viên thuộc các phòng ban, bộ phận trong doanh nghiệp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D1D37-559E-4520-A47F-B54EFCD7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943" y="2093976"/>
            <a:ext cx="5959364" cy="3287996"/>
          </a:xfrm>
          <a:prstGeom prst="rect">
            <a:avLst/>
          </a:prstGeom>
        </p:spPr>
      </p:pic>
      <p:pic>
        <p:nvPicPr>
          <p:cNvPr id="4098" name="Picture 2" descr="MISA AMIS – NETALINK JSC">
            <a:extLst>
              <a:ext uri="{FF2B5EF4-FFF2-40B4-BE49-F238E27FC236}">
                <a16:creationId xmlns:a16="http://schemas.microsoft.com/office/drawing/2014/main" id="{F3096B0E-5901-4273-8A7E-480DF72C0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43" y="600260"/>
            <a:ext cx="3266464" cy="143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36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BCE1-72E6-4D1D-98C5-85FFD3FA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B082-0782-4CDD-916A-A9B61A1C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37173"/>
            <a:ext cx="5854262" cy="39956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Xem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danh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sách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Tìm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kiếm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theo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tên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mã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hoặc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số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điện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thoại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Thêm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sửa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xóa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trong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hệ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thống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bản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Nâng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cao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Phân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trang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Autocomplete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combobox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Xác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nhận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AC4D6-DEBD-47E1-A974-882E06E21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649" y="902926"/>
            <a:ext cx="4091264" cy="2683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15DA3A-F2F7-4B14-9433-0DB94BA7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690" y="3994664"/>
            <a:ext cx="4167182" cy="19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BCE1-72E6-4D1D-98C5-85FFD3FA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Logos for Vuex and Vue-Router? · Issue #6305 · vuejs/vue · GitHub">
            <a:extLst>
              <a:ext uri="{FF2B5EF4-FFF2-40B4-BE49-F238E27FC236}">
                <a16:creationId xmlns:a16="http://schemas.microsoft.com/office/drawing/2014/main" id="{4844F75D-5B3C-4A59-9FB4-0A917C6EA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732" y="3862552"/>
            <a:ext cx="1069428" cy="106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ue.js – Wikipedia tiếng Việt">
            <a:extLst>
              <a:ext uri="{FF2B5EF4-FFF2-40B4-BE49-F238E27FC236}">
                <a16:creationId xmlns:a16="http://schemas.microsoft.com/office/drawing/2014/main" id="{3F38880D-30D4-4506-824C-969CB76A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330" y="2586860"/>
            <a:ext cx="1516116" cy="151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gos for Vuex and Vue-Router? · Issue #6305 · vuejs/vue · GitHub">
            <a:extLst>
              <a:ext uri="{FF2B5EF4-FFF2-40B4-BE49-F238E27FC236}">
                <a16:creationId xmlns:a16="http://schemas.microsoft.com/office/drawing/2014/main" id="{E00F66FD-625C-4240-9EEA-4B899632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44" y="3779784"/>
            <a:ext cx="1234964" cy="123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36E09AA-5449-41F4-981A-65738961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631" y="2521549"/>
            <a:ext cx="1609344" cy="16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uGet Gallery | Dapper 2.0.90">
            <a:extLst>
              <a:ext uri="{FF2B5EF4-FFF2-40B4-BE49-F238E27FC236}">
                <a16:creationId xmlns:a16="http://schemas.microsoft.com/office/drawing/2014/main" id="{26801898-3A94-4B12-9A50-CEEDBEC49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237" y="4011567"/>
            <a:ext cx="690398" cy="7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riadb Logo Png Transparent PNG - 698x698 - Free Download on NicePNG">
            <a:extLst>
              <a:ext uri="{FF2B5EF4-FFF2-40B4-BE49-F238E27FC236}">
                <a16:creationId xmlns:a16="http://schemas.microsoft.com/office/drawing/2014/main" id="{C1B72C55-8FDF-4EFC-8EED-E6C8F507B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8537" y1="74026" x2="18537" y2="74026"/>
                        <a14:foregroundMark x1="39146" y1="82035" x2="39146" y2="82035"/>
                        <a14:foregroundMark x1="42439" y1="82251" x2="42439" y2="82251"/>
                        <a14:foregroundMark x1="47805" y1="82684" x2="47805" y2="82684"/>
                        <a14:foregroundMark x1="50732" y1="82684" x2="50732" y2="82684"/>
                        <a14:foregroundMark x1="47561" y1="71861" x2="47561" y2="71861"/>
                        <a14:foregroundMark x1="61829" y1="75974" x2="61829" y2="75974"/>
                        <a14:foregroundMark x1="73659" y1="76840" x2="73659" y2="76840"/>
                        <a14:foregroundMark x1="82805" y1="74459" x2="82805" y2="74459"/>
                        <a14:foregroundMark x1="82195" y1="72944" x2="82195" y2="72944"/>
                        <a14:foregroundMark x1="70976" y1="11255" x2="70976" y2="11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004" y="2592303"/>
            <a:ext cx="3301212" cy="18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1CF63A-DFFA-449B-8541-B6F0300FFEE5}"/>
              </a:ext>
            </a:extLst>
          </p:cNvPr>
          <p:cNvSpPr txBox="1"/>
          <p:nvPr/>
        </p:nvSpPr>
        <p:spPr>
          <a:xfrm>
            <a:off x="1435738" y="541945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C0C3F-2DA2-4EEA-81AE-26B2CFC22D1D}"/>
              </a:ext>
            </a:extLst>
          </p:cNvPr>
          <p:cNvSpPr txBox="1"/>
          <p:nvPr/>
        </p:nvSpPr>
        <p:spPr>
          <a:xfrm>
            <a:off x="5086349" y="5410201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375759-DF26-4699-A61E-33BB04EA544B}"/>
              </a:ext>
            </a:extLst>
          </p:cNvPr>
          <p:cNvSpPr txBox="1"/>
          <p:nvPr/>
        </p:nvSpPr>
        <p:spPr>
          <a:xfrm>
            <a:off x="8736960" y="5410201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pic>
        <p:nvPicPr>
          <p:cNvPr id="2062" name="Picture 14" descr="MySQL Logo transparent PNG - StickPNG">
            <a:extLst>
              <a:ext uri="{FF2B5EF4-FFF2-40B4-BE49-F238E27FC236}">
                <a16:creationId xmlns:a16="http://schemas.microsoft.com/office/drawing/2014/main" id="{372E00AE-8124-4EFA-826F-FCEEFB929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14" y="4013903"/>
            <a:ext cx="767630" cy="75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93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BCE1-72E6-4D1D-98C5-85FFD3FA0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2624137"/>
            <a:ext cx="10058400" cy="1609725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39913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{DE07B8A7-00B4-45C9-902E-6AFA01C626F1}tf56160789_win32</Template>
  <TotalTime>1013</TotalTime>
  <Words>138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Bahnschrift Light</vt:lpstr>
      <vt:lpstr>Bookman Old Style</vt:lpstr>
      <vt:lpstr>Calibri</vt:lpstr>
      <vt:lpstr>Calibri Light</vt:lpstr>
      <vt:lpstr>Franklin Gothic Book</vt:lpstr>
      <vt:lpstr>Georgia</vt:lpstr>
      <vt:lpstr>Trebuchet MS</vt:lpstr>
      <vt:lpstr>Wingdings</vt:lpstr>
      <vt:lpstr>1_RetrospectVTI</vt:lpstr>
      <vt:lpstr>Wood Type</vt:lpstr>
      <vt:lpstr>Office Theme</vt:lpstr>
      <vt:lpstr>XÂY DỰNG PHÂN HỆ QUẢN LÝ NHÂN VIÊN – AMIS Kế Toán</vt:lpstr>
      <vt:lpstr>Thông tin cá nhân</vt:lpstr>
      <vt:lpstr>Nội dung bài tập</vt:lpstr>
      <vt:lpstr>Chức năng</vt:lpstr>
      <vt:lpstr>Công nghệ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PHÂN HỆ QUẢN LÝ NHÂN VIÊN – AMIS Kế Toán</dc:title>
  <dc:creator>Minh Hoang Vu</dc:creator>
  <cp:lastModifiedBy>Minh Hoang Vu</cp:lastModifiedBy>
  <cp:revision>3</cp:revision>
  <dcterms:created xsi:type="dcterms:W3CDTF">2021-08-23T01:58:06Z</dcterms:created>
  <dcterms:modified xsi:type="dcterms:W3CDTF">2021-08-25T18:38:06Z</dcterms:modified>
</cp:coreProperties>
</file>