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Mua sắm đêm Hà Nội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Giới thiệu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Khu phố cổ</a:t>
            </a:r>
          </a:p>
          <a:p>
            <a:pPr/>
            <a:r>
              <a:t>Hàng đêm hoạt động</a:t>
            </a:r>
          </a:p>
          <a:p>
            <a:pPr/>
            <a:r>
              <a:t>Phong cảnh về đêm</a:t>
            </a:r>
          </a:p>
          <a:p>
            <a:pPr/>
            <a:r>
              <a:t>Đồ ăn vặt ngon</a:t>
            </a:r>
          </a:p>
          <a:p>
            <a:pPr/>
            <a:r>
              <a:t>Tấp nập người đi lại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Hàng đêm bán 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Quần áo cũ</a:t>
            </a:r>
          </a:p>
          <a:p>
            <a:pPr/>
            <a:r>
              <a:t>Sơ mi nữ</a:t>
            </a:r>
          </a:p>
          <a:p>
            <a:pPr/>
            <a:r>
              <a:t>Áo phông nam</a:t>
            </a:r>
          </a:p>
          <a:p>
            <a:pPr/>
            <a:r>
              <a:t>Hoa quả tươi</a:t>
            </a:r>
          </a:p>
          <a:p>
            <a:pPr/>
            <a:r>
              <a:t>Tranh ảnh nghệ thuật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Trải nghiệm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Bánh mì nóng hổi</a:t>
            </a:r>
          </a:p>
          <a:p>
            <a:pPr/>
            <a:r>
              <a:t>Nem rán giòn tan</a:t>
            </a:r>
          </a:p>
          <a:p>
            <a:pPr/>
            <a:r>
              <a:t>Chè vằng mát lạnh</a:t>
            </a:r>
          </a:p>
          <a:p>
            <a:pPr/>
            <a:r>
              <a:t>Kem socola thơm ngon</a:t>
            </a:r>
          </a:p>
          <a:p>
            <a:pPr/>
            <a:r>
              <a:t>Nước dừa tươi ngọt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Nhận xét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Tiết kiệm chi phí</a:t>
            </a:r>
          </a:p>
          <a:p>
            <a:pPr/>
            <a:r>
              <a:t>Mua sắm thú vị</a:t>
            </a:r>
          </a:p>
          <a:p>
            <a:pPr/>
            <a:r>
              <a:t>Phong cảnh đường phố</a:t>
            </a:r>
          </a:p>
          <a:p>
            <a:pPr/>
            <a:r>
              <a:t>Không gian ấm cúng</a:t>
            </a:r>
          </a:p>
          <a:p>
            <a:pPr/>
            <a:r>
              <a:t>Đủ loại sản phẩm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