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Science is a system of knowledge</a:t>
            </a:r>
          </a:p>
          <a:p>
            <a:pPr/>
            <a:r>
              <a:t>Reflecting reality in logical and abstract forms</a:t>
            </a:r>
          </a:p>
          <a:p>
            <a:pPr/>
            <a:r>
              <a:t>Through scientific processes, verified through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Scientific thinking is social</a:t>
            </a:r>
          </a:p>
          <a:p>
            <a:pPr/>
            <a:r>
              <a:t>Science is a special profession</a:t>
            </a:r>
          </a:p>
          <a:p>
            <a:pPr/>
            <a:r>
              <a:t>System of knowledge about nature and society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Technology applies scientific knowledge and experience</a:t>
            </a:r>
          </a:p>
          <a:p>
            <a:pPr/>
            <a:r>
              <a:t>To create products that meet human needs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Technological processes are closed loops</a:t>
            </a:r>
          </a:p>
          <a:p>
            <a:pPr/>
            <a:r>
              <a:t>Human resources, material resources, financial resources, information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Engineering applies scientific knowledge and multiple technologies</a:t>
            </a:r>
          </a:p>
          <a:p>
            <a:pPr/>
            <a:r>
              <a:t>To create products that meet human needs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Relationships between Science, Technology,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