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 id="2147483674" r:id="rId6"/>
    <p:sldMasterId id="2147483687" r:id="rId7"/>
    <p:sldMasterId id="2147483700"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Lst>
  <p:sldSz cy="6858000" cx="12192000"/>
  <p:notesSz cx="7559675" cy="10691800"/>
  <p:embeddedFontLst>
    <p:embeddedFont>
      <p:font typeface="Lato"/>
      <p:regular r:id="rId27"/>
      <p:bold r:id="rId28"/>
      <p:italic r:id="rId29"/>
      <p:boldItalic r:id="rId30"/>
    </p:embeddedFont>
    <p:embeddedFont>
      <p:font typeface="Roboto Mon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5" roundtripDataSignature="AMtx7mjgKdUsLRQHtbLHru710axFvPX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7BAAB7B-F00C-4953-8138-64372845346D}">
  <a:tblStyle styleId="{67BAAB7B-F00C-4953-8138-64372845346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notesMaster" Target="notesMasters/notesMaster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Lato-italic.fntdata"/><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font" Target="fonts/RobotoMono-regular.fntdata"/><Relationship Id="rId30" Type="http://schemas.openxmlformats.org/officeDocument/2006/relationships/font" Target="fonts/Lato-boldItalic.fntdata"/><Relationship Id="rId11" Type="http://schemas.openxmlformats.org/officeDocument/2006/relationships/slide" Target="slides/slide2.xml"/><Relationship Id="rId33" Type="http://schemas.openxmlformats.org/officeDocument/2006/relationships/font" Target="fonts/RobotoMono-italic.fntdata"/><Relationship Id="rId10" Type="http://schemas.openxmlformats.org/officeDocument/2006/relationships/slide" Target="slides/slide1.xml"/><Relationship Id="rId32" Type="http://schemas.openxmlformats.org/officeDocument/2006/relationships/font" Target="fonts/RobotoMono-bold.fntdata"/><Relationship Id="rId13" Type="http://schemas.openxmlformats.org/officeDocument/2006/relationships/slide" Target="slides/slide4.xml"/><Relationship Id="rId35" Type="http://customschemas.google.com/relationships/presentationmetadata" Target="metadata"/><Relationship Id="rId12" Type="http://schemas.openxmlformats.org/officeDocument/2006/relationships/slide" Target="slides/slide3.xml"/><Relationship Id="rId34" Type="http://schemas.openxmlformats.org/officeDocument/2006/relationships/font" Target="fonts/RobotoMono-boldItalic.fntdata"/><Relationship Id="rId15" Type="http://schemas.openxmlformats.org/officeDocument/2006/relationships/slide" Target="slides/slide6.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328c86125d8_4_37: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g328c86125d8_4_37: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328c86125d8_4_47: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g328c86125d8_4_47: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328c86125d8_3_1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g328c86125d8_3_1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328c86125d8_5_1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g328c86125d8_5_1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328c86125d8_5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g328c86125d8_5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8: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8: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328c86125d8_3_25: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g328c86125d8_3_2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2872575248_2_15: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g32872575248_2_1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28c86125d8_0_4: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g328c86125d8_0_4: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2872575248_2_1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g32872575248_2_1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28c86125d8_4_9: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g328c86125d8_4_9: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32872575248_2_5: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g32872575248_2_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328c86125d8_4_15: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g328c86125d8_4_1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28c86125d8_4_28: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g328c86125d8_4_28: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8" name="Shape 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38" name="Shape 38"/>
        <p:cNvGrpSpPr/>
        <p:nvPr/>
      </p:nvGrpSpPr>
      <p:grpSpPr>
        <a:xfrm>
          <a:off x="0" y="0"/>
          <a:ext cx="0" cy="0"/>
          <a:chOff x="0" y="0"/>
          <a:chExt cx="0" cy="0"/>
        </a:xfrm>
      </p:grpSpPr>
      <p:sp>
        <p:nvSpPr>
          <p:cNvPr id="39" name="Google Shape;39;p3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4"/>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34"/>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2" name="Shape 42"/>
        <p:cNvGrpSpPr/>
        <p:nvPr/>
      </p:nvGrpSpPr>
      <p:grpSpPr>
        <a:xfrm>
          <a:off x="0" y="0"/>
          <a:ext cx="0" cy="0"/>
          <a:chOff x="0" y="0"/>
          <a:chExt cx="0" cy="0"/>
        </a:xfrm>
      </p:grpSpPr>
      <p:sp>
        <p:nvSpPr>
          <p:cNvPr id="43" name="Google Shape;43;p3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5"/>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35"/>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35"/>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35"/>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48" name="Shape 48"/>
        <p:cNvGrpSpPr/>
        <p:nvPr/>
      </p:nvGrpSpPr>
      <p:grpSpPr>
        <a:xfrm>
          <a:off x="0" y="0"/>
          <a:ext cx="0" cy="0"/>
          <a:chOff x="0" y="0"/>
          <a:chExt cx="0" cy="0"/>
        </a:xfrm>
      </p:grpSpPr>
      <p:sp>
        <p:nvSpPr>
          <p:cNvPr id="49" name="Google Shape;49;p3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6"/>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36"/>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36"/>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36"/>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36"/>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36"/>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59" name="Shape 59"/>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0" name="Shape 60"/>
        <p:cNvGrpSpPr/>
        <p:nvPr/>
      </p:nvGrpSpPr>
      <p:grpSpPr>
        <a:xfrm>
          <a:off x="0" y="0"/>
          <a:ext cx="0" cy="0"/>
          <a:chOff x="0" y="0"/>
          <a:chExt cx="0" cy="0"/>
        </a:xfrm>
      </p:grpSpPr>
      <p:sp>
        <p:nvSpPr>
          <p:cNvPr id="61" name="Google Shape;61;p4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48"/>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3" name="Shape 63"/>
        <p:cNvGrpSpPr/>
        <p:nvPr/>
      </p:nvGrpSpPr>
      <p:grpSpPr>
        <a:xfrm>
          <a:off x="0" y="0"/>
          <a:ext cx="0" cy="0"/>
          <a:chOff x="0" y="0"/>
          <a:chExt cx="0" cy="0"/>
        </a:xfrm>
      </p:grpSpPr>
      <p:sp>
        <p:nvSpPr>
          <p:cNvPr id="64" name="Google Shape;64;p4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49"/>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66" name="Shape 66"/>
        <p:cNvGrpSpPr/>
        <p:nvPr/>
      </p:nvGrpSpPr>
      <p:grpSpPr>
        <a:xfrm>
          <a:off x="0" y="0"/>
          <a:ext cx="0" cy="0"/>
          <a:chOff x="0" y="0"/>
          <a:chExt cx="0" cy="0"/>
        </a:xfrm>
      </p:grpSpPr>
      <p:sp>
        <p:nvSpPr>
          <p:cNvPr id="67" name="Google Shape;67;p5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50"/>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9" name="Google Shape;69;p50"/>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5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2" name="Shape 72"/>
        <p:cNvGrpSpPr/>
        <p:nvPr/>
      </p:nvGrpSpPr>
      <p:grpSpPr>
        <a:xfrm>
          <a:off x="0" y="0"/>
          <a:ext cx="0" cy="0"/>
          <a:chOff x="0" y="0"/>
          <a:chExt cx="0" cy="0"/>
        </a:xfrm>
      </p:grpSpPr>
      <p:sp>
        <p:nvSpPr>
          <p:cNvPr id="73" name="Google Shape;73;p52"/>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4" name="Shape 74"/>
        <p:cNvGrpSpPr/>
        <p:nvPr/>
      </p:nvGrpSpPr>
      <p:grpSpPr>
        <a:xfrm>
          <a:off x="0" y="0"/>
          <a:ext cx="0" cy="0"/>
          <a:chOff x="0" y="0"/>
          <a:chExt cx="0" cy="0"/>
        </a:xfrm>
      </p:grpSpPr>
      <p:sp>
        <p:nvSpPr>
          <p:cNvPr id="75" name="Google Shape;75;p5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53"/>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7" name="Google Shape;77;p53"/>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8" name="Google Shape;78;p53"/>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9" name="Shape 9"/>
        <p:cNvGrpSpPr/>
        <p:nvPr/>
      </p:nvGrpSpPr>
      <p:grpSpPr>
        <a:xfrm>
          <a:off x="0" y="0"/>
          <a:ext cx="0" cy="0"/>
          <a:chOff x="0" y="0"/>
          <a:chExt cx="0" cy="0"/>
        </a:xfrm>
      </p:grpSpPr>
      <p:sp>
        <p:nvSpPr>
          <p:cNvPr id="10" name="Google Shape;10;p2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 name="Google Shape;11;p26"/>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79" name="Shape 79"/>
        <p:cNvGrpSpPr/>
        <p:nvPr/>
      </p:nvGrpSpPr>
      <p:grpSpPr>
        <a:xfrm>
          <a:off x="0" y="0"/>
          <a:ext cx="0" cy="0"/>
          <a:chOff x="0" y="0"/>
          <a:chExt cx="0" cy="0"/>
        </a:xfrm>
      </p:grpSpPr>
      <p:sp>
        <p:nvSpPr>
          <p:cNvPr id="80" name="Google Shape;80;p5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54"/>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2" name="Google Shape;82;p54"/>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3" name="Google Shape;83;p54"/>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4" name="Shape 84"/>
        <p:cNvGrpSpPr/>
        <p:nvPr/>
      </p:nvGrpSpPr>
      <p:grpSpPr>
        <a:xfrm>
          <a:off x="0" y="0"/>
          <a:ext cx="0" cy="0"/>
          <a:chOff x="0" y="0"/>
          <a:chExt cx="0" cy="0"/>
        </a:xfrm>
      </p:grpSpPr>
      <p:sp>
        <p:nvSpPr>
          <p:cNvPr id="85" name="Google Shape;85;p5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55"/>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7" name="Google Shape;87;p55"/>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8" name="Google Shape;88;p55"/>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89" name="Shape 89"/>
        <p:cNvGrpSpPr/>
        <p:nvPr/>
      </p:nvGrpSpPr>
      <p:grpSpPr>
        <a:xfrm>
          <a:off x="0" y="0"/>
          <a:ext cx="0" cy="0"/>
          <a:chOff x="0" y="0"/>
          <a:chExt cx="0" cy="0"/>
        </a:xfrm>
      </p:grpSpPr>
      <p:sp>
        <p:nvSpPr>
          <p:cNvPr id="90" name="Google Shape;90;p5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56"/>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56"/>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3" name="Shape 93"/>
        <p:cNvGrpSpPr/>
        <p:nvPr/>
      </p:nvGrpSpPr>
      <p:grpSpPr>
        <a:xfrm>
          <a:off x="0" y="0"/>
          <a:ext cx="0" cy="0"/>
          <a:chOff x="0" y="0"/>
          <a:chExt cx="0" cy="0"/>
        </a:xfrm>
      </p:grpSpPr>
      <p:sp>
        <p:nvSpPr>
          <p:cNvPr id="94" name="Google Shape;94;p5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57"/>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6" name="Google Shape;96;p57"/>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7" name="Google Shape;97;p57"/>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8" name="Google Shape;98;p57"/>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99" name="Shape 99"/>
        <p:cNvGrpSpPr/>
        <p:nvPr/>
      </p:nvGrpSpPr>
      <p:grpSpPr>
        <a:xfrm>
          <a:off x="0" y="0"/>
          <a:ext cx="0" cy="0"/>
          <a:chOff x="0" y="0"/>
          <a:chExt cx="0" cy="0"/>
        </a:xfrm>
      </p:grpSpPr>
      <p:sp>
        <p:nvSpPr>
          <p:cNvPr id="100" name="Google Shape;100;p5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58"/>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2" name="Google Shape;102;p58"/>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3" name="Google Shape;103;p58"/>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4" name="Google Shape;104;p58"/>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58"/>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58"/>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0" name="Shape 110"/>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1" name="Shape 111"/>
        <p:cNvGrpSpPr/>
        <p:nvPr/>
      </p:nvGrpSpPr>
      <p:grpSpPr>
        <a:xfrm>
          <a:off x="0" y="0"/>
          <a:ext cx="0" cy="0"/>
          <a:chOff x="0" y="0"/>
          <a:chExt cx="0" cy="0"/>
        </a:xfrm>
      </p:grpSpPr>
      <p:sp>
        <p:nvSpPr>
          <p:cNvPr id="112" name="Google Shape;112;p7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70"/>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14" name="Shape 114"/>
        <p:cNvGrpSpPr/>
        <p:nvPr/>
      </p:nvGrpSpPr>
      <p:grpSpPr>
        <a:xfrm>
          <a:off x="0" y="0"/>
          <a:ext cx="0" cy="0"/>
          <a:chOff x="0" y="0"/>
          <a:chExt cx="0" cy="0"/>
        </a:xfrm>
      </p:grpSpPr>
      <p:sp>
        <p:nvSpPr>
          <p:cNvPr id="115" name="Google Shape;115;p7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71"/>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17" name="Shape 117"/>
        <p:cNvGrpSpPr/>
        <p:nvPr/>
      </p:nvGrpSpPr>
      <p:grpSpPr>
        <a:xfrm>
          <a:off x="0" y="0"/>
          <a:ext cx="0" cy="0"/>
          <a:chOff x="0" y="0"/>
          <a:chExt cx="0" cy="0"/>
        </a:xfrm>
      </p:grpSpPr>
      <p:sp>
        <p:nvSpPr>
          <p:cNvPr id="118" name="Google Shape;118;p7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72"/>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0" name="Google Shape;120;p72"/>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1" name="Shape 121"/>
        <p:cNvGrpSpPr/>
        <p:nvPr/>
      </p:nvGrpSpPr>
      <p:grpSpPr>
        <a:xfrm>
          <a:off x="0" y="0"/>
          <a:ext cx="0" cy="0"/>
          <a:chOff x="0" y="0"/>
          <a:chExt cx="0" cy="0"/>
        </a:xfrm>
      </p:grpSpPr>
      <p:sp>
        <p:nvSpPr>
          <p:cNvPr id="122" name="Google Shape;122;p7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 name="Shape 12"/>
        <p:cNvGrpSpPr/>
        <p:nvPr/>
      </p:nvGrpSpPr>
      <p:grpSpPr>
        <a:xfrm>
          <a:off x="0" y="0"/>
          <a:ext cx="0" cy="0"/>
          <a:chOff x="0" y="0"/>
          <a:chExt cx="0" cy="0"/>
        </a:xfrm>
      </p:grpSpPr>
      <p:sp>
        <p:nvSpPr>
          <p:cNvPr id="13" name="Google Shape;13;p2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7"/>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23" name="Shape 123"/>
        <p:cNvGrpSpPr/>
        <p:nvPr/>
      </p:nvGrpSpPr>
      <p:grpSpPr>
        <a:xfrm>
          <a:off x="0" y="0"/>
          <a:ext cx="0" cy="0"/>
          <a:chOff x="0" y="0"/>
          <a:chExt cx="0" cy="0"/>
        </a:xfrm>
      </p:grpSpPr>
      <p:sp>
        <p:nvSpPr>
          <p:cNvPr id="124" name="Google Shape;124;p74"/>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25" name="Shape 125"/>
        <p:cNvGrpSpPr/>
        <p:nvPr/>
      </p:nvGrpSpPr>
      <p:grpSpPr>
        <a:xfrm>
          <a:off x="0" y="0"/>
          <a:ext cx="0" cy="0"/>
          <a:chOff x="0" y="0"/>
          <a:chExt cx="0" cy="0"/>
        </a:xfrm>
      </p:grpSpPr>
      <p:sp>
        <p:nvSpPr>
          <p:cNvPr id="126" name="Google Shape;126;p7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75"/>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8" name="Google Shape;128;p75"/>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9" name="Google Shape;129;p75"/>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30" name="Shape 130"/>
        <p:cNvGrpSpPr/>
        <p:nvPr/>
      </p:nvGrpSpPr>
      <p:grpSpPr>
        <a:xfrm>
          <a:off x="0" y="0"/>
          <a:ext cx="0" cy="0"/>
          <a:chOff x="0" y="0"/>
          <a:chExt cx="0" cy="0"/>
        </a:xfrm>
      </p:grpSpPr>
      <p:sp>
        <p:nvSpPr>
          <p:cNvPr id="131" name="Google Shape;131;p7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76"/>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3" name="Google Shape;133;p76"/>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4" name="Google Shape;134;p76"/>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35" name="Shape 135"/>
        <p:cNvGrpSpPr/>
        <p:nvPr/>
      </p:nvGrpSpPr>
      <p:grpSpPr>
        <a:xfrm>
          <a:off x="0" y="0"/>
          <a:ext cx="0" cy="0"/>
          <a:chOff x="0" y="0"/>
          <a:chExt cx="0" cy="0"/>
        </a:xfrm>
      </p:grpSpPr>
      <p:sp>
        <p:nvSpPr>
          <p:cNvPr id="136" name="Google Shape;136;p77"/>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77"/>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8" name="Google Shape;138;p77"/>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9" name="Google Shape;139;p77"/>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40" name="Shape 140"/>
        <p:cNvGrpSpPr/>
        <p:nvPr/>
      </p:nvGrpSpPr>
      <p:grpSpPr>
        <a:xfrm>
          <a:off x="0" y="0"/>
          <a:ext cx="0" cy="0"/>
          <a:chOff x="0" y="0"/>
          <a:chExt cx="0" cy="0"/>
        </a:xfrm>
      </p:grpSpPr>
      <p:sp>
        <p:nvSpPr>
          <p:cNvPr id="141" name="Google Shape;141;p7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78"/>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3" name="Google Shape;143;p78"/>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44" name="Shape 144"/>
        <p:cNvGrpSpPr/>
        <p:nvPr/>
      </p:nvGrpSpPr>
      <p:grpSpPr>
        <a:xfrm>
          <a:off x="0" y="0"/>
          <a:ext cx="0" cy="0"/>
          <a:chOff x="0" y="0"/>
          <a:chExt cx="0" cy="0"/>
        </a:xfrm>
      </p:grpSpPr>
      <p:sp>
        <p:nvSpPr>
          <p:cNvPr id="145" name="Google Shape;145;p7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79"/>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7" name="Google Shape;147;p79"/>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8" name="Google Shape;148;p79"/>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9" name="Google Shape;149;p79"/>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50" name="Shape 150"/>
        <p:cNvGrpSpPr/>
        <p:nvPr/>
      </p:nvGrpSpPr>
      <p:grpSpPr>
        <a:xfrm>
          <a:off x="0" y="0"/>
          <a:ext cx="0" cy="0"/>
          <a:chOff x="0" y="0"/>
          <a:chExt cx="0" cy="0"/>
        </a:xfrm>
      </p:grpSpPr>
      <p:sp>
        <p:nvSpPr>
          <p:cNvPr id="151" name="Google Shape;151;p8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80"/>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3" name="Google Shape;153;p80"/>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4" name="Google Shape;154;p80"/>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5" name="Google Shape;155;p80"/>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6" name="Google Shape;156;p80"/>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7" name="Google Shape;157;p80"/>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62" name="Shape 162"/>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63" name="Shape 163"/>
        <p:cNvGrpSpPr/>
        <p:nvPr/>
      </p:nvGrpSpPr>
      <p:grpSpPr>
        <a:xfrm>
          <a:off x="0" y="0"/>
          <a:ext cx="0" cy="0"/>
          <a:chOff x="0" y="0"/>
          <a:chExt cx="0" cy="0"/>
        </a:xfrm>
      </p:grpSpPr>
      <p:sp>
        <p:nvSpPr>
          <p:cNvPr id="164" name="Google Shape;164;p92"/>
          <p:cNvSpPr txBox="1"/>
          <p:nvPr>
            <p:ph type="title"/>
          </p:nvPr>
        </p:nvSpPr>
        <p:spPr>
          <a:xfrm>
            <a:off x="609480" y="273600"/>
            <a:ext cx="1097250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92"/>
          <p:cNvSpPr txBox="1"/>
          <p:nvPr>
            <p:ph idx="1" type="subTitle"/>
          </p:nvPr>
        </p:nvSpPr>
        <p:spPr>
          <a:xfrm>
            <a:off x="609480" y="1604520"/>
            <a:ext cx="10972500" cy="3977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66" name="Shape 166"/>
        <p:cNvGrpSpPr/>
        <p:nvPr/>
      </p:nvGrpSpPr>
      <p:grpSpPr>
        <a:xfrm>
          <a:off x="0" y="0"/>
          <a:ext cx="0" cy="0"/>
          <a:chOff x="0" y="0"/>
          <a:chExt cx="0" cy="0"/>
        </a:xfrm>
      </p:grpSpPr>
      <p:sp>
        <p:nvSpPr>
          <p:cNvPr id="167" name="Google Shape;167;p93"/>
          <p:cNvSpPr txBox="1"/>
          <p:nvPr>
            <p:ph type="title"/>
          </p:nvPr>
        </p:nvSpPr>
        <p:spPr>
          <a:xfrm>
            <a:off x="609480" y="273600"/>
            <a:ext cx="1097250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93"/>
          <p:cNvSpPr txBox="1"/>
          <p:nvPr>
            <p:ph idx="1" type="body"/>
          </p:nvPr>
        </p:nvSpPr>
        <p:spPr>
          <a:xfrm>
            <a:off x="609480" y="1604520"/>
            <a:ext cx="10972500" cy="3977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5" name="Shape 15"/>
        <p:cNvGrpSpPr/>
        <p:nvPr/>
      </p:nvGrpSpPr>
      <p:grpSpPr>
        <a:xfrm>
          <a:off x="0" y="0"/>
          <a:ext cx="0" cy="0"/>
          <a:chOff x="0" y="0"/>
          <a:chExt cx="0" cy="0"/>
        </a:xfrm>
      </p:grpSpPr>
      <p:sp>
        <p:nvSpPr>
          <p:cNvPr id="16" name="Google Shape;16;p2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8"/>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 name="Google Shape;18;p28"/>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69" name="Shape 169"/>
        <p:cNvGrpSpPr/>
        <p:nvPr/>
      </p:nvGrpSpPr>
      <p:grpSpPr>
        <a:xfrm>
          <a:off x="0" y="0"/>
          <a:ext cx="0" cy="0"/>
          <a:chOff x="0" y="0"/>
          <a:chExt cx="0" cy="0"/>
        </a:xfrm>
      </p:grpSpPr>
      <p:sp>
        <p:nvSpPr>
          <p:cNvPr id="170" name="Google Shape;170;p94"/>
          <p:cNvSpPr txBox="1"/>
          <p:nvPr>
            <p:ph type="title"/>
          </p:nvPr>
        </p:nvSpPr>
        <p:spPr>
          <a:xfrm>
            <a:off x="609480" y="273600"/>
            <a:ext cx="1097250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94"/>
          <p:cNvSpPr txBox="1"/>
          <p:nvPr>
            <p:ph idx="1" type="body"/>
          </p:nvPr>
        </p:nvSpPr>
        <p:spPr>
          <a:xfrm>
            <a:off x="609480" y="1604520"/>
            <a:ext cx="5354400" cy="3977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2" name="Google Shape;172;p94"/>
          <p:cNvSpPr txBox="1"/>
          <p:nvPr>
            <p:ph idx="2" type="body"/>
          </p:nvPr>
        </p:nvSpPr>
        <p:spPr>
          <a:xfrm>
            <a:off x="6231960" y="1604520"/>
            <a:ext cx="5354400" cy="3977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3" name="Shape 173"/>
        <p:cNvGrpSpPr/>
        <p:nvPr/>
      </p:nvGrpSpPr>
      <p:grpSpPr>
        <a:xfrm>
          <a:off x="0" y="0"/>
          <a:ext cx="0" cy="0"/>
          <a:chOff x="0" y="0"/>
          <a:chExt cx="0" cy="0"/>
        </a:xfrm>
      </p:grpSpPr>
      <p:sp>
        <p:nvSpPr>
          <p:cNvPr id="174" name="Google Shape;174;p95"/>
          <p:cNvSpPr txBox="1"/>
          <p:nvPr>
            <p:ph type="title"/>
          </p:nvPr>
        </p:nvSpPr>
        <p:spPr>
          <a:xfrm>
            <a:off x="609480" y="273600"/>
            <a:ext cx="1097250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75" name="Shape 175"/>
        <p:cNvGrpSpPr/>
        <p:nvPr/>
      </p:nvGrpSpPr>
      <p:grpSpPr>
        <a:xfrm>
          <a:off x="0" y="0"/>
          <a:ext cx="0" cy="0"/>
          <a:chOff x="0" y="0"/>
          <a:chExt cx="0" cy="0"/>
        </a:xfrm>
      </p:grpSpPr>
      <p:sp>
        <p:nvSpPr>
          <p:cNvPr id="176" name="Google Shape;176;p96"/>
          <p:cNvSpPr txBox="1"/>
          <p:nvPr>
            <p:ph idx="1" type="subTitle"/>
          </p:nvPr>
        </p:nvSpPr>
        <p:spPr>
          <a:xfrm>
            <a:off x="609480" y="273600"/>
            <a:ext cx="10972500" cy="53079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77" name="Shape 177"/>
        <p:cNvGrpSpPr/>
        <p:nvPr/>
      </p:nvGrpSpPr>
      <p:grpSpPr>
        <a:xfrm>
          <a:off x="0" y="0"/>
          <a:ext cx="0" cy="0"/>
          <a:chOff x="0" y="0"/>
          <a:chExt cx="0" cy="0"/>
        </a:xfrm>
      </p:grpSpPr>
      <p:sp>
        <p:nvSpPr>
          <p:cNvPr id="178" name="Google Shape;178;p97"/>
          <p:cNvSpPr txBox="1"/>
          <p:nvPr>
            <p:ph type="title"/>
          </p:nvPr>
        </p:nvSpPr>
        <p:spPr>
          <a:xfrm>
            <a:off x="609480" y="273600"/>
            <a:ext cx="1097250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97"/>
          <p:cNvSpPr txBox="1"/>
          <p:nvPr>
            <p:ph idx="1" type="body"/>
          </p:nvPr>
        </p:nvSpPr>
        <p:spPr>
          <a:xfrm>
            <a:off x="609480" y="1604520"/>
            <a:ext cx="5354400" cy="18969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0" name="Google Shape;180;p97"/>
          <p:cNvSpPr txBox="1"/>
          <p:nvPr>
            <p:ph idx="2" type="body"/>
          </p:nvPr>
        </p:nvSpPr>
        <p:spPr>
          <a:xfrm>
            <a:off x="6231960" y="1604520"/>
            <a:ext cx="5354400" cy="3977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1" name="Google Shape;181;p97"/>
          <p:cNvSpPr txBox="1"/>
          <p:nvPr>
            <p:ph idx="3" type="body"/>
          </p:nvPr>
        </p:nvSpPr>
        <p:spPr>
          <a:xfrm>
            <a:off x="609480" y="3682080"/>
            <a:ext cx="5354400" cy="18969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82" name="Shape 182"/>
        <p:cNvGrpSpPr/>
        <p:nvPr/>
      </p:nvGrpSpPr>
      <p:grpSpPr>
        <a:xfrm>
          <a:off x="0" y="0"/>
          <a:ext cx="0" cy="0"/>
          <a:chOff x="0" y="0"/>
          <a:chExt cx="0" cy="0"/>
        </a:xfrm>
      </p:grpSpPr>
      <p:sp>
        <p:nvSpPr>
          <p:cNvPr id="183" name="Google Shape;183;p98"/>
          <p:cNvSpPr txBox="1"/>
          <p:nvPr>
            <p:ph type="title"/>
          </p:nvPr>
        </p:nvSpPr>
        <p:spPr>
          <a:xfrm>
            <a:off x="609480" y="273600"/>
            <a:ext cx="1097250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98"/>
          <p:cNvSpPr txBox="1"/>
          <p:nvPr>
            <p:ph idx="1" type="body"/>
          </p:nvPr>
        </p:nvSpPr>
        <p:spPr>
          <a:xfrm>
            <a:off x="609480" y="1604520"/>
            <a:ext cx="5354400" cy="39774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5" name="Google Shape;185;p98"/>
          <p:cNvSpPr txBox="1"/>
          <p:nvPr>
            <p:ph idx="2" type="body"/>
          </p:nvPr>
        </p:nvSpPr>
        <p:spPr>
          <a:xfrm>
            <a:off x="6231960" y="1604520"/>
            <a:ext cx="5354400" cy="18969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6" name="Google Shape;186;p98"/>
          <p:cNvSpPr txBox="1"/>
          <p:nvPr>
            <p:ph idx="3" type="body"/>
          </p:nvPr>
        </p:nvSpPr>
        <p:spPr>
          <a:xfrm>
            <a:off x="6231960" y="3682080"/>
            <a:ext cx="5354400" cy="18969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87" name="Shape 187"/>
        <p:cNvGrpSpPr/>
        <p:nvPr/>
      </p:nvGrpSpPr>
      <p:grpSpPr>
        <a:xfrm>
          <a:off x="0" y="0"/>
          <a:ext cx="0" cy="0"/>
          <a:chOff x="0" y="0"/>
          <a:chExt cx="0" cy="0"/>
        </a:xfrm>
      </p:grpSpPr>
      <p:sp>
        <p:nvSpPr>
          <p:cNvPr id="188" name="Google Shape;188;p99"/>
          <p:cNvSpPr txBox="1"/>
          <p:nvPr>
            <p:ph type="title"/>
          </p:nvPr>
        </p:nvSpPr>
        <p:spPr>
          <a:xfrm>
            <a:off x="609480" y="273600"/>
            <a:ext cx="1097250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99"/>
          <p:cNvSpPr txBox="1"/>
          <p:nvPr>
            <p:ph idx="1" type="body"/>
          </p:nvPr>
        </p:nvSpPr>
        <p:spPr>
          <a:xfrm>
            <a:off x="609480" y="1604520"/>
            <a:ext cx="5354400" cy="18969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0" name="Google Shape;190;p99"/>
          <p:cNvSpPr txBox="1"/>
          <p:nvPr>
            <p:ph idx="2" type="body"/>
          </p:nvPr>
        </p:nvSpPr>
        <p:spPr>
          <a:xfrm>
            <a:off x="6231960" y="1604520"/>
            <a:ext cx="5354400" cy="18969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1" name="Google Shape;191;p99"/>
          <p:cNvSpPr txBox="1"/>
          <p:nvPr>
            <p:ph idx="3" type="body"/>
          </p:nvPr>
        </p:nvSpPr>
        <p:spPr>
          <a:xfrm>
            <a:off x="609480" y="3682080"/>
            <a:ext cx="10972500" cy="18969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92" name="Shape 192"/>
        <p:cNvGrpSpPr/>
        <p:nvPr/>
      </p:nvGrpSpPr>
      <p:grpSpPr>
        <a:xfrm>
          <a:off x="0" y="0"/>
          <a:ext cx="0" cy="0"/>
          <a:chOff x="0" y="0"/>
          <a:chExt cx="0" cy="0"/>
        </a:xfrm>
      </p:grpSpPr>
      <p:sp>
        <p:nvSpPr>
          <p:cNvPr id="193" name="Google Shape;193;p100"/>
          <p:cNvSpPr txBox="1"/>
          <p:nvPr>
            <p:ph type="title"/>
          </p:nvPr>
        </p:nvSpPr>
        <p:spPr>
          <a:xfrm>
            <a:off x="609480" y="273600"/>
            <a:ext cx="1097250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100"/>
          <p:cNvSpPr txBox="1"/>
          <p:nvPr>
            <p:ph idx="1" type="body"/>
          </p:nvPr>
        </p:nvSpPr>
        <p:spPr>
          <a:xfrm>
            <a:off x="609480" y="1604520"/>
            <a:ext cx="10972500" cy="18969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5" name="Google Shape;195;p100"/>
          <p:cNvSpPr txBox="1"/>
          <p:nvPr>
            <p:ph idx="2" type="body"/>
          </p:nvPr>
        </p:nvSpPr>
        <p:spPr>
          <a:xfrm>
            <a:off x="609480" y="3682080"/>
            <a:ext cx="10972500" cy="18969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96" name="Shape 196"/>
        <p:cNvGrpSpPr/>
        <p:nvPr/>
      </p:nvGrpSpPr>
      <p:grpSpPr>
        <a:xfrm>
          <a:off x="0" y="0"/>
          <a:ext cx="0" cy="0"/>
          <a:chOff x="0" y="0"/>
          <a:chExt cx="0" cy="0"/>
        </a:xfrm>
      </p:grpSpPr>
      <p:sp>
        <p:nvSpPr>
          <p:cNvPr id="197" name="Google Shape;197;p101"/>
          <p:cNvSpPr txBox="1"/>
          <p:nvPr>
            <p:ph type="title"/>
          </p:nvPr>
        </p:nvSpPr>
        <p:spPr>
          <a:xfrm>
            <a:off x="609480" y="273600"/>
            <a:ext cx="1097250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101"/>
          <p:cNvSpPr txBox="1"/>
          <p:nvPr>
            <p:ph idx="1" type="body"/>
          </p:nvPr>
        </p:nvSpPr>
        <p:spPr>
          <a:xfrm>
            <a:off x="609480" y="1604520"/>
            <a:ext cx="5354400" cy="18969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9" name="Google Shape;199;p101"/>
          <p:cNvSpPr txBox="1"/>
          <p:nvPr>
            <p:ph idx="2" type="body"/>
          </p:nvPr>
        </p:nvSpPr>
        <p:spPr>
          <a:xfrm>
            <a:off x="6231960" y="1604520"/>
            <a:ext cx="5354400" cy="18969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0" name="Google Shape;200;p101"/>
          <p:cNvSpPr txBox="1"/>
          <p:nvPr>
            <p:ph idx="3" type="body"/>
          </p:nvPr>
        </p:nvSpPr>
        <p:spPr>
          <a:xfrm>
            <a:off x="609480" y="3682080"/>
            <a:ext cx="5354400" cy="18969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1" name="Google Shape;201;p101"/>
          <p:cNvSpPr txBox="1"/>
          <p:nvPr>
            <p:ph idx="4" type="body"/>
          </p:nvPr>
        </p:nvSpPr>
        <p:spPr>
          <a:xfrm>
            <a:off x="6231960" y="3682080"/>
            <a:ext cx="5354400" cy="18969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02" name="Shape 202"/>
        <p:cNvGrpSpPr/>
        <p:nvPr/>
      </p:nvGrpSpPr>
      <p:grpSpPr>
        <a:xfrm>
          <a:off x="0" y="0"/>
          <a:ext cx="0" cy="0"/>
          <a:chOff x="0" y="0"/>
          <a:chExt cx="0" cy="0"/>
        </a:xfrm>
      </p:grpSpPr>
      <p:sp>
        <p:nvSpPr>
          <p:cNvPr id="203" name="Google Shape;203;p102"/>
          <p:cNvSpPr txBox="1"/>
          <p:nvPr>
            <p:ph type="title"/>
          </p:nvPr>
        </p:nvSpPr>
        <p:spPr>
          <a:xfrm>
            <a:off x="609480" y="273600"/>
            <a:ext cx="1097250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102"/>
          <p:cNvSpPr txBox="1"/>
          <p:nvPr>
            <p:ph idx="1" type="body"/>
          </p:nvPr>
        </p:nvSpPr>
        <p:spPr>
          <a:xfrm>
            <a:off x="609480" y="1604520"/>
            <a:ext cx="3533100" cy="18969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5" name="Google Shape;205;p102"/>
          <p:cNvSpPr txBox="1"/>
          <p:nvPr>
            <p:ph idx="2" type="body"/>
          </p:nvPr>
        </p:nvSpPr>
        <p:spPr>
          <a:xfrm>
            <a:off x="4319640" y="1604520"/>
            <a:ext cx="3533100" cy="18969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6" name="Google Shape;206;p102"/>
          <p:cNvSpPr txBox="1"/>
          <p:nvPr>
            <p:ph idx="3" type="body"/>
          </p:nvPr>
        </p:nvSpPr>
        <p:spPr>
          <a:xfrm>
            <a:off x="8029800" y="1604520"/>
            <a:ext cx="3533100" cy="18969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7" name="Google Shape;207;p102"/>
          <p:cNvSpPr txBox="1"/>
          <p:nvPr>
            <p:ph idx="4" type="body"/>
          </p:nvPr>
        </p:nvSpPr>
        <p:spPr>
          <a:xfrm>
            <a:off x="609480" y="3682080"/>
            <a:ext cx="3533100" cy="18969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8" name="Google Shape;208;p102"/>
          <p:cNvSpPr txBox="1"/>
          <p:nvPr>
            <p:ph idx="5" type="body"/>
          </p:nvPr>
        </p:nvSpPr>
        <p:spPr>
          <a:xfrm>
            <a:off x="4319640" y="3682080"/>
            <a:ext cx="3533100" cy="18969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9" name="Google Shape;209;p102"/>
          <p:cNvSpPr txBox="1"/>
          <p:nvPr>
            <p:ph idx="6" type="body"/>
          </p:nvPr>
        </p:nvSpPr>
        <p:spPr>
          <a:xfrm>
            <a:off x="8029800" y="3682080"/>
            <a:ext cx="3533100" cy="18969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13" name="Shape 21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2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14" name="Shape 214"/>
        <p:cNvGrpSpPr/>
        <p:nvPr/>
      </p:nvGrpSpPr>
      <p:grpSpPr>
        <a:xfrm>
          <a:off x="0" y="0"/>
          <a:ext cx="0" cy="0"/>
          <a:chOff x="0" y="0"/>
          <a:chExt cx="0" cy="0"/>
        </a:xfrm>
      </p:grpSpPr>
      <p:sp>
        <p:nvSpPr>
          <p:cNvPr id="215" name="Google Shape;215;p10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103"/>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17" name="Shape 217"/>
        <p:cNvGrpSpPr/>
        <p:nvPr/>
      </p:nvGrpSpPr>
      <p:grpSpPr>
        <a:xfrm>
          <a:off x="0" y="0"/>
          <a:ext cx="0" cy="0"/>
          <a:chOff x="0" y="0"/>
          <a:chExt cx="0" cy="0"/>
        </a:xfrm>
      </p:grpSpPr>
      <p:sp>
        <p:nvSpPr>
          <p:cNvPr id="218" name="Google Shape;218;p10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9" name="Google Shape;219;p104"/>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20" name="Shape 220"/>
        <p:cNvGrpSpPr/>
        <p:nvPr/>
      </p:nvGrpSpPr>
      <p:grpSpPr>
        <a:xfrm>
          <a:off x="0" y="0"/>
          <a:ext cx="0" cy="0"/>
          <a:chOff x="0" y="0"/>
          <a:chExt cx="0" cy="0"/>
        </a:xfrm>
      </p:grpSpPr>
      <p:sp>
        <p:nvSpPr>
          <p:cNvPr id="221" name="Google Shape;221;p10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105"/>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3" name="Google Shape;223;p105"/>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4" name="Shape 224"/>
        <p:cNvGrpSpPr/>
        <p:nvPr/>
      </p:nvGrpSpPr>
      <p:grpSpPr>
        <a:xfrm>
          <a:off x="0" y="0"/>
          <a:ext cx="0" cy="0"/>
          <a:chOff x="0" y="0"/>
          <a:chExt cx="0" cy="0"/>
        </a:xfrm>
      </p:grpSpPr>
      <p:sp>
        <p:nvSpPr>
          <p:cNvPr id="225" name="Google Shape;225;p10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26" name="Shape 226"/>
        <p:cNvGrpSpPr/>
        <p:nvPr/>
      </p:nvGrpSpPr>
      <p:grpSpPr>
        <a:xfrm>
          <a:off x="0" y="0"/>
          <a:ext cx="0" cy="0"/>
          <a:chOff x="0" y="0"/>
          <a:chExt cx="0" cy="0"/>
        </a:xfrm>
      </p:grpSpPr>
      <p:sp>
        <p:nvSpPr>
          <p:cNvPr id="227" name="Google Shape;227;p107"/>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28" name="Shape 228"/>
        <p:cNvGrpSpPr/>
        <p:nvPr/>
      </p:nvGrpSpPr>
      <p:grpSpPr>
        <a:xfrm>
          <a:off x="0" y="0"/>
          <a:ext cx="0" cy="0"/>
          <a:chOff x="0" y="0"/>
          <a:chExt cx="0" cy="0"/>
        </a:xfrm>
      </p:grpSpPr>
      <p:sp>
        <p:nvSpPr>
          <p:cNvPr id="229" name="Google Shape;229;p10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0" name="Google Shape;230;p108"/>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1" name="Google Shape;231;p108"/>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2" name="Google Shape;232;p108"/>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33" name="Shape 233"/>
        <p:cNvGrpSpPr/>
        <p:nvPr/>
      </p:nvGrpSpPr>
      <p:grpSpPr>
        <a:xfrm>
          <a:off x="0" y="0"/>
          <a:ext cx="0" cy="0"/>
          <a:chOff x="0" y="0"/>
          <a:chExt cx="0" cy="0"/>
        </a:xfrm>
      </p:grpSpPr>
      <p:sp>
        <p:nvSpPr>
          <p:cNvPr id="234" name="Google Shape;234;p10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5" name="Google Shape;235;p109"/>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6" name="Google Shape;236;p109"/>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7" name="Google Shape;237;p109"/>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38" name="Shape 238"/>
        <p:cNvGrpSpPr/>
        <p:nvPr/>
      </p:nvGrpSpPr>
      <p:grpSpPr>
        <a:xfrm>
          <a:off x="0" y="0"/>
          <a:ext cx="0" cy="0"/>
          <a:chOff x="0" y="0"/>
          <a:chExt cx="0" cy="0"/>
        </a:xfrm>
      </p:grpSpPr>
      <p:sp>
        <p:nvSpPr>
          <p:cNvPr id="239" name="Google Shape;239;p11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0" name="Google Shape;240;p110"/>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1" name="Google Shape;241;p110"/>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2" name="Google Shape;242;p110"/>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43" name="Shape 243"/>
        <p:cNvGrpSpPr/>
        <p:nvPr/>
      </p:nvGrpSpPr>
      <p:grpSpPr>
        <a:xfrm>
          <a:off x="0" y="0"/>
          <a:ext cx="0" cy="0"/>
          <a:chOff x="0" y="0"/>
          <a:chExt cx="0" cy="0"/>
        </a:xfrm>
      </p:grpSpPr>
      <p:sp>
        <p:nvSpPr>
          <p:cNvPr id="244" name="Google Shape;244;p11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5" name="Google Shape;245;p111"/>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6" name="Google Shape;246;p111"/>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47" name="Shape 247"/>
        <p:cNvGrpSpPr/>
        <p:nvPr/>
      </p:nvGrpSpPr>
      <p:grpSpPr>
        <a:xfrm>
          <a:off x="0" y="0"/>
          <a:ext cx="0" cy="0"/>
          <a:chOff x="0" y="0"/>
          <a:chExt cx="0" cy="0"/>
        </a:xfrm>
      </p:grpSpPr>
      <p:sp>
        <p:nvSpPr>
          <p:cNvPr id="248" name="Google Shape;248;p11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9" name="Google Shape;249;p112"/>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0" name="Google Shape;250;p112"/>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1" name="Google Shape;251;p112"/>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2" name="Google Shape;252;p112"/>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1" name="Shape 21"/>
        <p:cNvGrpSpPr/>
        <p:nvPr/>
      </p:nvGrpSpPr>
      <p:grpSpPr>
        <a:xfrm>
          <a:off x="0" y="0"/>
          <a:ext cx="0" cy="0"/>
          <a:chOff x="0" y="0"/>
          <a:chExt cx="0" cy="0"/>
        </a:xfrm>
      </p:grpSpPr>
      <p:sp>
        <p:nvSpPr>
          <p:cNvPr id="22" name="Google Shape;22;p30"/>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53" name="Shape 253"/>
        <p:cNvGrpSpPr/>
        <p:nvPr/>
      </p:nvGrpSpPr>
      <p:grpSpPr>
        <a:xfrm>
          <a:off x="0" y="0"/>
          <a:ext cx="0" cy="0"/>
          <a:chOff x="0" y="0"/>
          <a:chExt cx="0" cy="0"/>
        </a:xfrm>
      </p:grpSpPr>
      <p:sp>
        <p:nvSpPr>
          <p:cNvPr id="254" name="Google Shape;254;p11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5" name="Google Shape;255;p113"/>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6" name="Google Shape;256;p113"/>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7" name="Google Shape;257;p113"/>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8" name="Google Shape;258;p113"/>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9" name="Google Shape;259;p113"/>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0" name="Google Shape;260;p113"/>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3" name="Shape 23"/>
        <p:cNvGrpSpPr/>
        <p:nvPr/>
      </p:nvGrpSpPr>
      <p:grpSpPr>
        <a:xfrm>
          <a:off x="0" y="0"/>
          <a:ext cx="0" cy="0"/>
          <a:chOff x="0" y="0"/>
          <a:chExt cx="0" cy="0"/>
        </a:xfrm>
      </p:grpSpPr>
      <p:sp>
        <p:nvSpPr>
          <p:cNvPr id="24" name="Google Shape;24;p3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1"/>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 name="Google Shape;26;p31"/>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 name="Google Shape;27;p31"/>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8" name="Shape 28"/>
        <p:cNvGrpSpPr/>
        <p:nvPr/>
      </p:nvGrpSpPr>
      <p:grpSpPr>
        <a:xfrm>
          <a:off x="0" y="0"/>
          <a:ext cx="0" cy="0"/>
          <a:chOff x="0" y="0"/>
          <a:chExt cx="0" cy="0"/>
        </a:xfrm>
      </p:grpSpPr>
      <p:sp>
        <p:nvSpPr>
          <p:cNvPr id="29" name="Google Shape;29;p3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2"/>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32"/>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32"/>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3" name="Shape 33"/>
        <p:cNvGrpSpPr/>
        <p:nvPr/>
      </p:nvGrpSpPr>
      <p:grpSpPr>
        <a:xfrm>
          <a:off x="0" y="0"/>
          <a:ext cx="0" cy="0"/>
          <a:chOff x="0" y="0"/>
          <a:chExt cx="0" cy="0"/>
        </a:xfrm>
      </p:grpSpPr>
      <p:sp>
        <p:nvSpPr>
          <p:cNvPr id="34" name="Google Shape;34;p3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3"/>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33"/>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33"/>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1.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 Type="http://schemas.openxmlformats.org/officeDocument/2006/relationships/image" Target="../media/image3.png"/><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6.xml"/><Relationship Id="rId10" Type="http://schemas.openxmlformats.org/officeDocument/2006/relationships/slideLayout" Target="../slideLayouts/slideLayout45.xml"/><Relationship Id="rId13" Type="http://schemas.openxmlformats.org/officeDocument/2006/relationships/slideLayout" Target="../slideLayouts/slideLayout48.xml"/><Relationship Id="rId12" Type="http://schemas.openxmlformats.org/officeDocument/2006/relationships/slideLayout" Target="../slideLayouts/slideLayout47.xml"/><Relationship Id="rId1" Type="http://schemas.openxmlformats.org/officeDocument/2006/relationships/image" Target="../media/image4.png"/><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theme" Target="../theme/theme4.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8.xml"/><Relationship Id="rId10" Type="http://schemas.openxmlformats.org/officeDocument/2006/relationships/slideLayout" Target="../slideLayouts/slideLayout57.xml"/><Relationship Id="rId13" Type="http://schemas.openxmlformats.org/officeDocument/2006/relationships/slideLayout" Target="../slideLayouts/slideLayout60.xml"/><Relationship Id="rId12" Type="http://schemas.openxmlformats.org/officeDocument/2006/relationships/slideLayout" Target="../slideLayouts/slideLayout59.xml"/><Relationship Id="rId1" Type="http://schemas.openxmlformats.org/officeDocument/2006/relationships/image" Target="../media/image5.png"/><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theme" Target="../theme/theme6.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10"/>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6" name="Shape 56"/>
        <p:cNvGrpSpPr/>
        <p:nvPr/>
      </p:nvGrpSpPr>
      <p:grpSpPr>
        <a:xfrm>
          <a:off x="0" y="0"/>
          <a:ext cx="0" cy="0"/>
          <a:chOff x="0" y="0"/>
          <a:chExt cx="0" cy="0"/>
        </a:xfrm>
      </p:grpSpPr>
      <p:sp>
        <p:nvSpPr>
          <p:cNvPr id="57" name="Google Shape;57;p14"/>
          <p:cNvSpPr txBox="1"/>
          <p:nvPr>
            <p:ph idx="1" type="body"/>
          </p:nvPr>
        </p:nvSpPr>
        <p:spPr>
          <a:xfrm>
            <a:off x="338760" y="1058760"/>
            <a:ext cx="11514240" cy="4908600"/>
          </a:xfrm>
          <a:prstGeom prst="rect">
            <a:avLst/>
          </a:prstGeom>
          <a:noFill/>
          <a:ln>
            <a:noFill/>
          </a:ln>
        </p:spPr>
        <p:txBody>
          <a:bodyPr anchorCtr="0" anchor="t" bIns="45000" lIns="90000" spcFirstLastPara="1" rIns="90000" wrap="square" tIns="450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8" name="Google Shape;58;p14"/>
          <p:cNvSpPr txBox="1"/>
          <p:nvPr>
            <p:ph type="title"/>
          </p:nvPr>
        </p:nvSpPr>
        <p:spPr>
          <a:xfrm>
            <a:off x="338760" y="112680"/>
            <a:ext cx="11514240" cy="435600"/>
          </a:xfrm>
          <a:prstGeom prst="rect">
            <a:avLst/>
          </a:prstGeom>
          <a:noFill/>
          <a:ln>
            <a:noFill/>
          </a:ln>
        </p:spPr>
        <p:txBody>
          <a:bodyPr anchorCtr="0" anchor="t" bIns="45000" lIns="90000" spcFirstLastPara="1" rIns="90000" wrap="square" tIns="450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07" name="Shape 107"/>
        <p:cNvGrpSpPr/>
        <p:nvPr/>
      </p:nvGrpSpPr>
      <p:grpSpPr>
        <a:xfrm>
          <a:off x="0" y="0"/>
          <a:ext cx="0" cy="0"/>
          <a:chOff x="0" y="0"/>
          <a:chExt cx="0" cy="0"/>
        </a:xfrm>
      </p:grpSpPr>
      <p:sp>
        <p:nvSpPr>
          <p:cNvPr id="108" name="Google Shape;108;p18"/>
          <p:cNvSpPr txBox="1"/>
          <p:nvPr>
            <p:ph type="title"/>
          </p:nvPr>
        </p:nvSpPr>
        <p:spPr>
          <a:xfrm>
            <a:off x="338760" y="112680"/>
            <a:ext cx="11514240" cy="435600"/>
          </a:xfrm>
          <a:prstGeom prst="rect">
            <a:avLst/>
          </a:prstGeom>
          <a:noFill/>
          <a:ln>
            <a:noFill/>
          </a:ln>
        </p:spPr>
        <p:txBody>
          <a:bodyPr anchorCtr="0" anchor="t" bIns="45000" lIns="90000" spcFirstLastPara="1" rIns="90000" wrap="square" tIns="450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9" name="Google Shape;109;p18"/>
          <p:cNvSpPr txBox="1"/>
          <p:nvPr>
            <p:ph idx="1" type="body"/>
          </p:nvPr>
        </p:nvSpPr>
        <p:spPr>
          <a:xfrm>
            <a:off x="337680" y="1032480"/>
            <a:ext cx="11515320" cy="4938480"/>
          </a:xfrm>
          <a:prstGeom prst="rect">
            <a:avLst/>
          </a:prstGeom>
          <a:noFill/>
          <a:ln>
            <a:noFill/>
          </a:ln>
        </p:spPr>
        <p:txBody>
          <a:bodyPr anchorCtr="0" anchor="t" bIns="45000" lIns="90000" spcFirstLastPara="1" rIns="90000" wrap="square" tIns="450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58" name="Shape 158"/>
        <p:cNvGrpSpPr/>
        <p:nvPr/>
      </p:nvGrpSpPr>
      <p:grpSpPr>
        <a:xfrm>
          <a:off x="0" y="0"/>
          <a:ext cx="0" cy="0"/>
          <a:chOff x="0" y="0"/>
          <a:chExt cx="0" cy="0"/>
        </a:xfrm>
      </p:grpSpPr>
      <p:sp>
        <p:nvSpPr>
          <p:cNvPr id="159" name="Google Shape;159;p22"/>
          <p:cNvSpPr txBox="1"/>
          <p:nvPr>
            <p:ph type="title"/>
          </p:nvPr>
        </p:nvSpPr>
        <p:spPr>
          <a:xfrm>
            <a:off x="338760" y="112680"/>
            <a:ext cx="11514300" cy="435600"/>
          </a:xfrm>
          <a:prstGeom prst="rect">
            <a:avLst/>
          </a:prstGeom>
          <a:noFill/>
          <a:ln>
            <a:noFill/>
          </a:ln>
        </p:spPr>
        <p:txBody>
          <a:bodyPr anchorCtr="0" anchor="t" bIns="45000" lIns="90000" spcFirstLastPara="1" rIns="90000" wrap="square" tIns="45000">
            <a:noAutofit/>
          </a:bodyPr>
          <a:lstStyle>
            <a:lvl1pPr lvl="0" marR="0" algn="l">
              <a:spcBef>
                <a:spcPts val="0"/>
              </a:spcBef>
              <a:spcAft>
                <a:spcPts val="0"/>
              </a:spcAft>
              <a:buSzPts val="1400"/>
              <a:buNone/>
              <a:defRPr b="0" i="0" sz="1800" u="none" cap="none" strike="noStrike"/>
            </a:lvl1pPr>
            <a:lvl2pPr lvl="1" marR="0" algn="l">
              <a:spcBef>
                <a:spcPts val="0"/>
              </a:spcBef>
              <a:spcAft>
                <a:spcPts val="0"/>
              </a:spcAft>
              <a:buSzPts val="1400"/>
              <a:buNone/>
              <a:defRPr b="0" i="0" sz="1800" u="none" cap="none" strike="noStrike"/>
            </a:lvl2pPr>
            <a:lvl3pPr lvl="2" marR="0" algn="l">
              <a:spcBef>
                <a:spcPts val="0"/>
              </a:spcBef>
              <a:spcAft>
                <a:spcPts val="0"/>
              </a:spcAft>
              <a:buSzPts val="1400"/>
              <a:buNone/>
              <a:defRPr b="0" i="0" sz="1800" u="none" cap="none" strike="noStrike"/>
            </a:lvl3pPr>
            <a:lvl4pPr lvl="3" marR="0" algn="l">
              <a:spcBef>
                <a:spcPts val="0"/>
              </a:spcBef>
              <a:spcAft>
                <a:spcPts val="0"/>
              </a:spcAft>
              <a:buSzPts val="1400"/>
              <a:buNone/>
              <a:defRPr b="0" i="0" sz="1800" u="none" cap="none" strike="noStrike"/>
            </a:lvl4pPr>
            <a:lvl5pPr lvl="4" marR="0" algn="l">
              <a:spcBef>
                <a:spcPts val="0"/>
              </a:spcBef>
              <a:spcAft>
                <a:spcPts val="0"/>
              </a:spcAft>
              <a:buSzPts val="1400"/>
              <a:buNone/>
              <a:defRPr b="0" i="0" sz="1800" u="none" cap="none" strike="noStrike"/>
            </a:lvl5pPr>
            <a:lvl6pPr lvl="5" marR="0" algn="l">
              <a:spcBef>
                <a:spcPts val="0"/>
              </a:spcBef>
              <a:spcAft>
                <a:spcPts val="0"/>
              </a:spcAft>
              <a:buSzPts val="1400"/>
              <a:buNone/>
              <a:defRPr b="0" i="0" sz="1800" u="none" cap="none" strike="noStrike"/>
            </a:lvl6pPr>
            <a:lvl7pPr lvl="6" marR="0" algn="l">
              <a:spcBef>
                <a:spcPts val="0"/>
              </a:spcBef>
              <a:spcAft>
                <a:spcPts val="0"/>
              </a:spcAft>
              <a:buSzPts val="1400"/>
              <a:buNone/>
              <a:defRPr b="0" i="0" sz="1800" u="none" cap="none" strike="noStrike"/>
            </a:lvl7pPr>
            <a:lvl8pPr lvl="7" marR="0" algn="l">
              <a:spcBef>
                <a:spcPts val="0"/>
              </a:spcBef>
              <a:spcAft>
                <a:spcPts val="0"/>
              </a:spcAft>
              <a:buSzPts val="1400"/>
              <a:buNone/>
              <a:defRPr b="0" i="0" sz="1800" u="none" cap="none" strike="noStrike"/>
            </a:lvl8pPr>
            <a:lvl9pPr lvl="8" marR="0" algn="l">
              <a:spcBef>
                <a:spcPts val="0"/>
              </a:spcBef>
              <a:spcAft>
                <a:spcPts val="0"/>
              </a:spcAft>
              <a:buSzPts val="1400"/>
              <a:buNone/>
              <a:defRPr b="0" i="0" sz="1800" u="none" cap="none" strike="noStrike"/>
            </a:lvl9pPr>
          </a:lstStyle>
          <a:p/>
        </p:txBody>
      </p:sp>
      <p:sp>
        <p:nvSpPr>
          <p:cNvPr id="160" name="Google Shape;160;p22"/>
          <p:cNvSpPr txBox="1"/>
          <p:nvPr>
            <p:ph idx="1" type="body"/>
          </p:nvPr>
        </p:nvSpPr>
        <p:spPr>
          <a:xfrm>
            <a:off x="338760" y="1406520"/>
            <a:ext cx="5756700" cy="4669800"/>
          </a:xfrm>
          <a:prstGeom prst="rect">
            <a:avLst/>
          </a:prstGeom>
          <a:noFill/>
          <a:ln>
            <a:noFill/>
          </a:ln>
        </p:spPr>
        <p:txBody>
          <a:bodyPr anchorCtr="0" anchor="t" bIns="45000" lIns="90000" spcFirstLastPara="1" rIns="90000" wrap="square" tIns="45000">
            <a:noAutofit/>
          </a:bodyPr>
          <a:lstStyle>
            <a:lvl1pPr indent="-228600" lvl="0" marL="457200" marR="0" algn="l">
              <a:spcBef>
                <a:spcPts val="0"/>
              </a:spcBef>
              <a:spcAft>
                <a:spcPts val="0"/>
              </a:spcAft>
              <a:buSzPts val="1400"/>
              <a:buNone/>
              <a:defRPr b="0" i="0" sz="1800" u="none" cap="none" strike="noStrike"/>
            </a:lvl1pPr>
            <a:lvl2pPr indent="-228600" lvl="1" marL="914400" marR="0" algn="l">
              <a:spcBef>
                <a:spcPts val="0"/>
              </a:spcBef>
              <a:spcAft>
                <a:spcPts val="0"/>
              </a:spcAft>
              <a:buSzPts val="1400"/>
              <a:buNone/>
              <a:defRPr b="0" i="0" sz="1800" u="none" cap="none" strike="noStrike"/>
            </a:lvl2pPr>
            <a:lvl3pPr indent="-228600" lvl="2" marL="1371600" marR="0" algn="l">
              <a:spcBef>
                <a:spcPts val="0"/>
              </a:spcBef>
              <a:spcAft>
                <a:spcPts val="0"/>
              </a:spcAft>
              <a:buSzPts val="1400"/>
              <a:buNone/>
              <a:defRPr b="0" i="0" sz="1800" u="none" cap="none" strike="noStrike"/>
            </a:lvl3pPr>
            <a:lvl4pPr indent="-228600" lvl="3" marL="1828800" marR="0" algn="l">
              <a:spcBef>
                <a:spcPts val="0"/>
              </a:spcBef>
              <a:spcAft>
                <a:spcPts val="0"/>
              </a:spcAft>
              <a:buSzPts val="1400"/>
              <a:buNone/>
              <a:defRPr b="0" i="0" sz="1800" u="none" cap="none" strike="noStrike"/>
            </a:lvl4pPr>
            <a:lvl5pPr indent="-228600" lvl="4" marL="2286000" marR="0" algn="l">
              <a:spcBef>
                <a:spcPts val="0"/>
              </a:spcBef>
              <a:spcAft>
                <a:spcPts val="0"/>
              </a:spcAft>
              <a:buSzPts val="1400"/>
              <a:buNone/>
              <a:defRPr b="0" i="0" sz="1800" u="none" cap="none" strike="noStrike"/>
            </a:lvl5pPr>
            <a:lvl6pPr indent="-228600" lvl="5" marL="2743200" marR="0" algn="l">
              <a:spcBef>
                <a:spcPts val="0"/>
              </a:spcBef>
              <a:spcAft>
                <a:spcPts val="0"/>
              </a:spcAft>
              <a:buSzPts val="1400"/>
              <a:buNone/>
              <a:defRPr b="0" i="0" sz="1800" u="none" cap="none" strike="noStrike"/>
            </a:lvl6pPr>
            <a:lvl7pPr indent="-228600" lvl="6" marL="3200400" marR="0" algn="l">
              <a:spcBef>
                <a:spcPts val="0"/>
              </a:spcBef>
              <a:spcAft>
                <a:spcPts val="0"/>
              </a:spcAft>
              <a:buSzPts val="1400"/>
              <a:buNone/>
              <a:defRPr b="0" i="0" sz="1800" u="none" cap="none" strike="noStrike"/>
            </a:lvl7pPr>
            <a:lvl8pPr indent="-228600" lvl="7" marL="3657600" marR="0" algn="l">
              <a:spcBef>
                <a:spcPts val="0"/>
              </a:spcBef>
              <a:spcAft>
                <a:spcPts val="0"/>
              </a:spcAft>
              <a:buSzPts val="1400"/>
              <a:buNone/>
              <a:defRPr b="0" i="0" sz="1800" u="none" cap="none" strike="noStrike"/>
            </a:lvl8pPr>
            <a:lvl9pPr indent="-228600" lvl="8" marL="4114800" marR="0" algn="l">
              <a:spcBef>
                <a:spcPts val="0"/>
              </a:spcBef>
              <a:spcAft>
                <a:spcPts val="0"/>
              </a:spcAft>
              <a:buSzPts val="1400"/>
              <a:buNone/>
              <a:defRPr b="0" i="0" sz="1800" u="none" cap="none" strike="noStrike"/>
            </a:lvl9pPr>
          </a:lstStyle>
          <a:p/>
        </p:txBody>
      </p:sp>
      <p:sp>
        <p:nvSpPr>
          <p:cNvPr id="161" name="Google Shape;161;p22"/>
          <p:cNvSpPr txBox="1"/>
          <p:nvPr>
            <p:ph idx="2" type="body"/>
          </p:nvPr>
        </p:nvSpPr>
        <p:spPr>
          <a:xfrm>
            <a:off x="6210360" y="1392120"/>
            <a:ext cx="5592300" cy="4684200"/>
          </a:xfrm>
          <a:prstGeom prst="rect">
            <a:avLst/>
          </a:prstGeom>
          <a:noFill/>
          <a:ln>
            <a:noFill/>
          </a:ln>
        </p:spPr>
        <p:txBody>
          <a:bodyPr anchorCtr="0" anchor="t" bIns="45000" lIns="90000" spcFirstLastPara="1" rIns="90000" wrap="square" tIns="45000">
            <a:noAutofit/>
          </a:bodyPr>
          <a:lstStyle>
            <a:lvl1pPr indent="-228600" lvl="0" marL="457200" marR="0" algn="l">
              <a:spcBef>
                <a:spcPts val="0"/>
              </a:spcBef>
              <a:spcAft>
                <a:spcPts val="0"/>
              </a:spcAft>
              <a:buSzPts val="1400"/>
              <a:buNone/>
              <a:defRPr b="0" i="0" sz="1800" u="none" cap="none" strike="noStrike"/>
            </a:lvl1pPr>
            <a:lvl2pPr indent="-228600" lvl="1" marL="914400" marR="0" algn="l">
              <a:spcBef>
                <a:spcPts val="0"/>
              </a:spcBef>
              <a:spcAft>
                <a:spcPts val="0"/>
              </a:spcAft>
              <a:buSzPts val="1400"/>
              <a:buNone/>
              <a:defRPr b="0" i="0" sz="1800" u="none" cap="none" strike="noStrike"/>
            </a:lvl2pPr>
            <a:lvl3pPr indent="-228600" lvl="2" marL="1371600" marR="0" algn="l">
              <a:spcBef>
                <a:spcPts val="0"/>
              </a:spcBef>
              <a:spcAft>
                <a:spcPts val="0"/>
              </a:spcAft>
              <a:buSzPts val="1400"/>
              <a:buNone/>
              <a:defRPr b="0" i="0" sz="1800" u="none" cap="none" strike="noStrike"/>
            </a:lvl3pPr>
            <a:lvl4pPr indent="-228600" lvl="3" marL="1828800" marR="0" algn="l">
              <a:spcBef>
                <a:spcPts val="0"/>
              </a:spcBef>
              <a:spcAft>
                <a:spcPts val="0"/>
              </a:spcAft>
              <a:buSzPts val="1400"/>
              <a:buNone/>
              <a:defRPr b="0" i="0" sz="1800" u="none" cap="none" strike="noStrike"/>
            </a:lvl4pPr>
            <a:lvl5pPr indent="-228600" lvl="4" marL="2286000" marR="0" algn="l">
              <a:spcBef>
                <a:spcPts val="0"/>
              </a:spcBef>
              <a:spcAft>
                <a:spcPts val="0"/>
              </a:spcAft>
              <a:buSzPts val="1400"/>
              <a:buNone/>
              <a:defRPr b="0" i="0" sz="1800" u="none" cap="none" strike="noStrike"/>
            </a:lvl5pPr>
            <a:lvl6pPr indent="-228600" lvl="5" marL="2743200" marR="0" algn="l">
              <a:spcBef>
                <a:spcPts val="0"/>
              </a:spcBef>
              <a:spcAft>
                <a:spcPts val="0"/>
              </a:spcAft>
              <a:buSzPts val="1400"/>
              <a:buNone/>
              <a:defRPr b="0" i="0" sz="1800" u="none" cap="none" strike="noStrike"/>
            </a:lvl6pPr>
            <a:lvl7pPr indent="-228600" lvl="6" marL="3200400" marR="0" algn="l">
              <a:spcBef>
                <a:spcPts val="0"/>
              </a:spcBef>
              <a:spcAft>
                <a:spcPts val="0"/>
              </a:spcAft>
              <a:buSzPts val="1400"/>
              <a:buNone/>
              <a:defRPr b="0" i="0" sz="1800" u="none" cap="none" strike="noStrike"/>
            </a:lvl7pPr>
            <a:lvl8pPr indent="-228600" lvl="7" marL="3657600" marR="0" algn="l">
              <a:spcBef>
                <a:spcPts val="0"/>
              </a:spcBef>
              <a:spcAft>
                <a:spcPts val="0"/>
              </a:spcAft>
              <a:buSzPts val="1400"/>
              <a:buNone/>
              <a:defRPr b="0" i="0" sz="1800" u="none" cap="none" strike="noStrike"/>
            </a:lvl8pPr>
            <a:lvl9pPr indent="-228600" lvl="8" marL="4114800" marR="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10" name="Shape 210"/>
        <p:cNvGrpSpPr/>
        <p:nvPr/>
      </p:nvGrpSpPr>
      <p:grpSpPr>
        <a:xfrm>
          <a:off x="0" y="0"/>
          <a:ext cx="0" cy="0"/>
          <a:chOff x="0" y="0"/>
          <a:chExt cx="0" cy="0"/>
        </a:xfrm>
      </p:grpSpPr>
      <p:sp>
        <p:nvSpPr>
          <p:cNvPr id="211" name="Google Shape;211;p2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12" name="Google Shape;212;p24"/>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7.png"/><Relationship Id="rId5"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9.png"/><Relationship Id="rId5" Type="http://schemas.openxmlformats.org/officeDocument/2006/relationships/image" Target="../media/image11.png"/><Relationship Id="rId6" Type="http://schemas.openxmlformats.org/officeDocument/2006/relationships/image" Target="../media/image18.png"/><Relationship Id="rId7" Type="http://schemas.openxmlformats.org/officeDocument/2006/relationships/image" Target="../media/image10.png"/><Relationship Id="rId8"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g328c86125d8_4_37"/>
          <p:cNvSpPr/>
          <p:nvPr/>
        </p:nvSpPr>
        <p:spPr>
          <a:xfrm>
            <a:off x="3209400" y="2164680"/>
            <a:ext cx="360" cy="360"/>
          </a:xfrm>
          <a:custGeom>
            <a:rect b="b" l="l" r="r" t="t"/>
            <a:pathLst>
              <a:path extrusionOk="0" h="1" w="1">
                <a:moveTo>
                  <a:pt x="0" y="0"/>
                </a:moveTo>
                <a:lnTo>
                  <a:pt x="0" y="0"/>
                </a:lnTo>
              </a:path>
            </a:pathLst>
          </a:custGeom>
          <a:noFill/>
          <a:ln>
            <a:noFill/>
          </a:ln>
        </p:spPr>
      </p:sp>
      <p:sp>
        <p:nvSpPr>
          <p:cNvPr id="341" name="Google Shape;341;g328c86125d8_4_37"/>
          <p:cNvSpPr txBox="1"/>
          <p:nvPr/>
        </p:nvSpPr>
        <p:spPr>
          <a:xfrm>
            <a:off x="338760" y="1058760"/>
            <a:ext cx="11514300" cy="4908600"/>
          </a:xfrm>
          <a:prstGeom prst="rect">
            <a:avLst/>
          </a:prstGeom>
          <a:noFill/>
          <a:ln>
            <a:noFill/>
          </a:ln>
        </p:spPr>
        <p:txBody>
          <a:bodyPr anchorCtr="0" anchor="t" bIns="45000" lIns="90000" spcFirstLastPara="1" rIns="90000" wrap="square" tIns="45000">
            <a:noAutofit/>
          </a:bodyPr>
          <a:lstStyle/>
          <a:p>
            <a:pPr indent="0" lvl="0" marL="457200" rtl="0" algn="l">
              <a:lnSpc>
                <a:spcPct val="130000"/>
              </a:lnSpc>
              <a:spcBef>
                <a:spcPts val="1200"/>
              </a:spcBef>
              <a:spcAft>
                <a:spcPts val="1200"/>
              </a:spcAft>
              <a:buNone/>
            </a:pPr>
            <a:r>
              <a:t/>
            </a:r>
            <a:endParaRPr b="1" sz="2100">
              <a:solidFill>
                <a:schemeClr val="dk1"/>
              </a:solidFill>
              <a:latin typeface="Times New Roman"/>
              <a:ea typeface="Times New Roman"/>
              <a:cs typeface="Times New Roman"/>
              <a:sym typeface="Times New Roman"/>
            </a:endParaRPr>
          </a:p>
        </p:txBody>
      </p:sp>
      <p:sp>
        <p:nvSpPr>
          <p:cNvPr id="342" name="Google Shape;342;g328c86125d8_4_37"/>
          <p:cNvSpPr txBox="1"/>
          <p:nvPr/>
        </p:nvSpPr>
        <p:spPr>
          <a:xfrm>
            <a:off x="338750" y="111300"/>
            <a:ext cx="6164400" cy="4617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lt1"/>
                </a:solidFill>
              </a:rPr>
              <a:t>3.Thiết kế thuật toán</a:t>
            </a:r>
            <a:endParaRPr b="1" sz="1800">
              <a:solidFill>
                <a:schemeClr val="lt1"/>
              </a:solidFill>
            </a:endParaRPr>
          </a:p>
        </p:txBody>
      </p:sp>
      <p:sp>
        <p:nvSpPr>
          <p:cNvPr id="343" name="Google Shape;343;g328c86125d8_4_37"/>
          <p:cNvSpPr txBox="1"/>
          <p:nvPr/>
        </p:nvSpPr>
        <p:spPr>
          <a:xfrm>
            <a:off x="172250" y="2276600"/>
            <a:ext cx="38391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t>Quá trình truyền thông điệp sử dụng SageConv trong mạng không đồng nhất (mạng hỗn hợp): </a:t>
            </a:r>
            <a:endParaRPr sz="3000"/>
          </a:p>
        </p:txBody>
      </p:sp>
      <p:pic>
        <p:nvPicPr>
          <p:cNvPr id="344" name="Google Shape;344;g328c86125d8_4_37"/>
          <p:cNvPicPr preferRelativeResize="0"/>
          <p:nvPr/>
        </p:nvPicPr>
        <p:blipFill>
          <a:blip r:embed="rId3">
            <a:alphaModFix/>
          </a:blip>
          <a:stretch>
            <a:fillRect/>
          </a:stretch>
        </p:blipFill>
        <p:spPr>
          <a:xfrm>
            <a:off x="4434225" y="1456150"/>
            <a:ext cx="7014550" cy="3945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328c86125d8_4_47"/>
          <p:cNvSpPr/>
          <p:nvPr/>
        </p:nvSpPr>
        <p:spPr>
          <a:xfrm>
            <a:off x="3209400" y="2164680"/>
            <a:ext cx="360" cy="360"/>
          </a:xfrm>
          <a:custGeom>
            <a:rect b="b" l="l" r="r" t="t"/>
            <a:pathLst>
              <a:path extrusionOk="0" h="1" w="1">
                <a:moveTo>
                  <a:pt x="0" y="0"/>
                </a:moveTo>
                <a:lnTo>
                  <a:pt x="0" y="0"/>
                </a:lnTo>
              </a:path>
            </a:pathLst>
          </a:custGeom>
          <a:noFill/>
          <a:ln>
            <a:noFill/>
          </a:ln>
        </p:spPr>
      </p:sp>
      <p:sp>
        <p:nvSpPr>
          <p:cNvPr id="350" name="Google Shape;350;g328c86125d8_4_47"/>
          <p:cNvSpPr txBox="1"/>
          <p:nvPr/>
        </p:nvSpPr>
        <p:spPr>
          <a:xfrm>
            <a:off x="338750" y="1157325"/>
            <a:ext cx="10133700" cy="857400"/>
          </a:xfrm>
          <a:prstGeom prst="rect">
            <a:avLst/>
          </a:prstGeom>
          <a:noFill/>
          <a:ln>
            <a:noFill/>
          </a:ln>
        </p:spPr>
        <p:txBody>
          <a:bodyPr anchorCtr="0" anchor="t" bIns="91425" lIns="91425" spcFirstLastPara="1" rIns="91425" wrap="square" tIns="91425">
            <a:spAutoFit/>
          </a:bodyPr>
          <a:lstStyle/>
          <a:p>
            <a:pPr indent="0" lvl="0" marL="0" rtl="0" algn="just">
              <a:lnSpc>
                <a:spcPct val="130000"/>
              </a:lnSpc>
              <a:spcBef>
                <a:spcPts val="1200"/>
              </a:spcBef>
              <a:spcAft>
                <a:spcPts val="200"/>
              </a:spcAft>
              <a:buClr>
                <a:schemeClr val="dk1"/>
              </a:buClr>
              <a:buSzPts val="1100"/>
              <a:buFont typeface="Arial"/>
              <a:buNone/>
            </a:pPr>
            <a:r>
              <a:rPr lang="en-US" sz="1900">
                <a:solidFill>
                  <a:schemeClr val="dk1"/>
                </a:solidFill>
                <a:latin typeface="Times New Roman"/>
                <a:ea typeface="Times New Roman"/>
                <a:cs typeface="Times New Roman"/>
                <a:sym typeface="Times New Roman"/>
              </a:rPr>
              <a:t>Ở đây ta sử dụng 2 thang đo với 2 loại bài toán: với bài toán node classification, ta sử dụng thang đo là </a:t>
            </a:r>
            <a:r>
              <a:rPr b="1" lang="en-US" sz="1900">
                <a:solidFill>
                  <a:schemeClr val="dk1"/>
                </a:solidFill>
                <a:latin typeface="Times New Roman"/>
                <a:ea typeface="Times New Roman"/>
                <a:cs typeface="Times New Roman"/>
                <a:sym typeface="Times New Roman"/>
              </a:rPr>
              <a:t>Accuracy</a:t>
            </a:r>
            <a:r>
              <a:rPr lang="en-US" sz="1900">
                <a:solidFill>
                  <a:schemeClr val="dk1"/>
                </a:solidFill>
                <a:latin typeface="Times New Roman"/>
                <a:ea typeface="Times New Roman"/>
                <a:cs typeface="Times New Roman"/>
                <a:sym typeface="Times New Roman"/>
              </a:rPr>
              <a:t>, còn với bài toán link prediction, ta sử dụng thang đo là </a:t>
            </a:r>
            <a:r>
              <a:rPr b="1" lang="en-US" sz="1900">
                <a:solidFill>
                  <a:schemeClr val="dk1"/>
                </a:solidFill>
                <a:latin typeface="Times New Roman"/>
                <a:ea typeface="Times New Roman"/>
                <a:cs typeface="Times New Roman"/>
                <a:sym typeface="Times New Roman"/>
              </a:rPr>
              <a:t>AUC</a:t>
            </a:r>
            <a:r>
              <a:rPr lang="en-US" sz="1900">
                <a:solidFill>
                  <a:schemeClr val="dk1"/>
                </a:solidFill>
                <a:latin typeface="Times New Roman"/>
                <a:ea typeface="Times New Roman"/>
                <a:cs typeface="Times New Roman"/>
                <a:sym typeface="Times New Roman"/>
              </a:rPr>
              <a:t>.</a:t>
            </a:r>
            <a:endParaRPr sz="1900"/>
          </a:p>
        </p:txBody>
      </p:sp>
      <p:sp>
        <p:nvSpPr>
          <p:cNvPr id="351" name="Google Shape;351;g328c86125d8_4_47"/>
          <p:cNvSpPr txBox="1"/>
          <p:nvPr/>
        </p:nvSpPr>
        <p:spPr>
          <a:xfrm>
            <a:off x="338750" y="111300"/>
            <a:ext cx="6164400" cy="4617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lt1"/>
                </a:solidFill>
              </a:rPr>
              <a:t>4.Đánh giá </a:t>
            </a:r>
            <a:endParaRPr b="1" sz="1800">
              <a:solidFill>
                <a:schemeClr val="lt1"/>
              </a:solidFill>
            </a:endParaRPr>
          </a:p>
        </p:txBody>
      </p:sp>
      <p:pic>
        <p:nvPicPr>
          <p:cNvPr id="352" name="Google Shape;352;g328c86125d8_4_47"/>
          <p:cNvPicPr preferRelativeResize="0"/>
          <p:nvPr/>
        </p:nvPicPr>
        <p:blipFill>
          <a:blip r:embed="rId3">
            <a:alphaModFix/>
          </a:blip>
          <a:stretch>
            <a:fillRect/>
          </a:stretch>
        </p:blipFill>
        <p:spPr>
          <a:xfrm>
            <a:off x="0" y="2738262"/>
            <a:ext cx="5236925" cy="2168825"/>
          </a:xfrm>
          <a:prstGeom prst="rect">
            <a:avLst/>
          </a:prstGeom>
          <a:noFill/>
          <a:ln>
            <a:noFill/>
          </a:ln>
        </p:spPr>
      </p:pic>
      <p:pic>
        <p:nvPicPr>
          <p:cNvPr id="353" name="Google Shape;353;g328c86125d8_4_47"/>
          <p:cNvPicPr preferRelativeResize="0"/>
          <p:nvPr/>
        </p:nvPicPr>
        <p:blipFill>
          <a:blip r:embed="rId4">
            <a:alphaModFix/>
          </a:blip>
          <a:stretch>
            <a:fillRect/>
          </a:stretch>
        </p:blipFill>
        <p:spPr>
          <a:xfrm>
            <a:off x="5389325" y="2981200"/>
            <a:ext cx="5965525" cy="1737975"/>
          </a:xfrm>
          <a:prstGeom prst="rect">
            <a:avLst/>
          </a:prstGeom>
          <a:noFill/>
          <a:ln>
            <a:noFill/>
          </a:ln>
        </p:spPr>
      </p:pic>
      <p:sp>
        <p:nvSpPr>
          <p:cNvPr id="354" name="Google Shape;354;g328c86125d8_4_47"/>
          <p:cNvSpPr txBox="1"/>
          <p:nvPr/>
        </p:nvSpPr>
        <p:spPr>
          <a:xfrm>
            <a:off x="338750" y="4719175"/>
            <a:ext cx="9018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t>Trong đó: </a:t>
            </a:r>
            <a:endParaRPr sz="1800"/>
          </a:p>
        </p:txBody>
      </p:sp>
      <p:pic>
        <p:nvPicPr>
          <p:cNvPr id="355" name="Google Shape;355;g328c86125d8_4_47"/>
          <p:cNvPicPr preferRelativeResize="0"/>
          <p:nvPr/>
        </p:nvPicPr>
        <p:blipFill>
          <a:blip r:embed="rId5">
            <a:alphaModFix/>
          </a:blip>
          <a:stretch>
            <a:fillRect/>
          </a:stretch>
        </p:blipFill>
        <p:spPr>
          <a:xfrm>
            <a:off x="1671175" y="4907075"/>
            <a:ext cx="6896100" cy="1019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g328c86125d8_3_10"/>
          <p:cNvSpPr txBox="1"/>
          <p:nvPr/>
        </p:nvSpPr>
        <p:spPr>
          <a:xfrm>
            <a:off x="338760" y="112680"/>
            <a:ext cx="11514300" cy="4356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800">
                <a:solidFill>
                  <a:schemeClr val="lt1"/>
                </a:solidFill>
              </a:rPr>
              <a:t>5.</a:t>
            </a:r>
            <a:r>
              <a:rPr b="1" lang="en-US" sz="1800">
                <a:solidFill>
                  <a:schemeClr val="lt1"/>
                </a:solidFill>
              </a:rPr>
              <a:t>Hiển thị trên Cytoscape </a:t>
            </a:r>
            <a:endParaRPr b="1" sz="1800" strike="noStrike">
              <a:solidFill>
                <a:schemeClr val="lt1"/>
              </a:solidFill>
            </a:endParaRPr>
          </a:p>
        </p:txBody>
      </p:sp>
      <p:sp>
        <p:nvSpPr>
          <p:cNvPr id="361" name="Google Shape;361;g328c86125d8_3_10"/>
          <p:cNvSpPr txBox="1"/>
          <p:nvPr/>
        </p:nvSpPr>
        <p:spPr>
          <a:xfrm>
            <a:off x="639725" y="2260888"/>
            <a:ext cx="5532600" cy="2319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Clr>
                <a:schemeClr val="dk1"/>
              </a:buClr>
              <a:buSzPts val="1100"/>
              <a:buFont typeface="Arial"/>
              <a:buNone/>
            </a:pPr>
            <a:r>
              <a:rPr b="1" lang="en-US" sz="1800">
                <a:solidFill>
                  <a:schemeClr val="dk1"/>
                </a:solidFill>
              </a:rPr>
              <a:t>Sử Dụng Thư Viện </a:t>
            </a:r>
            <a:r>
              <a:rPr b="1" lang="en-US" sz="1800">
                <a:solidFill>
                  <a:srgbClr val="188038"/>
                </a:solidFill>
                <a:latin typeface="Roboto Mono"/>
                <a:ea typeface="Roboto Mono"/>
                <a:cs typeface="Roboto Mono"/>
                <a:sym typeface="Roboto Mono"/>
              </a:rPr>
              <a:t>py4cytoscape</a:t>
            </a:r>
            <a:endParaRPr b="1" sz="18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1200"/>
              </a:spcAft>
              <a:buNone/>
            </a:pPr>
            <a:r>
              <a:rPr b="1" lang="en-US" sz="1600">
                <a:solidFill>
                  <a:srgbClr val="188038"/>
                </a:solidFill>
                <a:latin typeface="Roboto Mono"/>
                <a:ea typeface="Roboto Mono"/>
                <a:cs typeface="Roboto Mono"/>
                <a:sym typeface="Roboto Mono"/>
              </a:rPr>
              <a:t>py4cytoscape</a:t>
            </a:r>
            <a:r>
              <a:rPr lang="en-US" sz="1600">
                <a:solidFill>
                  <a:schemeClr val="dk1"/>
                </a:solidFill>
              </a:rPr>
              <a:t> là một thư viện Python cho phép tương tác trực tiếp với </a:t>
            </a:r>
            <a:r>
              <a:rPr b="1" lang="en-US" sz="1600">
                <a:solidFill>
                  <a:schemeClr val="dk1"/>
                </a:solidFill>
              </a:rPr>
              <a:t>Cytoscape</a:t>
            </a:r>
            <a:r>
              <a:rPr lang="en-US" sz="1600">
                <a:solidFill>
                  <a:schemeClr val="dk1"/>
                </a:solidFill>
              </a:rPr>
              <a:t> thông qua </a:t>
            </a:r>
            <a:r>
              <a:rPr b="1" lang="en-US" sz="1600">
                <a:solidFill>
                  <a:schemeClr val="dk1"/>
                </a:solidFill>
              </a:rPr>
              <a:t>CyREST API</a:t>
            </a:r>
            <a:r>
              <a:rPr lang="en-US" sz="1600">
                <a:solidFill>
                  <a:schemeClr val="dk1"/>
                </a:solidFill>
              </a:rPr>
              <a:t>. Nó hoạt động như một cầu nối giữa Jupyter Notebook và Cytoscape, cho phép bạn thực hiện các thao tác như tạo mạng lưới, thêm thuộc tính, áp dụng kiểu trực quan hóa, và xuất hình ảnh trực tiếp từ mã Python.</a:t>
            </a:r>
            <a:endParaRPr b="1" sz="2300"/>
          </a:p>
        </p:txBody>
      </p:sp>
      <p:pic>
        <p:nvPicPr>
          <p:cNvPr id="362" name="Google Shape;362;g328c86125d8_3_10"/>
          <p:cNvPicPr preferRelativeResize="0"/>
          <p:nvPr/>
        </p:nvPicPr>
        <p:blipFill>
          <a:blip r:embed="rId3">
            <a:alphaModFix/>
          </a:blip>
          <a:stretch>
            <a:fillRect/>
          </a:stretch>
        </p:blipFill>
        <p:spPr>
          <a:xfrm>
            <a:off x="6686050" y="923399"/>
            <a:ext cx="4969351" cy="2712425"/>
          </a:xfrm>
          <a:prstGeom prst="rect">
            <a:avLst/>
          </a:prstGeom>
          <a:noFill/>
          <a:ln>
            <a:noFill/>
          </a:ln>
        </p:spPr>
      </p:pic>
      <p:pic>
        <p:nvPicPr>
          <p:cNvPr id="363" name="Google Shape;363;g328c86125d8_3_10"/>
          <p:cNvPicPr preferRelativeResize="0"/>
          <p:nvPr/>
        </p:nvPicPr>
        <p:blipFill>
          <a:blip r:embed="rId4">
            <a:alphaModFix/>
          </a:blip>
          <a:stretch>
            <a:fillRect/>
          </a:stretch>
        </p:blipFill>
        <p:spPr>
          <a:xfrm>
            <a:off x="8399200" y="4010949"/>
            <a:ext cx="1543050" cy="1809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g328c86125d8_5_10"/>
          <p:cNvSpPr txBox="1"/>
          <p:nvPr/>
        </p:nvSpPr>
        <p:spPr>
          <a:xfrm>
            <a:off x="338760" y="112680"/>
            <a:ext cx="11514300" cy="4356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800">
                <a:solidFill>
                  <a:schemeClr val="lt1"/>
                </a:solidFill>
              </a:rPr>
              <a:t>5.Hiển thị trên Cytoscape </a:t>
            </a:r>
            <a:endParaRPr b="1" sz="1800" strike="noStrike">
              <a:solidFill>
                <a:schemeClr val="lt1"/>
              </a:solidFill>
            </a:endParaRPr>
          </a:p>
        </p:txBody>
      </p:sp>
      <p:sp>
        <p:nvSpPr>
          <p:cNvPr id="369" name="Google Shape;369;g328c86125d8_5_10"/>
          <p:cNvSpPr txBox="1"/>
          <p:nvPr/>
        </p:nvSpPr>
        <p:spPr>
          <a:xfrm>
            <a:off x="942225" y="1261350"/>
            <a:ext cx="10210200" cy="486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n-US" sz="1700">
                <a:solidFill>
                  <a:schemeClr val="dk1"/>
                </a:solidFill>
              </a:rPr>
              <a:t>Ưu Điểm:</a:t>
            </a:r>
            <a:endParaRPr b="1" sz="1700">
              <a:solidFill>
                <a:schemeClr val="dk1"/>
              </a:solidFill>
            </a:endParaRPr>
          </a:p>
          <a:p>
            <a:pPr indent="-336550" lvl="0" marL="457200" rtl="0" algn="l">
              <a:lnSpc>
                <a:spcPct val="115000"/>
              </a:lnSpc>
              <a:spcBef>
                <a:spcPts val="1200"/>
              </a:spcBef>
              <a:spcAft>
                <a:spcPts val="0"/>
              </a:spcAft>
              <a:buClr>
                <a:schemeClr val="dk1"/>
              </a:buClr>
              <a:buSzPts val="1700"/>
              <a:buChar char="●"/>
            </a:pPr>
            <a:r>
              <a:rPr b="1" lang="en-US" sz="1700">
                <a:solidFill>
                  <a:schemeClr val="dk1"/>
                </a:solidFill>
              </a:rPr>
              <a:t>Tích Hợp Mạnh Mẽ:</a:t>
            </a:r>
            <a:r>
              <a:rPr lang="en-US" sz="1700">
                <a:solidFill>
                  <a:schemeClr val="dk1"/>
                </a:solidFill>
              </a:rPr>
              <a:t> Cho phép điều khiển hoàn toàn Cytoscape từ Python.</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en-US" sz="1700">
                <a:solidFill>
                  <a:schemeClr val="dk1"/>
                </a:solidFill>
              </a:rPr>
              <a:t>Tự Động Hóa:</a:t>
            </a:r>
            <a:r>
              <a:rPr lang="en-US" sz="1700">
                <a:solidFill>
                  <a:schemeClr val="dk1"/>
                </a:solidFill>
              </a:rPr>
              <a:t> Có thể tự động hóa quy trình tạo và trực quan hóa mạng lưới.</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en-US" sz="1700">
                <a:solidFill>
                  <a:schemeClr val="dk1"/>
                </a:solidFill>
              </a:rPr>
              <a:t>Linh Hoạt:</a:t>
            </a:r>
            <a:r>
              <a:rPr lang="en-US" sz="1700">
                <a:solidFill>
                  <a:schemeClr val="dk1"/>
                </a:solidFill>
              </a:rPr>
              <a:t> Hỗ trợ nhiều thao tác phức tạp và tùy chỉnh.</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en-US" sz="1700">
                <a:solidFill>
                  <a:schemeClr val="dk1"/>
                </a:solidFill>
              </a:rPr>
              <a:t>Tự Động Hóa Quy Trình:</a:t>
            </a:r>
            <a:r>
              <a:rPr lang="en-US" sz="1700">
                <a:solidFill>
                  <a:schemeClr val="dk1"/>
                </a:solidFill>
              </a:rPr>
              <a:t> Kết nối này cho phép tự động hóa toàn bộ quy trình từ phân tích dữ liệu đến trực quan hóa, giúp tiết kiệm thời gian và giảm lỗi.</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en-US" sz="1700">
                <a:solidFill>
                  <a:schemeClr val="dk1"/>
                </a:solidFill>
              </a:rPr>
              <a:t>Tăng Tính Tương Tác:</a:t>
            </a:r>
            <a:r>
              <a:rPr lang="en-US" sz="1700">
                <a:solidFill>
                  <a:schemeClr val="dk1"/>
                </a:solidFill>
              </a:rPr>
              <a:t> Có thể nhanh chóng thử nghiệm và thay đổi các tham số trực quan hóa trong mã Python và xem kết quả ngay lập tức.</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en-US" sz="1700">
                <a:solidFill>
                  <a:schemeClr val="dk1"/>
                </a:solidFill>
              </a:rPr>
              <a:t>Tận Dụng Sức Mạnh Của Hai Công Cụ:</a:t>
            </a:r>
            <a:r>
              <a:rPr lang="en-US" sz="1700">
                <a:solidFill>
                  <a:schemeClr val="dk1"/>
                </a:solidFill>
              </a:rPr>
              <a:t> Kết hợp khả năng phân tích mạnh mẽ của Jupyter với khả năng trực quan hóa chuyên sâu của Cytoscape.</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en-US" sz="1700">
                <a:solidFill>
                  <a:schemeClr val="dk1"/>
                </a:solidFill>
              </a:rPr>
              <a:t>Tích Hợp Dữ Liệu:</a:t>
            </a:r>
            <a:r>
              <a:rPr lang="en-US" sz="1700">
                <a:solidFill>
                  <a:schemeClr val="dk1"/>
                </a:solidFill>
              </a:rPr>
              <a:t> Dễ dàng kết hợp dữ liệu từ nhiều nguồn và thực hiện các phân tích mạng phức tạp.</a:t>
            </a:r>
            <a:endParaRPr sz="1700">
              <a:solidFill>
                <a:schemeClr val="dk1"/>
              </a:solidFill>
            </a:endParaRPr>
          </a:p>
          <a:p>
            <a:pPr indent="0" lvl="0" marL="0" rtl="0" algn="l">
              <a:lnSpc>
                <a:spcPct val="115000"/>
              </a:lnSpc>
              <a:spcBef>
                <a:spcPts val="1200"/>
              </a:spcBef>
              <a:spcAft>
                <a:spcPts val="0"/>
              </a:spcAft>
              <a:buNone/>
            </a:pPr>
            <a:r>
              <a:t/>
            </a:r>
            <a:endParaRPr sz="1600">
              <a:solidFill>
                <a:schemeClr val="dk1"/>
              </a:solidFill>
            </a:endParaRPr>
          </a:p>
          <a:p>
            <a:pPr indent="0" lvl="0" marL="0" rtl="0" algn="l">
              <a:spcBef>
                <a:spcPts val="1200"/>
              </a:spcBef>
              <a:spcAft>
                <a:spcPts val="0"/>
              </a:spcAft>
              <a:buNone/>
            </a:pPr>
            <a:r>
              <a:t/>
            </a:r>
            <a:endParaRPr b="1" sz="21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g328c86125d8_5_0"/>
          <p:cNvSpPr txBox="1"/>
          <p:nvPr/>
        </p:nvSpPr>
        <p:spPr>
          <a:xfrm>
            <a:off x="338760" y="112680"/>
            <a:ext cx="11514300" cy="4356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1800">
                <a:solidFill>
                  <a:schemeClr val="lt1"/>
                </a:solidFill>
              </a:rPr>
              <a:t>5.Hiển thị trên Cytoscape </a:t>
            </a:r>
            <a:endParaRPr b="1" sz="1800" strike="noStrike">
              <a:solidFill>
                <a:schemeClr val="lt1"/>
              </a:solidFill>
            </a:endParaRPr>
          </a:p>
        </p:txBody>
      </p:sp>
      <p:sp>
        <p:nvSpPr>
          <p:cNvPr id="375" name="Google Shape;375;g328c86125d8_5_0"/>
          <p:cNvSpPr txBox="1"/>
          <p:nvPr/>
        </p:nvSpPr>
        <p:spPr>
          <a:xfrm>
            <a:off x="606050" y="1284513"/>
            <a:ext cx="55326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t>NetworkX</a:t>
            </a:r>
            <a:endParaRPr b="1" sz="1900"/>
          </a:p>
          <a:p>
            <a:pPr indent="0" lvl="0" marL="0" rtl="0" algn="l">
              <a:spcBef>
                <a:spcPts val="0"/>
              </a:spcBef>
              <a:spcAft>
                <a:spcPts val="0"/>
              </a:spcAft>
              <a:buNone/>
            </a:pPr>
            <a:r>
              <a:t/>
            </a:r>
            <a:endParaRPr b="1" sz="1900"/>
          </a:p>
          <a:p>
            <a:pPr indent="0" lvl="0" marL="0" rtl="0" algn="l">
              <a:spcBef>
                <a:spcPts val="0"/>
              </a:spcBef>
              <a:spcAft>
                <a:spcPts val="0"/>
              </a:spcAft>
              <a:buNone/>
            </a:pPr>
            <a:r>
              <a:rPr lang="en-US" sz="1700"/>
              <a:t>NetworkX là một thư viện Python mạnh mẽ và linh hoạt được thiết kế để tạo, xử lý, phân tích, và trực quan hóa các đồ thị (graphs) và mạng lưới (networks). Thư viện này hỗ trợ cả đồ thị vô hướng (undirected graphs) và có hướng (directed graphs), cũng như các loại đồ thị phức tạp như đa đồ thị (multigraphs).</a:t>
            </a:r>
            <a:endParaRPr sz="1700"/>
          </a:p>
        </p:txBody>
      </p:sp>
      <p:pic>
        <p:nvPicPr>
          <p:cNvPr id="376" name="Google Shape;376;g328c86125d8_5_0"/>
          <p:cNvPicPr preferRelativeResize="0"/>
          <p:nvPr/>
        </p:nvPicPr>
        <p:blipFill>
          <a:blip r:embed="rId3">
            <a:alphaModFix/>
          </a:blip>
          <a:stretch>
            <a:fillRect/>
          </a:stretch>
        </p:blipFill>
        <p:spPr>
          <a:xfrm>
            <a:off x="6774800" y="2786050"/>
            <a:ext cx="4514850" cy="1285875"/>
          </a:xfrm>
          <a:prstGeom prst="rect">
            <a:avLst/>
          </a:prstGeom>
          <a:noFill/>
          <a:ln>
            <a:noFill/>
          </a:ln>
        </p:spPr>
      </p:pic>
      <p:sp>
        <p:nvSpPr>
          <p:cNvPr id="377" name="Google Shape;377;g328c86125d8_5_0"/>
          <p:cNvSpPr txBox="1"/>
          <p:nvPr/>
        </p:nvSpPr>
        <p:spPr>
          <a:xfrm>
            <a:off x="606050" y="3671125"/>
            <a:ext cx="5532600" cy="201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US" sz="1800">
                <a:solidFill>
                  <a:schemeClr val="dk1"/>
                </a:solidFill>
              </a:rPr>
              <a:t>a. Tạo và Xử Lý Mạng Lưới</a:t>
            </a:r>
            <a:endParaRPr b="1" sz="1800">
              <a:solidFill>
                <a:schemeClr val="dk1"/>
              </a:solidFill>
            </a:endParaRPr>
          </a:p>
          <a:p>
            <a:pPr indent="0" lvl="0" marL="0" rtl="0" algn="l">
              <a:lnSpc>
                <a:spcPct val="115000"/>
              </a:lnSpc>
              <a:spcBef>
                <a:spcPts val="1200"/>
              </a:spcBef>
              <a:spcAft>
                <a:spcPts val="0"/>
              </a:spcAft>
              <a:buNone/>
            </a:pPr>
            <a:r>
              <a:rPr b="1" lang="en-US" sz="1600">
                <a:solidFill>
                  <a:schemeClr val="dk1"/>
                </a:solidFill>
              </a:rPr>
              <a:t>NetworkX</a:t>
            </a:r>
            <a:r>
              <a:rPr lang="en-US" sz="1600">
                <a:solidFill>
                  <a:schemeClr val="dk1"/>
                </a:solidFill>
              </a:rPr>
              <a:t> cung cấp các công cụ đơn giản để tạo các nút và cạnh dựa trên dữ liệu: các nút đại diện cho thuốc và gen, còn các cạnh đại diện cho tương tác giữa chúng.</a:t>
            </a:r>
            <a:endParaRPr sz="1600">
              <a:solidFill>
                <a:schemeClr val="dk1"/>
              </a:solidFill>
            </a:endParaRPr>
          </a:p>
          <a:p>
            <a:pPr indent="0" lvl="0" marL="0" rtl="0" algn="l">
              <a:spcBef>
                <a:spcPts val="1200"/>
              </a:spcBef>
              <a:spcAft>
                <a:spcPts val="0"/>
              </a:spcAft>
              <a:buNone/>
            </a:pPr>
            <a:r>
              <a:t/>
            </a:r>
            <a:endParaRPr sz="23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8"/>
          <p:cNvSpPr txBox="1"/>
          <p:nvPr/>
        </p:nvSpPr>
        <p:spPr>
          <a:xfrm>
            <a:off x="338760" y="112680"/>
            <a:ext cx="11514300" cy="435600"/>
          </a:xfrm>
          <a:prstGeom prst="rect">
            <a:avLst/>
          </a:prstGeom>
          <a:noFill/>
          <a:ln>
            <a:noFill/>
          </a:ln>
        </p:spPr>
        <p:txBody>
          <a:bodyPr anchorCtr="0" anchor="t" bIns="45000" lIns="90000" spcFirstLastPara="1" rIns="90000" wrap="square" tIns="45000">
            <a:noAutofit/>
          </a:bodyPr>
          <a:lstStyle/>
          <a:p>
            <a:pPr indent="0" lvl="0" marL="0" rtl="0" algn="l">
              <a:spcBef>
                <a:spcPts val="0"/>
              </a:spcBef>
              <a:spcAft>
                <a:spcPts val="0"/>
              </a:spcAft>
              <a:buClr>
                <a:schemeClr val="dk1"/>
              </a:buClr>
              <a:buFont typeface="Arial"/>
              <a:buNone/>
            </a:pPr>
            <a:r>
              <a:rPr b="1" lang="en-US" sz="1800">
                <a:solidFill>
                  <a:schemeClr val="lt1"/>
                </a:solidFill>
              </a:rPr>
              <a:t>Hiển thị trên Cytoscape </a:t>
            </a:r>
            <a:endParaRPr b="1" sz="1800">
              <a:solidFill>
                <a:schemeClr val="lt1"/>
              </a:solidFill>
            </a:endParaRPr>
          </a:p>
          <a:p>
            <a:pPr indent="0" lvl="0" marL="0" marR="0" rtl="0" algn="l">
              <a:spcBef>
                <a:spcPts val="0"/>
              </a:spcBef>
              <a:spcAft>
                <a:spcPts val="0"/>
              </a:spcAft>
              <a:buNone/>
            </a:pPr>
            <a:r>
              <a:t/>
            </a:r>
            <a:endParaRPr b="1" sz="1800">
              <a:latin typeface="Calibri"/>
              <a:ea typeface="Calibri"/>
              <a:cs typeface="Calibri"/>
              <a:sym typeface="Calibri"/>
            </a:endParaRPr>
          </a:p>
        </p:txBody>
      </p:sp>
      <p:graphicFrame>
        <p:nvGraphicFramePr>
          <p:cNvPr id="383" name="Google Shape;383;p8"/>
          <p:cNvGraphicFramePr/>
          <p:nvPr/>
        </p:nvGraphicFramePr>
        <p:xfrm>
          <a:off x="6210360" y="1392120"/>
          <a:ext cx="3000000" cy="3000000"/>
        </p:xfrm>
        <a:graphic>
          <a:graphicData uri="http://schemas.openxmlformats.org/drawingml/2006/table">
            <a:tbl>
              <a:tblPr>
                <a:noFill/>
                <a:tableStyleId>{67BAAB7B-F00C-4953-8138-64372845346D}</a:tableStyleId>
              </a:tblPr>
              <a:tblGrid>
                <a:gridCol w="5592250"/>
              </a:tblGrid>
              <a:tr h="4684325">
                <a:tc>
                  <a:txBody>
                    <a:bodyPr/>
                    <a:lstStyle/>
                    <a:p>
                      <a:pPr indent="0" lvl="0" marL="0" rtl="0" algn="l">
                        <a:spcBef>
                          <a:spcPts val="0"/>
                        </a:spcBef>
                        <a:spcAft>
                          <a:spcPts val="0"/>
                        </a:spcAft>
                        <a:buNone/>
                      </a:pPr>
                      <a:r>
                        <a:t/>
                      </a:r>
                      <a:endParaRPr/>
                    </a:p>
                  </a:txBody>
                  <a:tcPr marT="91425" marB="91425" marR="91425" marL="91425">
                    <a:solidFill>
                      <a:srgbClr val="729FCF"/>
                    </a:solidFill>
                  </a:tcPr>
                </a:tc>
              </a:tr>
            </a:tbl>
          </a:graphicData>
        </a:graphic>
      </p:graphicFrame>
      <p:sp>
        <p:nvSpPr>
          <p:cNvPr id="384" name="Google Shape;384;p8"/>
          <p:cNvSpPr txBox="1"/>
          <p:nvPr/>
        </p:nvSpPr>
        <p:spPr>
          <a:xfrm>
            <a:off x="338750" y="1671775"/>
            <a:ext cx="5532600" cy="4125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Char char="-"/>
            </a:pPr>
            <a:r>
              <a:rPr b="1" lang="en-US" sz="1600">
                <a:solidFill>
                  <a:schemeClr val="dk1"/>
                </a:solidFill>
              </a:rPr>
              <a:t>NetworkX</a:t>
            </a:r>
            <a:r>
              <a:rPr lang="en-US" sz="1600">
                <a:solidFill>
                  <a:schemeClr val="dk1"/>
                </a:solidFill>
              </a:rPr>
              <a:t> có thể dễ dàng chuyển đổi mạng lưới của bạn thành định dạng mà </a:t>
            </a:r>
            <a:r>
              <a:rPr b="1" lang="en-US" sz="1600">
                <a:solidFill>
                  <a:schemeClr val="dk1"/>
                </a:solidFill>
              </a:rPr>
              <a:t>Cytoscape</a:t>
            </a:r>
            <a:r>
              <a:rPr lang="en-US" sz="1600">
                <a:solidFill>
                  <a:schemeClr val="dk1"/>
                </a:solidFill>
              </a:rPr>
              <a:t> có thể hiểu được thông qua </a:t>
            </a:r>
            <a:r>
              <a:rPr b="1" lang="en-US" sz="1600">
                <a:solidFill>
                  <a:schemeClr val="dk1"/>
                </a:solidFill>
              </a:rPr>
              <a:t>py4cytoscape</a:t>
            </a:r>
            <a:r>
              <a:rPr lang="en-US" sz="1600">
                <a:solidFill>
                  <a:schemeClr val="dk1"/>
                </a:solidFill>
              </a:rPr>
              <a:t>. Điều này giúp tận dụng sức mạnh của cả hai công cụ: </a:t>
            </a:r>
            <a:r>
              <a:rPr b="1" lang="en-US" sz="1600">
                <a:solidFill>
                  <a:schemeClr val="dk1"/>
                </a:solidFill>
              </a:rPr>
              <a:t>NetworkX</a:t>
            </a:r>
            <a:r>
              <a:rPr lang="en-US" sz="1600">
                <a:solidFill>
                  <a:schemeClr val="dk1"/>
                </a:solidFill>
              </a:rPr>
              <a:t> cho xử lý và phân tích mạng lưới, và </a:t>
            </a:r>
            <a:r>
              <a:rPr b="1" lang="en-US" sz="1600">
                <a:solidFill>
                  <a:schemeClr val="dk1"/>
                </a:solidFill>
              </a:rPr>
              <a:t>Cytoscape</a:t>
            </a:r>
            <a:r>
              <a:rPr lang="en-US" sz="1600">
                <a:solidFill>
                  <a:schemeClr val="dk1"/>
                </a:solidFill>
              </a:rPr>
              <a:t> cho trực quan hóa chuyên sâu.</a:t>
            </a:r>
            <a:endParaRPr sz="1600">
              <a:solidFill>
                <a:schemeClr val="dk1"/>
              </a:solidFill>
            </a:endParaRPr>
          </a:p>
          <a:p>
            <a:pPr indent="0" lvl="0" marL="457200" rtl="0" algn="l">
              <a:spcBef>
                <a:spcPts val="0"/>
              </a:spcBef>
              <a:spcAft>
                <a:spcPts val="0"/>
              </a:spcAft>
              <a:buNone/>
            </a:pPr>
            <a:r>
              <a:t/>
            </a:r>
            <a:endParaRPr sz="1600">
              <a:solidFill>
                <a:schemeClr val="dk1"/>
              </a:solidFill>
            </a:endParaRPr>
          </a:p>
          <a:p>
            <a:pPr indent="-330200" lvl="0" marL="457200" rtl="0" algn="l">
              <a:spcBef>
                <a:spcPts val="0"/>
              </a:spcBef>
              <a:spcAft>
                <a:spcPts val="0"/>
              </a:spcAft>
              <a:buClr>
                <a:schemeClr val="dk1"/>
              </a:buClr>
              <a:buSzPts val="1600"/>
              <a:buChar char="-"/>
            </a:pPr>
            <a:r>
              <a:rPr lang="en-US" sz="1600">
                <a:solidFill>
                  <a:schemeClr val="dk1"/>
                </a:solidFill>
              </a:rPr>
              <a:t>Có thể gán các thuộc tính cho nút và cạnh, như loại (drug/gene), dự đoán tương tác, điểm số, v.v., giúp việc phân tích và trực quan hóa trở nên phong phú hơn.</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330200" lvl="0" marL="457200" rtl="0" algn="l">
              <a:spcBef>
                <a:spcPts val="0"/>
              </a:spcBef>
              <a:spcAft>
                <a:spcPts val="0"/>
              </a:spcAft>
              <a:buClr>
                <a:schemeClr val="dk1"/>
              </a:buClr>
              <a:buSzPts val="1600"/>
              <a:buChar char="-"/>
            </a:pPr>
            <a:r>
              <a:rPr lang="en-US" sz="1600">
                <a:solidFill>
                  <a:schemeClr val="dk1"/>
                </a:solidFill>
              </a:rPr>
              <a:t>Kết hợp </a:t>
            </a:r>
            <a:r>
              <a:rPr b="1" lang="en-US" sz="1600">
                <a:solidFill>
                  <a:schemeClr val="dk1"/>
                </a:solidFill>
              </a:rPr>
              <a:t>NetworkX</a:t>
            </a:r>
            <a:r>
              <a:rPr lang="en-US" sz="1600">
                <a:solidFill>
                  <a:schemeClr val="dk1"/>
                </a:solidFill>
              </a:rPr>
              <a:t> với </a:t>
            </a:r>
            <a:r>
              <a:rPr b="1" lang="en-US" sz="1600">
                <a:solidFill>
                  <a:schemeClr val="dk1"/>
                </a:solidFill>
              </a:rPr>
              <a:t>py4cytoscape</a:t>
            </a:r>
            <a:r>
              <a:rPr lang="en-US" sz="1600">
                <a:solidFill>
                  <a:schemeClr val="dk1"/>
                </a:solidFill>
              </a:rPr>
              <a:t> cho phép tùy chỉnh các kiểu trực quan hóa dựa trên các thuộc tính của nút và cạnh, như màu sắc, kích thước, nhãn, v.v.</a:t>
            </a:r>
            <a:endParaRPr sz="1600">
              <a:solidFill>
                <a:schemeClr val="dk1"/>
              </a:solidFill>
            </a:endParaRPr>
          </a:p>
          <a:p>
            <a:pPr indent="0" lvl="0" marL="0" rtl="0" algn="l">
              <a:spcBef>
                <a:spcPts val="0"/>
              </a:spcBef>
              <a:spcAft>
                <a:spcPts val="0"/>
              </a:spcAft>
              <a:buNone/>
            </a:pPr>
            <a:r>
              <a:t/>
            </a:r>
            <a:endParaRPr sz="1600">
              <a:solidFill>
                <a:schemeClr val="dk1"/>
              </a:solidFill>
            </a:endParaRPr>
          </a:p>
        </p:txBody>
      </p:sp>
      <p:pic>
        <p:nvPicPr>
          <p:cNvPr id="385" name="Google Shape;385;p8"/>
          <p:cNvPicPr preferRelativeResize="0"/>
          <p:nvPr/>
        </p:nvPicPr>
        <p:blipFill>
          <a:blip r:embed="rId3">
            <a:alphaModFix/>
          </a:blip>
          <a:stretch>
            <a:fillRect/>
          </a:stretch>
        </p:blipFill>
        <p:spPr>
          <a:xfrm>
            <a:off x="6389725" y="1530075"/>
            <a:ext cx="5592250" cy="463071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g328c86125d8_3_25"/>
          <p:cNvSpPr txBox="1"/>
          <p:nvPr/>
        </p:nvSpPr>
        <p:spPr>
          <a:xfrm>
            <a:off x="338760" y="112680"/>
            <a:ext cx="11514300" cy="435600"/>
          </a:xfrm>
          <a:prstGeom prst="rect">
            <a:avLst/>
          </a:prstGeom>
          <a:noFill/>
          <a:ln>
            <a:noFill/>
          </a:ln>
        </p:spPr>
        <p:txBody>
          <a:bodyPr anchorCtr="0" anchor="t" bIns="45000" lIns="90000" spcFirstLastPara="1" rIns="90000" wrap="square" tIns="45000">
            <a:noAutofit/>
          </a:bodyPr>
          <a:lstStyle/>
          <a:p>
            <a:pPr indent="0" lvl="0" marL="0" rtl="0" algn="l">
              <a:spcBef>
                <a:spcPts val="0"/>
              </a:spcBef>
              <a:spcAft>
                <a:spcPts val="0"/>
              </a:spcAft>
              <a:buNone/>
            </a:pPr>
            <a:r>
              <a:rPr b="1" lang="en-US" sz="1800">
                <a:solidFill>
                  <a:schemeClr val="lt1"/>
                </a:solidFill>
              </a:rPr>
              <a:t>Hiển thị trên Cytoscape </a:t>
            </a:r>
            <a:endParaRPr b="1" sz="1800">
              <a:solidFill>
                <a:schemeClr val="lt1"/>
              </a:solidFill>
            </a:endParaRPr>
          </a:p>
          <a:p>
            <a:pPr indent="0" lvl="0" marL="0" marR="0" rtl="0" algn="l">
              <a:spcBef>
                <a:spcPts val="0"/>
              </a:spcBef>
              <a:spcAft>
                <a:spcPts val="0"/>
              </a:spcAft>
              <a:buNone/>
            </a:pPr>
            <a:r>
              <a:t/>
            </a:r>
            <a:endParaRPr b="1" sz="1800">
              <a:latin typeface="Calibri"/>
              <a:ea typeface="Calibri"/>
              <a:cs typeface="Calibri"/>
              <a:sym typeface="Calibri"/>
            </a:endParaRPr>
          </a:p>
        </p:txBody>
      </p:sp>
      <p:sp>
        <p:nvSpPr>
          <p:cNvPr id="391" name="Google Shape;391;g328c86125d8_3_25"/>
          <p:cNvSpPr txBox="1"/>
          <p:nvPr/>
        </p:nvSpPr>
        <p:spPr>
          <a:xfrm>
            <a:off x="338750" y="1308275"/>
            <a:ext cx="10929000" cy="5476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1200"/>
              </a:spcBef>
              <a:spcAft>
                <a:spcPts val="0"/>
              </a:spcAft>
              <a:buClr>
                <a:schemeClr val="dk1"/>
              </a:buClr>
              <a:buSzPts val="1600"/>
              <a:buAutoNum type="arabicPeriod"/>
            </a:pPr>
            <a:r>
              <a:rPr b="1" lang="en-US" sz="1600">
                <a:solidFill>
                  <a:schemeClr val="dk1"/>
                </a:solidFill>
              </a:rPr>
              <a:t>Tạo và Chuyển Đổi Mạng Lưới:</a:t>
            </a:r>
            <a:endParaRPr b="1" sz="1600">
              <a:solidFill>
                <a:schemeClr val="dk1"/>
              </a:solidFill>
            </a:endParaRPr>
          </a:p>
          <a:p>
            <a:pPr indent="-330200" lvl="1" marL="914400" rtl="0" algn="l">
              <a:lnSpc>
                <a:spcPct val="115000"/>
              </a:lnSpc>
              <a:spcBef>
                <a:spcPts val="0"/>
              </a:spcBef>
              <a:spcAft>
                <a:spcPts val="0"/>
              </a:spcAft>
              <a:buClr>
                <a:schemeClr val="dk1"/>
              </a:buClr>
              <a:buSzPts val="1600"/>
              <a:buChar char="○"/>
            </a:pPr>
            <a:r>
              <a:rPr b="1" lang="en-US" sz="1600">
                <a:solidFill>
                  <a:srgbClr val="188038"/>
                </a:solidFill>
                <a:latin typeface="Roboto Mono"/>
                <a:ea typeface="Roboto Mono"/>
                <a:cs typeface="Roboto Mono"/>
                <a:sym typeface="Roboto Mono"/>
              </a:rPr>
              <a:t>create_network_from_networkx</a:t>
            </a:r>
            <a:r>
              <a:rPr lang="en-US" sz="1600">
                <a:solidFill>
                  <a:schemeClr val="dk1"/>
                </a:solidFill>
              </a:rPr>
              <a:t>: Chuyển đổi đồ thị NetworkX thành mạng lưới trong Cytoscape.</a:t>
            </a:r>
            <a:endParaRPr sz="1600">
              <a:solidFill>
                <a:schemeClr val="dk1"/>
              </a:solidFill>
            </a:endParaRPr>
          </a:p>
          <a:p>
            <a:pPr indent="-330200" lvl="0" marL="457200" rtl="0" algn="l">
              <a:lnSpc>
                <a:spcPct val="115000"/>
              </a:lnSpc>
              <a:spcBef>
                <a:spcPts val="0"/>
              </a:spcBef>
              <a:spcAft>
                <a:spcPts val="0"/>
              </a:spcAft>
              <a:buClr>
                <a:schemeClr val="dk1"/>
              </a:buClr>
              <a:buSzPts val="1600"/>
              <a:buAutoNum type="arabicPeriod"/>
            </a:pPr>
            <a:r>
              <a:rPr b="1" lang="en-US" sz="1600">
                <a:solidFill>
                  <a:schemeClr val="dk1"/>
                </a:solidFill>
              </a:rPr>
              <a:t>Quản Lý Bảng Thuộc Tính:</a:t>
            </a:r>
            <a:endParaRPr b="1" sz="1600">
              <a:solidFill>
                <a:schemeClr val="dk1"/>
              </a:solidFill>
            </a:endParaRPr>
          </a:p>
          <a:p>
            <a:pPr indent="-330200" lvl="1" marL="914400" rtl="0" algn="l">
              <a:lnSpc>
                <a:spcPct val="115000"/>
              </a:lnSpc>
              <a:spcBef>
                <a:spcPts val="0"/>
              </a:spcBef>
              <a:spcAft>
                <a:spcPts val="0"/>
              </a:spcAft>
              <a:buClr>
                <a:schemeClr val="dk1"/>
              </a:buClr>
              <a:buSzPts val="1600"/>
              <a:buChar char="○"/>
            </a:pPr>
            <a:r>
              <a:rPr b="1" lang="en-US" sz="1600">
                <a:solidFill>
                  <a:srgbClr val="188038"/>
                </a:solidFill>
                <a:latin typeface="Roboto Mono"/>
                <a:ea typeface="Roboto Mono"/>
                <a:cs typeface="Roboto Mono"/>
                <a:sym typeface="Roboto Mono"/>
              </a:rPr>
              <a:t>load_table_data</a:t>
            </a:r>
            <a:r>
              <a:rPr lang="en-US" sz="1600">
                <a:solidFill>
                  <a:schemeClr val="dk1"/>
                </a:solidFill>
              </a:rPr>
              <a:t>: Tải dữ liệu từ DataFrame vào bảng thuộc tính của nút hoặc cạnh trong Cytoscape.</a:t>
            </a:r>
            <a:endParaRPr sz="1600">
              <a:solidFill>
                <a:schemeClr val="dk1"/>
              </a:solidFill>
            </a:endParaRPr>
          </a:p>
          <a:p>
            <a:pPr indent="-330200" lvl="0" marL="457200" rtl="0" algn="l">
              <a:lnSpc>
                <a:spcPct val="115000"/>
              </a:lnSpc>
              <a:spcBef>
                <a:spcPts val="0"/>
              </a:spcBef>
              <a:spcAft>
                <a:spcPts val="0"/>
              </a:spcAft>
              <a:buClr>
                <a:schemeClr val="dk1"/>
              </a:buClr>
              <a:buSzPts val="1600"/>
              <a:buAutoNum type="arabicPeriod"/>
            </a:pPr>
            <a:r>
              <a:rPr b="1" lang="en-US" sz="1600">
                <a:solidFill>
                  <a:schemeClr val="dk1"/>
                </a:solidFill>
              </a:rPr>
              <a:t>Quản Lý Visual Styles:</a:t>
            </a:r>
            <a:endParaRPr b="1" sz="1600">
              <a:solidFill>
                <a:schemeClr val="dk1"/>
              </a:solidFill>
            </a:endParaRPr>
          </a:p>
          <a:p>
            <a:pPr indent="-330200" lvl="1" marL="914400" rtl="0" algn="l">
              <a:lnSpc>
                <a:spcPct val="115000"/>
              </a:lnSpc>
              <a:spcBef>
                <a:spcPts val="0"/>
              </a:spcBef>
              <a:spcAft>
                <a:spcPts val="0"/>
              </a:spcAft>
              <a:buClr>
                <a:schemeClr val="dk1"/>
              </a:buClr>
              <a:buSzPts val="1600"/>
              <a:buChar char="○"/>
            </a:pPr>
            <a:r>
              <a:rPr b="1" lang="en-US" sz="1600">
                <a:solidFill>
                  <a:srgbClr val="188038"/>
                </a:solidFill>
                <a:latin typeface="Roboto Mono"/>
                <a:ea typeface="Roboto Mono"/>
                <a:cs typeface="Roboto Mono"/>
                <a:sym typeface="Roboto Mono"/>
              </a:rPr>
              <a:t>create_visual_style</a:t>
            </a:r>
            <a:r>
              <a:rPr lang="en-US" sz="1600">
                <a:solidFill>
                  <a:schemeClr val="dk1"/>
                </a:solidFill>
              </a:rPr>
              <a:t>, </a:t>
            </a:r>
            <a:r>
              <a:rPr b="1" lang="en-US" sz="1600">
                <a:solidFill>
                  <a:srgbClr val="188038"/>
                </a:solidFill>
                <a:latin typeface="Roboto Mono"/>
                <a:ea typeface="Roboto Mono"/>
                <a:cs typeface="Roboto Mono"/>
                <a:sym typeface="Roboto Mono"/>
              </a:rPr>
              <a:t>get_visual_style_names</a:t>
            </a:r>
            <a:r>
              <a:rPr lang="en-US" sz="1600">
                <a:solidFill>
                  <a:schemeClr val="dk1"/>
                </a:solidFill>
              </a:rPr>
              <a:t>, </a:t>
            </a:r>
            <a:r>
              <a:rPr b="1" lang="en-US" sz="1600">
                <a:solidFill>
                  <a:srgbClr val="188038"/>
                </a:solidFill>
                <a:latin typeface="Roboto Mono"/>
                <a:ea typeface="Roboto Mono"/>
                <a:cs typeface="Roboto Mono"/>
                <a:sym typeface="Roboto Mono"/>
              </a:rPr>
              <a:t>set_visual_style</a:t>
            </a:r>
            <a:r>
              <a:rPr lang="en-US" sz="1600">
                <a:solidFill>
                  <a:schemeClr val="dk1"/>
                </a:solidFill>
              </a:rPr>
              <a:t>: Tạo, kiểm tra và áp dụng visual styles trong Cytoscape.</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b="1" lang="en-US" sz="1600">
                <a:solidFill>
                  <a:srgbClr val="188038"/>
                </a:solidFill>
                <a:latin typeface="Roboto Mono"/>
                <a:ea typeface="Roboto Mono"/>
                <a:cs typeface="Roboto Mono"/>
                <a:sym typeface="Roboto Mono"/>
              </a:rPr>
              <a:t>set_node_color_mapping</a:t>
            </a:r>
            <a:r>
              <a:rPr lang="en-US" sz="1600">
                <a:solidFill>
                  <a:schemeClr val="dk1"/>
                </a:solidFill>
              </a:rPr>
              <a:t>, </a:t>
            </a:r>
            <a:r>
              <a:rPr b="1" lang="en-US" sz="1600">
                <a:solidFill>
                  <a:srgbClr val="188038"/>
                </a:solidFill>
                <a:latin typeface="Roboto Mono"/>
                <a:ea typeface="Roboto Mono"/>
                <a:cs typeface="Roboto Mono"/>
                <a:sym typeface="Roboto Mono"/>
              </a:rPr>
              <a:t>set_node_size_mapping</a:t>
            </a:r>
            <a:r>
              <a:rPr lang="en-US" sz="1600">
                <a:solidFill>
                  <a:schemeClr val="dk1"/>
                </a:solidFill>
              </a:rPr>
              <a:t>, </a:t>
            </a:r>
            <a:r>
              <a:rPr b="1" lang="en-US" sz="1600">
                <a:solidFill>
                  <a:srgbClr val="188038"/>
                </a:solidFill>
                <a:latin typeface="Roboto Mono"/>
                <a:ea typeface="Roboto Mono"/>
                <a:cs typeface="Roboto Mono"/>
                <a:sym typeface="Roboto Mono"/>
              </a:rPr>
              <a:t>set_node_label_mapping</a:t>
            </a:r>
            <a:r>
              <a:rPr lang="en-US" sz="1600">
                <a:solidFill>
                  <a:schemeClr val="dk1"/>
                </a:solidFill>
              </a:rPr>
              <a:t>: Ánh xạ màu sắc, kích thước và nhãn cho nút dựa trên thuộc tính.</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b="1" lang="en-US" sz="1600">
                <a:solidFill>
                  <a:srgbClr val="188038"/>
                </a:solidFill>
                <a:latin typeface="Roboto Mono"/>
                <a:ea typeface="Roboto Mono"/>
                <a:cs typeface="Roboto Mono"/>
                <a:sym typeface="Roboto Mono"/>
              </a:rPr>
              <a:t>set_edge_color_mapping</a:t>
            </a:r>
            <a:r>
              <a:rPr lang="en-US" sz="1600">
                <a:solidFill>
                  <a:schemeClr val="dk1"/>
                </a:solidFill>
              </a:rPr>
              <a:t>, </a:t>
            </a:r>
            <a:r>
              <a:rPr b="1" lang="en-US" sz="1600">
                <a:solidFill>
                  <a:srgbClr val="188038"/>
                </a:solidFill>
                <a:latin typeface="Roboto Mono"/>
                <a:ea typeface="Roboto Mono"/>
                <a:cs typeface="Roboto Mono"/>
                <a:sym typeface="Roboto Mono"/>
              </a:rPr>
              <a:t>set_edge_line_style_mapping</a:t>
            </a:r>
            <a:r>
              <a:rPr lang="en-US" sz="1600">
                <a:solidFill>
                  <a:schemeClr val="dk1"/>
                </a:solidFill>
              </a:rPr>
              <a:t>: Ánh xạ màu sắc và kiểu đường kẻ cho cạnh dựa trên thuộc tính.</a:t>
            </a:r>
            <a:endParaRPr sz="1600">
              <a:solidFill>
                <a:schemeClr val="dk1"/>
              </a:solidFill>
            </a:endParaRPr>
          </a:p>
          <a:p>
            <a:pPr indent="-330200" lvl="0" marL="457200" rtl="0" algn="l">
              <a:lnSpc>
                <a:spcPct val="115000"/>
              </a:lnSpc>
              <a:spcBef>
                <a:spcPts val="0"/>
              </a:spcBef>
              <a:spcAft>
                <a:spcPts val="0"/>
              </a:spcAft>
              <a:buClr>
                <a:schemeClr val="dk1"/>
              </a:buClr>
              <a:buSzPts val="1600"/>
              <a:buAutoNum type="arabicPeriod"/>
            </a:pPr>
            <a:r>
              <a:rPr b="1" lang="en-US" sz="1600">
                <a:solidFill>
                  <a:schemeClr val="dk1"/>
                </a:solidFill>
              </a:rPr>
              <a:t>Trực Quan Hóa và Xuất Hình Ảnh:</a:t>
            </a:r>
            <a:endParaRPr b="1" sz="1600">
              <a:solidFill>
                <a:schemeClr val="dk1"/>
              </a:solidFill>
            </a:endParaRPr>
          </a:p>
          <a:p>
            <a:pPr indent="-330200" lvl="1" marL="914400" rtl="0" algn="l">
              <a:lnSpc>
                <a:spcPct val="115000"/>
              </a:lnSpc>
              <a:spcBef>
                <a:spcPts val="0"/>
              </a:spcBef>
              <a:spcAft>
                <a:spcPts val="0"/>
              </a:spcAft>
              <a:buClr>
                <a:schemeClr val="dk1"/>
              </a:buClr>
              <a:buSzPts val="1600"/>
              <a:buChar char="○"/>
            </a:pPr>
            <a:r>
              <a:rPr b="1" lang="en-US" sz="1600">
                <a:solidFill>
                  <a:srgbClr val="188038"/>
                </a:solidFill>
                <a:latin typeface="Roboto Mono"/>
                <a:ea typeface="Roboto Mono"/>
                <a:cs typeface="Roboto Mono"/>
                <a:sym typeface="Roboto Mono"/>
              </a:rPr>
              <a:t>layout_network</a:t>
            </a:r>
            <a:r>
              <a:rPr lang="en-US" sz="1600">
                <a:solidFill>
                  <a:schemeClr val="dk1"/>
                </a:solidFill>
              </a:rPr>
              <a:t>: Áp dụng layout cho mạng lưới để sắp xếp các nút.</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b="1" lang="en-US" sz="1600">
                <a:solidFill>
                  <a:srgbClr val="188038"/>
                </a:solidFill>
                <a:latin typeface="Roboto Mono"/>
                <a:ea typeface="Roboto Mono"/>
                <a:cs typeface="Roboto Mono"/>
                <a:sym typeface="Roboto Mono"/>
              </a:rPr>
              <a:t>export_image</a:t>
            </a:r>
            <a:r>
              <a:rPr lang="en-US" sz="1600">
                <a:solidFill>
                  <a:schemeClr val="dk1"/>
                </a:solidFill>
              </a:rPr>
              <a:t>: Xuất trực quan hóa mạng lưới dưới dạng hình ảnh.</a:t>
            </a:r>
            <a:endParaRPr sz="1600">
              <a:solidFill>
                <a:schemeClr val="dk1"/>
              </a:solidFill>
            </a:endParaRPr>
          </a:p>
          <a:p>
            <a:pPr indent="-330200" lvl="0" marL="457200" rtl="0" algn="l">
              <a:lnSpc>
                <a:spcPct val="115000"/>
              </a:lnSpc>
              <a:spcBef>
                <a:spcPts val="0"/>
              </a:spcBef>
              <a:spcAft>
                <a:spcPts val="0"/>
              </a:spcAft>
              <a:buClr>
                <a:schemeClr val="dk1"/>
              </a:buClr>
              <a:buSzPts val="1600"/>
              <a:buAutoNum type="arabicPeriod"/>
            </a:pPr>
            <a:r>
              <a:rPr b="1" lang="en-US" sz="1600">
                <a:solidFill>
                  <a:schemeClr val="dk1"/>
                </a:solidFill>
              </a:rPr>
              <a:t>Quản Lý Mạng Lưới Hiện Có:</a:t>
            </a:r>
            <a:endParaRPr b="1" sz="1600">
              <a:solidFill>
                <a:schemeClr val="dk1"/>
              </a:solidFill>
            </a:endParaRPr>
          </a:p>
          <a:p>
            <a:pPr indent="-330200" lvl="1" marL="914400" rtl="0" algn="l">
              <a:lnSpc>
                <a:spcPct val="115000"/>
              </a:lnSpc>
              <a:spcBef>
                <a:spcPts val="0"/>
              </a:spcBef>
              <a:spcAft>
                <a:spcPts val="0"/>
              </a:spcAft>
              <a:buClr>
                <a:schemeClr val="dk1"/>
              </a:buClr>
              <a:buSzPts val="1600"/>
              <a:buChar char="○"/>
            </a:pPr>
            <a:r>
              <a:rPr b="1" lang="en-US" sz="1600">
                <a:solidFill>
                  <a:srgbClr val="188038"/>
                </a:solidFill>
                <a:latin typeface="Roboto Mono"/>
                <a:ea typeface="Roboto Mono"/>
                <a:cs typeface="Roboto Mono"/>
                <a:sym typeface="Roboto Mono"/>
              </a:rPr>
              <a:t>get_networks</a:t>
            </a:r>
            <a:r>
              <a:rPr lang="en-US" sz="1600">
                <a:solidFill>
                  <a:schemeClr val="dk1"/>
                </a:solidFill>
              </a:rPr>
              <a:t>: Lấy danh sách các mạng lưới hiện có trong Cytoscape.</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b="1" lang="en-US" sz="1600">
                <a:solidFill>
                  <a:srgbClr val="188038"/>
                </a:solidFill>
                <a:latin typeface="Roboto Mono"/>
                <a:ea typeface="Roboto Mono"/>
                <a:cs typeface="Roboto Mono"/>
                <a:sym typeface="Roboto Mono"/>
              </a:rPr>
              <a:t>cytoscape_version_info</a:t>
            </a:r>
            <a:r>
              <a:rPr lang="en-US" sz="1600">
                <a:solidFill>
                  <a:schemeClr val="dk1"/>
                </a:solidFill>
              </a:rPr>
              <a:t>: Kiểm tra phiên bản của Cytoscape.</a:t>
            </a:r>
            <a:endParaRPr sz="1600">
              <a:solidFill>
                <a:schemeClr val="dk1"/>
              </a:solidFill>
            </a:endParaRPr>
          </a:p>
          <a:p>
            <a:pPr indent="0" lvl="0" marL="0" rtl="0" algn="l">
              <a:spcBef>
                <a:spcPts val="1200"/>
              </a:spcBef>
              <a:spcAft>
                <a:spcPts val="0"/>
              </a:spcAft>
              <a:buNone/>
            </a:pPr>
            <a:r>
              <a:t/>
            </a:r>
            <a:endParaRPr b="1" sz="21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9"/>
          <p:cNvSpPr/>
          <p:nvPr/>
        </p:nvSpPr>
        <p:spPr>
          <a:xfrm>
            <a:off x="5756400" y="2824200"/>
            <a:ext cx="5136480" cy="97092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rPr b="1" lang="en-US" sz="6000" strike="noStrike">
                <a:solidFill>
                  <a:srgbClr val="C00000"/>
                </a:solidFill>
                <a:latin typeface="Lato"/>
                <a:ea typeface="Lato"/>
                <a:cs typeface="Lato"/>
                <a:sym typeface="Lato"/>
              </a:rPr>
              <a:t>THANK YOU !</a:t>
            </a:r>
            <a:endParaRPr b="0" sz="6000" strike="noStrik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
          <p:cNvSpPr/>
          <p:nvPr/>
        </p:nvSpPr>
        <p:spPr>
          <a:xfrm>
            <a:off x="3209400" y="2164680"/>
            <a:ext cx="360" cy="360"/>
          </a:xfrm>
          <a:custGeom>
            <a:rect b="b" l="l" r="r" t="t"/>
            <a:pathLst>
              <a:path extrusionOk="0" h="1" w="1">
                <a:moveTo>
                  <a:pt x="0" y="0"/>
                </a:moveTo>
                <a:lnTo>
                  <a:pt x="0" y="0"/>
                </a:lnTo>
              </a:path>
            </a:pathLst>
          </a:custGeom>
          <a:noFill/>
          <a:ln>
            <a:noFill/>
          </a:ln>
        </p:spPr>
      </p:sp>
      <p:sp>
        <p:nvSpPr>
          <p:cNvPr id="270" name="Google Shape;270;p3"/>
          <p:cNvSpPr txBox="1"/>
          <p:nvPr/>
        </p:nvSpPr>
        <p:spPr>
          <a:xfrm>
            <a:off x="338760" y="1058760"/>
            <a:ext cx="11514300" cy="4908600"/>
          </a:xfrm>
          <a:prstGeom prst="rect">
            <a:avLst/>
          </a:prstGeom>
          <a:noFill/>
          <a:ln>
            <a:noFill/>
          </a:ln>
        </p:spPr>
        <p:txBody>
          <a:bodyPr anchorCtr="0" anchor="t" bIns="45000" lIns="90000" spcFirstLastPara="1" rIns="90000" wrap="square" tIns="45000">
            <a:noAutofit/>
          </a:bodyPr>
          <a:lstStyle/>
          <a:p>
            <a:pPr indent="0" lvl="0" marL="0" rtl="0" algn="just">
              <a:lnSpc>
                <a:spcPct val="130000"/>
              </a:lnSpc>
              <a:spcBef>
                <a:spcPts val="1000"/>
              </a:spcBef>
              <a:spcAft>
                <a:spcPts val="0"/>
              </a:spcAft>
              <a:buNone/>
            </a:pPr>
            <a:r>
              <a:rPr b="1" lang="en-US" sz="2000">
                <a:solidFill>
                  <a:schemeClr val="dk1"/>
                </a:solidFill>
              </a:rPr>
              <a:t>Đặt vấn đề</a:t>
            </a:r>
            <a:endParaRPr b="1" sz="2000">
              <a:solidFill>
                <a:schemeClr val="dk1"/>
              </a:solidFill>
            </a:endParaRPr>
          </a:p>
          <a:p>
            <a:pPr indent="0" lvl="0" marL="0" rtl="0" algn="l">
              <a:lnSpc>
                <a:spcPct val="130000"/>
              </a:lnSpc>
              <a:spcBef>
                <a:spcPts val="1200"/>
              </a:spcBef>
              <a:spcAft>
                <a:spcPts val="1200"/>
              </a:spcAft>
              <a:buClr>
                <a:schemeClr val="dk1"/>
              </a:buClr>
              <a:buSzPts val="1100"/>
              <a:buFont typeface="Arial"/>
              <a:buNone/>
            </a:pPr>
            <a:r>
              <a:rPr lang="en-US" sz="1900">
                <a:solidFill>
                  <a:schemeClr val="dk1"/>
                </a:solidFill>
              </a:rPr>
              <a:t>Trong lĩnh vực y học và dược phẩm, việc hiểu rõ mối quan hệ giữa các loại thuốc và gen là vô cùng quan trọng để phát triển các liệu pháp điều trị hiệu quả và cá nhân hóa. Các mạng nơ-ron đồ thị (Graph Neural Networks - GNN) đã chứng minh được khả năng mạnh mẽ trong việc xử lý và khai thác thông tin từ các cấu trúc dữ liệu phức tạp như mạng lưới tương tác thuốc-gen. Dự án này nhằm ứng dụng cả hai mô hình GNN đồng nhất và GNN hỗn hợp để phân loại các node (thuốc và gen) cũng như dự đoán các liên kết tiềm năng giữa chúng, từ đó hỗ trợ việc khám phá và phát triển các tương tác thuốc-gen mới.</a:t>
            </a:r>
            <a:endParaRPr sz="1900">
              <a:solidFill>
                <a:schemeClr val="dk1"/>
              </a:solidFill>
            </a:endParaRPr>
          </a:p>
        </p:txBody>
      </p:sp>
      <p:sp>
        <p:nvSpPr>
          <p:cNvPr id="271" name="Google Shape;271;p3"/>
          <p:cNvSpPr txBox="1"/>
          <p:nvPr/>
        </p:nvSpPr>
        <p:spPr>
          <a:xfrm>
            <a:off x="338750" y="111300"/>
            <a:ext cx="6164400" cy="4617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342900" lvl="0" marL="457200" rtl="0" algn="l">
              <a:spcBef>
                <a:spcPts val="0"/>
              </a:spcBef>
              <a:spcAft>
                <a:spcPts val="0"/>
              </a:spcAft>
              <a:buClr>
                <a:schemeClr val="lt1"/>
              </a:buClr>
              <a:buSzPts val="1800"/>
              <a:buAutoNum type="arabicPeriod"/>
            </a:pPr>
            <a:r>
              <a:rPr b="1" lang="en-US" sz="1800">
                <a:solidFill>
                  <a:schemeClr val="lt1"/>
                </a:solidFill>
              </a:rPr>
              <a:t>Giới thiệu đề tài</a:t>
            </a:r>
            <a:endParaRPr b="1" sz="18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32872575248_2_15"/>
          <p:cNvSpPr/>
          <p:nvPr/>
        </p:nvSpPr>
        <p:spPr>
          <a:xfrm>
            <a:off x="3209400" y="2164680"/>
            <a:ext cx="360" cy="360"/>
          </a:xfrm>
          <a:custGeom>
            <a:rect b="b" l="l" r="r" t="t"/>
            <a:pathLst>
              <a:path extrusionOk="0" h="1" w="1">
                <a:moveTo>
                  <a:pt x="0" y="0"/>
                </a:moveTo>
                <a:lnTo>
                  <a:pt x="0" y="0"/>
                </a:lnTo>
              </a:path>
            </a:pathLst>
          </a:custGeom>
          <a:noFill/>
          <a:ln>
            <a:noFill/>
          </a:ln>
        </p:spPr>
      </p:sp>
      <p:sp>
        <p:nvSpPr>
          <p:cNvPr id="277" name="Google Shape;277;g32872575248_2_15"/>
          <p:cNvSpPr txBox="1"/>
          <p:nvPr/>
        </p:nvSpPr>
        <p:spPr>
          <a:xfrm>
            <a:off x="338750" y="1058750"/>
            <a:ext cx="6360900" cy="5057700"/>
          </a:xfrm>
          <a:prstGeom prst="rect">
            <a:avLst/>
          </a:prstGeom>
          <a:noFill/>
          <a:ln>
            <a:noFill/>
          </a:ln>
        </p:spPr>
        <p:txBody>
          <a:bodyPr anchorCtr="0" anchor="t" bIns="45000" lIns="90000" spcFirstLastPara="1" rIns="90000" wrap="square" tIns="45000">
            <a:noAutofit/>
          </a:bodyPr>
          <a:lstStyle/>
          <a:p>
            <a:pPr indent="0" lvl="0" marL="0" rtl="0" algn="l">
              <a:lnSpc>
                <a:spcPct val="130000"/>
              </a:lnSpc>
              <a:spcBef>
                <a:spcPts val="1400"/>
              </a:spcBef>
              <a:spcAft>
                <a:spcPts val="0"/>
              </a:spcAft>
              <a:buClr>
                <a:schemeClr val="dk1"/>
              </a:buClr>
              <a:buSzPts val="1100"/>
              <a:buFont typeface="Arial"/>
              <a:buNone/>
            </a:pPr>
            <a:r>
              <a:rPr b="1" lang="en-US" sz="1900">
                <a:solidFill>
                  <a:schemeClr val="dk1"/>
                </a:solidFill>
                <a:latin typeface="Times New Roman"/>
                <a:ea typeface="Times New Roman"/>
                <a:cs typeface="Times New Roman"/>
                <a:sym typeface="Times New Roman"/>
              </a:rPr>
              <a:t>1. Mạng Nơ-ron Đồ Thị (GNN)</a:t>
            </a:r>
            <a:endParaRPr b="1" sz="1900">
              <a:solidFill>
                <a:schemeClr val="dk1"/>
              </a:solidFill>
              <a:latin typeface="Times New Roman"/>
              <a:ea typeface="Times New Roman"/>
              <a:cs typeface="Times New Roman"/>
              <a:sym typeface="Times New Roman"/>
            </a:endParaRPr>
          </a:p>
          <a:p>
            <a:pPr indent="0" lvl="0" marL="0" rtl="0" algn="just">
              <a:lnSpc>
                <a:spcPct val="130000"/>
              </a:lnSpc>
              <a:spcBef>
                <a:spcPts val="1200"/>
              </a:spcBef>
              <a:spcAft>
                <a:spcPts val="0"/>
              </a:spcAft>
              <a:buClr>
                <a:schemeClr val="dk1"/>
              </a:buClr>
              <a:buSzPts val="1100"/>
              <a:buFont typeface="Arial"/>
              <a:buNone/>
            </a:pPr>
            <a:r>
              <a:rPr lang="en-US" sz="1900">
                <a:solidFill>
                  <a:schemeClr val="dk1"/>
                </a:solidFill>
                <a:latin typeface="Times New Roman"/>
                <a:ea typeface="Times New Roman"/>
                <a:cs typeface="Times New Roman"/>
                <a:sym typeface="Times New Roman"/>
              </a:rPr>
              <a:t>GNN khai thác thông tin từ các node và các cạnh kết nối chúng để học các biểu diễn (embeddings) có ý nghĩa, phục vụ cho các nhiệm vụ như phân loại node, phân loại cạnh, hoặc dự đoán liên kết.</a:t>
            </a:r>
            <a:endParaRPr sz="1900">
              <a:solidFill>
                <a:schemeClr val="dk1"/>
              </a:solidFill>
              <a:latin typeface="Times New Roman"/>
              <a:ea typeface="Times New Roman"/>
              <a:cs typeface="Times New Roman"/>
              <a:sym typeface="Times New Roman"/>
            </a:endParaRPr>
          </a:p>
          <a:p>
            <a:pPr indent="0" lvl="0" marL="0" rtl="0" algn="l">
              <a:lnSpc>
                <a:spcPct val="130000"/>
              </a:lnSpc>
              <a:spcBef>
                <a:spcPts val="1400"/>
              </a:spcBef>
              <a:spcAft>
                <a:spcPts val="0"/>
              </a:spcAft>
              <a:buClr>
                <a:schemeClr val="dk1"/>
              </a:buClr>
              <a:buSzPts val="1100"/>
              <a:buFont typeface="Arial"/>
              <a:buNone/>
            </a:pPr>
            <a:r>
              <a:rPr b="1" lang="en-US" sz="1900">
                <a:solidFill>
                  <a:schemeClr val="dk1"/>
                </a:solidFill>
                <a:latin typeface="Times New Roman"/>
                <a:ea typeface="Times New Roman"/>
                <a:cs typeface="Times New Roman"/>
                <a:sym typeface="Times New Roman"/>
              </a:rPr>
              <a:t>2. Phân Loại Node và Dự Đoán Liên Kết</a:t>
            </a:r>
            <a:endParaRPr b="1" sz="1900">
              <a:solidFill>
                <a:schemeClr val="dk1"/>
              </a:solidFill>
              <a:latin typeface="Times New Roman"/>
              <a:ea typeface="Times New Roman"/>
              <a:cs typeface="Times New Roman"/>
              <a:sym typeface="Times New Roman"/>
            </a:endParaRPr>
          </a:p>
          <a:p>
            <a:pPr indent="-349250" lvl="0" marL="457200" rtl="0" algn="l">
              <a:lnSpc>
                <a:spcPct val="130000"/>
              </a:lnSpc>
              <a:spcBef>
                <a:spcPts val="1200"/>
              </a:spcBef>
              <a:spcAft>
                <a:spcPts val="0"/>
              </a:spcAft>
              <a:buClr>
                <a:schemeClr val="dk1"/>
              </a:buClr>
              <a:buSzPts val="1900"/>
              <a:buFont typeface="Times New Roman"/>
              <a:buChar char="●"/>
            </a:pPr>
            <a:r>
              <a:rPr b="1" lang="en-US" sz="1900">
                <a:solidFill>
                  <a:schemeClr val="dk1"/>
                </a:solidFill>
                <a:latin typeface="Times New Roman"/>
                <a:ea typeface="Times New Roman"/>
                <a:cs typeface="Times New Roman"/>
                <a:sym typeface="Times New Roman"/>
              </a:rPr>
              <a:t>Phân Loại Node</a:t>
            </a:r>
            <a:r>
              <a:rPr lang="en-US" sz="1900">
                <a:solidFill>
                  <a:schemeClr val="dk1"/>
                </a:solidFill>
                <a:latin typeface="Times New Roman"/>
                <a:ea typeface="Times New Roman"/>
                <a:cs typeface="Times New Roman"/>
                <a:sym typeface="Times New Roman"/>
              </a:rPr>
              <a:t>: Xác định nhãn hoặc thuộc tính của các node trong đồ thị dựa trên thông tin cấu trúc và đặc trưng của chúng.</a:t>
            </a:r>
            <a:endParaRPr sz="1900">
              <a:solidFill>
                <a:schemeClr val="dk1"/>
              </a:solidFill>
              <a:latin typeface="Times New Roman"/>
              <a:ea typeface="Times New Roman"/>
              <a:cs typeface="Times New Roman"/>
              <a:sym typeface="Times New Roman"/>
            </a:endParaRPr>
          </a:p>
          <a:p>
            <a:pPr indent="-349250" lvl="0" marL="457200" rtl="0" algn="l">
              <a:lnSpc>
                <a:spcPct val="130000"/>
              </a:lnSpc>
              <a:spcBef>
                <a:spcPts val="0"/>
              </a:spcBef>
              <a:spcAft>
                <a:spcPts val="0"/>
              </a:spcAft>
              <a:buClr>
                <a:schemeClr val="dk1"/>
              </a:buClr>
              <a:buSzPts val="1900"/>
              <a:buFont typeface="Times New Roman"/>
              <a:buChar char="●"/>
            </a:pPr>
            <a:r>
              <a:rPr b="1" lang="en-US" sz="1900">
                <a:solidFill>
                  <a:schemeClr val="dk1"/>
                </a:solidFill>
                <a:latin typeface="Times New Roman"/>
                <a:ea typeface="Times New Roman"/>
                <a:cs typeface="Times New Roman"/>
                <a:sym typeface="Times New Roman"/>
              </a:rPr>
              <a:t>Dự Đoán Liên Kết (Link Prediction)</a:t>
            </a:r>
            <a:r>
              <a:rPr lang="en-US" sz="1900">
                <a:solidFill>
                  <a:schemeClr val="dk1"/>
                </a:solidFill>
                <a:latin typeface="Times New Roman"/>
                <a:ea typeface="Times New Roman"/>
                <a:cs typeface="Times New Roman"/>
                <a:sym typeface="Times New Roman"/>
              </a:rPr>
              <a:t>: Dự đoán sự tồn tại của các liên kết tiềm năng giữa các node chưa được kết nối trong đồ thị hiện tại.</a:t>
            </a:r>
            <a:endParaRPr sz="1900">
              <a:solidFill>
                <a:schemeClr val="dk1"/>
              </a:solidFill>
              <a:latin typeface="Times New Roman"/>
              <a:ea typeface="Times New Roman"/>
              <a:cs typeface="Times New Roman"/>
              <a:sym typeface="Times New Roman"/>
            </a:endParaRPr>
          </a:p>
          <a:p>
            <a:pPr indent="0" lvl="0" marL="0" rtl="0" algn="just">
              <a:lnSpc>
                <a:spcPct val="130000"/>
              </a:lnSpc>
              <a:spcBef>
                <a:spcPts val="120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just">
              <a:lnSpc>
                <a:spcPct val="130000"/>
              </a:lnSpc>
              <a:spcBef>
                <a:spcPts val="1200"/>
              </a:spcBef>
              <a:spcAft>
                <a:spcPts val="0"/>
              </a:spcAft>
              <a:buClr>
                <a:schemeClr val="dk1"/>
              </a:buClr>
              <a:buSzPts val="1100"/>
              <a:buFont typeface="Arial"/>
              <a:buNone/>
            </a:pPr>
            <a:r>
              <a:t/>
            </a:r>
            <a:endParaRPr b="1" sz="2000">
              <a:solidFill>
                <a:schemeClr val="dk1"/>
              </a:solidFill>
              <a:latin typeface="Times New Roman"/>
              <a:ea typeface="Times New Roman"/>
              <a:cs typeface="Times New Roman"/>
              <a:sym typeface="Times New Roman"/>
            </a:endParaRPr>
          </a:p>
          <a:p>
            <a:pPr indent="0" lvl="0" marL="0" marR="0" rtl="0" algn="l">
              <a:spcBef>
                <a:spcPts val="600"/>
              </a:spcBef>
              <a:spcAft>
                <a:spcPts val="0"/>
              </a:spcAft>
              <a:buNone/>
            </a:pPr>
            <a:r>
              <a:t/>
            </a:r>
            <a:endParaRPr sz="2000">
              <a:latin typeface="Calibri"/>
              <a:ea typeface="Calibri"/>
              <a:cs typeface="Calibri"/>
              <a:sym typeface="Calibri"/>
            </a:endParaRPr>
          </a:p>
        </p:txBody>
      </p:sp>
      <p:sp>
        <p:nvSpPr>
          <p:cNvPr id="278" name="Google Shape;278;g32872575248_2_15"/>
          <p:cNvSpPr txBox="1"/>
          <p:nvPr/>
        </p:nvSpPr>
        <p:spPr>
          <a:xfrm>
            <a:off x="338750" y="111300"/>
            <a:ext cx="6164400" cy="4617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lt1"/>
                </a:solidFill>
              </a:rPr>
              <a:t>2.Cơ sở lý thuyết</a:t>
            </a:r>
            <a:endParaRPr b="1" sz="1800">
              <a:solidFill>
                <a:schemeClr val="lt1"/>
              </a:solidFill>
            </a:endParaRPr>
          </a:p>
        </p:txBody>
      </p:sp>
      <p:pic>
        <p:nvPicPr>
          <p:cNvPr id="279" name="Google Shape;279;g32872575248_2_15"/>
          <p:cNvPicPr preferRelativeResize="0"/>
          <p:nvPr/>
        </p:nvPicPr>
        <p:blipFill>
          <a:blip r:embed="rId3">
            <a:alphaModFix/>
          </a:blip>
          <a:stretch>
            <a:fillRect/>
          </a:stretch>
        </p:blipFill>
        <p:spPr>
          <a:xfrm>
            <a:off x="7461750" y="1134200"/>
            <a:ext cx="3091950" cy="2458925"/>
          </a:xfrm>
          <a:prstGeom prst="rect">
            <a:avLst/>
          </a:prstGeom>
          <a:noFill/>
          <a:ln>
            <a:noFill/>
          </a:ln>
        </p:spPr>
      </p:pic>
      <p:pic>
        <p:nvPicPr>
          <p:cNvPr id="280" name="Google Shape;280;g32872575248_2_15"/>
          <p:cNvPicPr preferRelativeResize="0"/>
          <p:nvPr/>
        </p:nvPicPr>
        <p:blipFill>
          <a:blip r:embed="rId4">
            <a:alphaModFix/>
          </a:blip>
          <a:stretch>
            <a:fillRect/>
          </a:stretch>
        </p:blipFill>
        <p:spPr>
          <a:xfrm>
            <a:off x="7461750" y="3593125"/>
            <a:ext cx="3091950" cy="2344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328c86125d8_0_4"/>
          <p:cNvSpPr/>
          <p:nvPr/>
        </p:nvSpPr>
        <p:spPr>
          <a:xfrm>
            <a:off x="3209400" y="2164680"/>
            <a:ext cx="360" cy="360"/>
          </a:xfrm>
          <a:custGeom>
            <a:rect b="b" l="l" r="r" t="t"/>
            <a:pathLst>
              <a:path extrusionOk="0" h="1" w="1">
                <a:moveTo>
                  <a:pt x="0" y="0"/>
                </a:moveTo>
                <a:lnTo>
                  <a:pt x="0" y="0"/>
                </a:lnTo>
              </a:path>
            </a:pathLst>
          </a:custGeom>
          <a:noFill/>
          <a:ln>
            <a:noFill/>
          </a:ln>
        </p:spPr>
      </p:sp>
      <p:sp>
        <p:nvSpPr>
          <p:cNvPr id="286" name="Google Shape;286;g328c86125d8_0_4"/>
          <p:cNvSpPr txBox="1"/>
          <p:nvPr/>
        </p:nvSpPr>
        <p:spPr>
          <a:xfrm>
            <a:off x="338750" y="1058750"/>
            <a:ext cx="6360900" cy="5057700"/>
          </a:xfrm>
          <a:prstGeom prst="rect">
            <a:avLst/>
          </a:prstGeom>
          <a:noFill/>
          <a:ln>
            <a:noFill/>
          </a:ln>
        </p:spPr>
        <p:txBody>
          <a:bodyPr anchorCtr="0" anchor="t" bIns="45000" lIns="90000" spcFirstLastPara="1" rIns="90000" wrap="square" tIns="45000">
            <a:noAutofit/>
          </a:bodyPr>
          <a:lstStyle/>
          <a:p>
            <a:pPr indent="0" lvl="0" marL="0" rtl="0" algn="l">
              <a:lnSpc>
                <a:spcPct val="130000"/>
              </a:lnSpc>
              <a:spcBef>
                <a:spcPts val="1400"/>
              </a:spcBef>
              <a:spcAft>
                <a:spcPts val="0"/>
              </a:spcAft>
              <a:buClr>
                <a:schemeClr val="dk1"/>
              </a:buClr>
              <a:buSzPts val="1100"/>
              <a:buFont typeface="Arial"/>
              <a:buNone/>
            </a:pPr>
            <a:r>
              <a:rPr b="1" lang="en-US" sz="1900">
                <a:solidFill>
                  <a:schemeClr val="dk1"/>
                </a:solidFill>
                <a:latin typeface="Times New Roman"/>
                <a:ea typeface="Times New Roman"/>
                <a:cs typeface="Times New Roman"/>
                <a:sym typeface="Times New Roman"/>
              </a:rPr>
              <a:t>3. Mạng Nơ-ron Đồ Thị Đồng Nhất vs. Hỗn Hợp</a:t>
            </a:r>
            <a:endParaRPr b="1" sz="1900">
              <a:solidFill>
                <a:schemeClr val="dk1"/>
              </a:solidFill>
              <a:latin typeface="Times New Roman"/>
              <a:ea typeface="Times New Roman"/>
              <a:cs typeface="Times New Roman"/>
              <a:sym typeface="Times New Roman"/>
            </a:endParaRPr>
          </a:p>
          <a:p>
            <a:pPr indent="-349250" lvl="0" marL="457200" rtl="0" algn="l">
              <a:lnSpc>
                <a:spcPct val="130000"/>
              </a:lnSpc>
              <a:spcBef>
                <a:spcPts val="1200"/>
              </a:spcBef>
              <a:spcAft>
                <a:spcPts val="0"/>
              </a:spcAft>
              <a:buClr>
                <a:schemeClr val="dk1"/>
              </a:buClr>
              <a:buSzPts val="1900"/>
              <a:buFont typeface="Times New Roman"/>
              <a:buChar char="●"/>
            </a:pPr>
            <a:r>
              <a:rPr b="1" lang="en-US" sz="1900">
                <a:solidFill>
                  <a:schemeClr val="dk1"/>
                </a:solidFill>
                <a:latin typeface="Times New Roman"/>
                <a:ea typeface="Times New Roman"/>
                <a:cs typeface="Times New Roman"/>
                <a:sym typeface="Times New Roman"/>
              </a:rPr>
              <a:t>GNN Đồng Nhất (Homogeneous GNN)</a:t>
            </a:r>
            <a:r>
              <a:rPr lang="en-US" sz="1900">
                <a:solidFill>
                  <a:schemeClr val="dk1"/>
                </a:solidFill>
                <a:latin typeface="Times New Roman"/>
                <a:ea typeface="Times New Roman"/>
                <a:cs typeface="Times New Roman"/>
                <a:sym typeface="Times New Roman"/>
              </a:rPr>
              <a:t>: Xử lý đồ thị chỉ có một loại node và một loại cạnh duy nhất. Mô hình này đơn giản hơn nhưng có thể thiếu khả năng biểu diễn sự đa dạng của các loại node và cạnh trong các mạng phức tạp.</a:t>
            </a:r>
            <a:endParaRPr sz="1900">
              <a:solidFill>
                <a:schemeClr val="dk1"/>
              </a:solidFill>
              <a:latin typeface="Times New Roman"/>
              <a:ea typeface="Times New Roman"/>
              <a:cs typeface="Times New Roman"/>
              <a:sym typeface="Times New Roman"/>
            </a:endParaRPr>
          </a:p>
          <a:p>
            <a:pPr indent="-349250" lvl="0" marL="457200" rtl="0" algn="l">
              <a:lnSpc>
                <a:spcPct val="130000"/>
              </a:lnSpc>
              <a:spcBef>
                <a:spcPts val="0"/>
              </a:spcBef>
              <a:spcAft>
                <a:spcPts val="0"/>
              </a:spcAft>
              <a:buClr>
                <a:schemeClr val="dk1"/>
              </a:buClr>
              <a:buSzPts val="1900"/>
              <a:buFont typeface="Times New Roman"/>
              <a:buChar char="●"/>
            </a:pPr>
            <a:r>
              <a:rPr b="1" lang="en-US" sz="1900">
                <a:solidFill>
                  <a:schemeClr val="dk1"/>
                </a:solidFill>
                <a:latin typeface="Times New Roman"/>
                <a:ea typeface="Times New Roman"/>
                <a:cs typeface="Times New Roman"/>
                <a:sym typeface="Times New Roman"/>
              </a:rPr>
              <a:t>GNN Hỗn Hợp (Heterogeneous GNN)</a:t>
            </a:r>
            <a:r>
              <a:rPr lang="en-US" sz="1900">
                <a:solidFill>
                  <a:schemeClr val="dk1"/>
                </a:solidFill>
                <a:latin typeface="Times New Roman"/>
                <a:ea typeface="Times New Roman"/>
                <a:cs typeface="Times New Roman"/>
                <a:sym typeface="Times New Roman"/>
              </a:rPr>
              <a:t>: Xử lý đồ thị có nhiều loại node và nhiều loại cạnh khác nhau. Mô hình này phức tạp hơn nhưng cho phép khai thác sâu hơn cấu trúc đa dạng của dữ liệu.</a:t>
            </a:r>
            <a:endParaRPr sz="1900">
              <a:solidFill>
                <a:schemeClr val="dk1"/>
              </a:solidFill>
              <a:latin typeface="Times New Roman"/>
              <a:ea typeface="Times New Roman"/>
              <a:cs typeface="Times New Roman"/>
              <a:sym typeface="Times New Roman"/>
            </a:endParaRPr>
          </a:p>
          <a:p>
            <a:pPr indent="0" lvl="0" marL="0" rtl="0" algn="l">
              <a:lnSpc>
                <a:spcPct val="130000"/>
              </a:lnSpc>
              <a:spcBef>
                <a:spcPts val="1400"/>
              </a:spcBef>
              <a:spcAft>
                <a:spcPts val="0"/>
              </a:spcAft>
              <a:buClr>
                <a:schemeClr val="dk1"/>
              </a:buClr>
              <a:buSzPts val="1100"/>
              <a:buFont typeface="Arial"/>
              <a:buNone/>
            </a:pPr>
            <a:r>
              <a:rPr b="1" lang="en-US" sz="1900">
                <a:solidFill>
                  <a:schemeClr val="dk1"/>
                </a:solidFill>
                <a:latin typeface="Times New Roman"/>
                <a:ea typeface="Times New Roman"/>
                <a:cs typeface="Times New Roman"/>
                <a:sym typeface="Times New Roman"/>
              </a:rPr>
              <a:t>4.Cytoscape</a:t>
            </a:r>
            <a:endParaRPr b="1" sz="1900">
              <a:solidFill>
                <a:schemeClr val="dk1"/>
              </a:solidFill>
              <a:latin typeface="Times New Roman"/>
              <a:ea typeface="Times New Roman"/>
              <a:cs typeface="Times New Roman"/>
              <a:sym typeface="Times New Roman"/>
            </a:endParaRPr>
          </a:p>
          <a:p>
            <a:pPr indent="0" lvl="0" marL="0" rtl="0" algn="just">
              <a:lnSpc>
                <a:spcPct val="130000"/>
              </a:lnSpc>
              <a:spcBef>
                <a:spcPts val="1200"/>
              </a:spcBef>
              <a:spcAft>
                <a:spcPts val="0"/>
              </a:spcAft>
              <a:buNone/>
            </a:pPr>
            <a:r>
              <a:rPr lang="en-US" sz="1900">
                <a:solidFill>
                  <a:schemeClr val="dk1"/>
                </a:solidFill>
                <a:latin typeface="Times New Roman"/>
                <a:ea typeface="Times New Roman"/>
                <a:cs typeface="Times New Roman"/>
                <a:sym typeface="Times New Roman"/>
              </a:rPr>
              <a:t>Cytoscape là một nền tảng mã nguồn mở dùng để phân tích và trực quan hóa các mạng sinh học. </a:t>
            </a:r>
            <a:endParaRPr b="1" sz="1900">
              <a:solidFill>
                <a:schemeClr val="dk1"/>
              </a:solidFill>
              <a:latin typeface="Times New Roman"/>
              <a:ea typeface="Times New Roman"/>
              <a:cs typeface="Times New Roman"/>
              <a:sym typeface="Times New Roman"/>
            </a:endParaRPr>
          </a:p>
          <a:p>
            <a:pPr indent="0" lvl="0" marL="0" rtl="0" algn="just">
              <a:lnSpc>
                <a:spcPct val="130000"/>
              </a:lnSpc>
              <a:spcBef>
                <a:spcPts val="120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just">
              <a:lnSpc>
                <a:spcPct val="130000"/>
              </a:lnSpc>
              <a:spcBef>
                <a:spcPts val="1200"/>
              </a:spcBef>
              <a:spcAft>
                <a:spcPts val="0"/>
              </a:spcAft>
              <a:buClr>
                <a:schemeClr val="dk1"/>
              </a:buClr>
              <a:buSzPts val="1100"/>
              <a:buFont typeface="Arial"/>
              <a:buNone/>
            </a:pPr>
            <a:r>
              <a:t/>
            </a:r>
            <a:endParaRPr b="1" sz="2000">
              <a:solidFill>
                <a:schemeClr val="dk1"/>
              </a:solidFill>
              <a:latin typeface="Times New Roman"/>
              <a:ea typeface="Times New Roman"/>
              <a:cs typeface="Times New Roman"/>
              <a:sym typeface="Times New Roman"/>
            </a:endParaRPr>
          </a:p>
          <a:p>
            <a:pPr indent="0" lvl="0" marL="0" marR="0" rtl="0" algn="l">
              <a:spcBef>
                <a:spcPts val="600"/>
              </a:spcBef>
              <a:spcAft>
                <a:spcPts val="0"/>
              </a:spcAft>
              <a:buNone/>
            </a:pPr>
            <a:r>
              <a:t/>
            </a:r>
            <a:endParaRPr sz="2000">
              <a:latin typeface="Calibri"/>
              <a:ea typeface="Calibri"/>
              <a:cs typeface="Calibri"/>
              <a:sym typeface="Calibri"/>
            </a:endParaRPr>
          </a:p>
        </p:txBody>
      </p:sp>
      <p:sp>
        <p:nvSpPr>
          <p:cNvPr id="287" name="Google Shape;287;g328c86125d8_0_4"/>
          <p:cNvSpPr txBox="1"/>
          <p:nvPr/>
        </p:nvSpPr>
        <p:spPr>
          <a:xfrm>
            <a:off x="338750" y="111300"/>
            <a:ext cx="6164400" cy="4617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lt1"/>
                </a:solidFill>
              </a:rPr>
              <a:t>2.Cơ sở lý thuyết</a:t>
            </a:r>
            <a:endParaRPr b="1" sz="1800">
              <a:solidFill>
                <a:schemeClr val="lt1"/>
              </a:solidFill>
            </a:endParaRPr>
          </a:p>
        </p:txBody>
      </p:sp>
      <p:pic>
        <p:nvPicPr>
          <p:cNvPr id="288" name="Google Shape;288;g328c86125d8_0_4"/>
          <p:cNvPicPr preferRelativeResize="0"/>
          <p:nvPr/>
        </p:nvPicPr>
        <p:blipFill>
          <a:blip r:embed="rId3">
            <a:alphaModFix/>
          </a:blip>
          <a:stretch>
            <a:fillRect/>
          </a:stretch>
        </p:blipFill>
        <p:spPr>
          <a:xfrm>
            <a:off x="7145125" y="1169375"/>
            <a:ext cx="4162425" cy="2667000"/>
          </a:xfrm>
          <a:prstGeom prst="rect">
            <a:avLst/>
          </a:prstGeom>
          <a:noFill/>
          <a:ln>
            <a:noFill/>
          </a:ln>
        </p:spPr>
      </p:pic>
      <p:pic>
        <p:nvPicPr>
          <p:cNvPr id="289" name="Google Shape;289;g328c86125d8_0_4"/>
          <p:cNvPicPr preferRelativeResize="0"/>
          <p:nvPr/>
        </p:nvPicPr>
        <p:blipFill>
          <a:blip r:embed="rId4">
            <a:alphaModFix/>
          </a:blip>
          <a:stretch>
            <a:fillRect/>
          </a:stretch>
        </p:blipFill>
        <p:spPr>
          <a:xfrm>
            <a:off x="7145125" y="3836375"/>
            <a:ext cx="3906800" cy="2280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32872575248_2_10"/>
          <p:cNvSpPr/>
          <p:nvPr/>
        </p:nvSpPr>
        <p:spPr>
          <a:xfrm>
            <a:off x="3209400" y="2164680"/>
            <a:ext cx="360" cy="360"/>
          </a:xfrm>
          <a:custGeom>
            <a:rect b="b" l="l" r="r" t="t"/>
            <a:pathLst>
              <a:path extrusionOk="0" h="1" w="1">
                <a:moveTo>
                  <a:pt x="0" y="0"/>
                </a:moveTo>
                <a:lnTo>
                  <a:pt x="0" y="0"/>
                </a:lnTo>
              </a:path>
            </a:pathLst>
          </a:custGeom>
          <a:noFill/>
          <a:ln>
            <a:noFill/>
          </a:ln>
        </p:spPr>
      </p:sp>
      <p:sp>
        <p:nvSpPr>
          <p:cNvPr id="295" name="Google Shape;295;g32872575248_2_10"/>
          <p:cNvSpPr txBox="1"/>
          <p:nvPr/>
        </p:nvSpPr>
        <p:spPr>
          <a:xfrm>
            <a:off x="338760" y="1058760"/>
            <a:ext cx="11514300" cy="4908600"/>
          </a:xfrm>
          <a:prstGeom prst="rect">
            <a:avLst/>
          </a:prstGeom>
          <a:noFill/>
          <a:ln>
            <a:noFill/>
          </a:ln>
        </p:spPr>
        <p:txBody>
          <a:bodyPr anchorCtr="0" anchor="t" bIns="45000" lIns="90000" spcFirstLastPara="1" rIns="90000" wrap="square" tIns="45000">
            <a:noAutofit/>
          </a:bodyPr>
          <a:lstStyle/>
          <a:p>
            <a:pPr indent="0" lvl="0" marL="0" rtl="0" algn="l">
              <a:lnSpc>
                <a:spcPct val="130000"/>
              </a:lnSpc>
              <a:spcBef>
                <a:spcPts val="1400"/>
              </a:spcBef>
              <a:spcAft>
                <a:spcPts val="0"/>
              </a:spcAft>
              <a:buClr>
                <a:schemeClr val="dk1"/>
              </a:buClr>
              <a:buSzPts val="1100"/>
              <a:buFont typeface="Arial"/>
              <a:buNone/>
            </a:pPr>
            <a:r>
              <a:rPr b="1" lang="en-US" sz="2100">
                <a:solidFill>
                  <a:schemeClr val="dk1"/>
                </a:solidFill>
                <a:latin typeface="Times New Roman"/>
                <a:ea typeface="Times New Roman"/>
                <a:cs typeface="Times New Roman"/>
                <a:sym typeface="Times New Roman"/>
              </a:rPr>
              <a:t>1.1. Cấu Trúc Đồ Thị</a:t>
            </a:r>
            <a:endParaRPr b="1" sz="2100">
              <a:solidFill>
                <a:schemeClr val="dk1"/>
              </a:solidFill>
              <a:latin typeface="Times New Roman"/>
              <a:ea typeface="Times New Roman"/>
              <a:cs typeface="Times New Roman"/>
              <a:sym typeface="Times New Roman"/>
            </a:endParaRPr>
          </a:p>
          <a:p>
            <a:pPr indent="0" lvl="0" marL="0" rtl="0" algn="just">
              <a:lnSpc>
                <a:spcPct val="130000"/>
              </a:lnSpc>
              <a:spcBef>
                <a:spcPts val="1200"/>
              </a:spcBef>
              <a:spcAft>
                <a:spcPts val="0"/>
              </a:spcAft>
              <a:buClr>
                <a:schemeClr val="dk1"/>
              </a:buClr>
              <a:buSzPts val="1100"/>
              <a:buFont typeface="Arial"/>
              <a:buNone/>
            </a:pPr>
            <a:r>
              <a:rPr lang="en-US" sz="2100">
                <a:solidFill>
                  <a:schemeClr val="dk1"/>
                </a:solidFill>
                <a:latin typeface="Times New Roman"/>
                <a:ea typeface="Times New Roman"/>
                <a:cs typeface="Times New Roman"/>
                <a:sym typeface="Times New Roman"/>
              </a:rPr>
              <a:t>Một đồ thị được định nghĩa bởi:</a:t>
            </a:r>
            <a:endParaRPr sz="2100">
              <a:solidFill>
                <a:schemeClr val="dk1"/>
              </a:solidFill>
              <a:latin typeface="Times New Roman"/>
              <a:ea typeface="Times New Roman"/>
              <a:cs typeface="Times New Roman"/>
              <a:sym typeface="Times New Roman"/>
            </a:endParaRPr>
          </a:p>
          <a:p>
            <a:pPr indent="-361950" lvl="0" marL="457200" rtl="0" algn="l">
              <a:lnSpc>
                <a:spcPct val="130000"/>
              </a:lnSpc>
              <a:spcBef>
                <a:spcPts val="1200"/>
              </a:spcBef>
              <a:spcAft>
                <a:spcPts val="0"/>
              </a:spcAft>
              <a:buClr>
                <a:schemeClr val="dk1"/>
              </a:buClr>
              <a:buSzPts val="2100"/>
              <a:buFont typeface="Times New Roman"/>
              <a:buChar char="●"/>
            </a:pPr>
            <a:r>
              <a:rPr b="1" lang="en-US" sz="2100">
                <a:solidFill>
                  <a:schemeClr val="dk1"/>
                </a:solidFill>
                <a:latin typeface="Times New Roman"/>
                <a:ea typeface="Times New Roman"/>
                <a:cs typeface="Times New Roman"/>
                <a:sym typeface="Times New Roman"/>
              </a:rPr>
              <a:t>Node (đỉnh):</a:t>
            </a:r>
            <a:r>
              <a:rPr lang="en-US" sz="2100">
                <a:solidFill>
                  <a:schemeClr val="dk1"/>
                </a:solidFill>
                <a:latin typeface="Times New Roman"/>
                <a:ea typeface="Times New Roman"/>
                <a:cs typeface="Times New Roman"/>
                <a:sym typeface="Times New Roman"/>
              </a:rPr>
              <a:t> Các phần tử cơ bản của đồ thị.</a:t>
            </a:r>
            <a:endParaRPr sz="2100">
              <a:solidFill>
                <a:schemeClr val="dk1"/>
              </a:solidFill>
              <a:latin typeface="Times New Roman"/>
              <a:ea typeface="Times New Roman"/>
              <a:cs typeface="Times New Roman"/>
              <a:sym typeface="Times New Roman"/>
            </a:endParaRPr>
          </a:p>
          <a:p>
            <a:pPr indent="-361950" lvl="0" marL="457200" rtl="0" algn="l">
              <a:lnSpc>
                <a:spcPct val="130000"/>
              </a:lnSpc>
              <a:spcBef>
                <a:spcPts val="0"/>
              </a:spcBef>
              <a:spcAft>
                <a:spcPts val="0"/>
              </a:spcAft>
              <a:buClr>
                <a:schemeClr val="dk1"/>
              </a:buClr>
              <a:buSzPts val="2100"/>
              <a:buFont typeface="Times New Roman"/>
              <a:buChar char="●"/>
            </a:pPr>
            <a:r>
              <a:rPr b="1" lang="en-US" sz="2100">
                <a:solidFill>
                  <a:schemeClr val="dk1"/>
                </a:solidFill>
                <a:latin typeface="Times New Roman"/>
                <a:ea typeface="Times New Roman"/>
                <a:cs typeface="Times New Roman"/>
                <a:sym typeface="Times New Roman"/>
              </a:rPr>
              <a:t>Edge (cạnh):</a:t>
            </a:r>
            <a:r>
              <a:rPr lang="en-US" sz="2100">
                <a:solidFill>
                  <a:schemeClr val="dk1"/>
                </a:solidFill>
                <a:latin typeface="Times New Roman"/>
                <a:ea typeface="Times New Roman"/>
                <a:cs typeface="Times New Roman"/>
                <a:sym typeface="Times New Roman"/>
              </a:rPr>
              <a:t> Các kết nối giữa các node.</a:t>
            </a:r>
            <a:endParaRPr sz="2100">
              <a:solidFill>
                <a:schemeClr val="dk1"/>
              </a:solidFill>
              <a:latin typeface="Times New Roman"/>
              <a:ea typeface="Times New Roman"/>
              <a:cs typeface="Times New Roman"/>
              <a:sym typeface="Times New Roman"/>
            </a:endParaRPr>
          </a:p>
          <a:p>
            <a:pPr indent="0" lvl="0" marL="0" rtl="0" algn="just">
              <a:lnSpc>
                <a:spcPct val="130000"/>
              </a:lnSpc>
              <a:spcBef>
                <a:spcPts val="1200"/>
              </a:spcBef>
              <a:spcAft>
                <a:spcPts val="0"/>
              </a:spcAft>
              <a:buClr>
                <a:schemeClr val="dk1"/>
              </a:buClr>
              <a:buSzPts val="1100"/>
              <a:buFont typeface="Arial"/>
              <a:buNone/>
            </a:pPr>
            <a:r>
              <a:rPr lang="en-US" sz="2100">
                <a:solidFill>
                  <a:schemeClr val="dk1"/>
                </a:solidFill>
                <a:latin typeface="Times New Roman"/>
                <a:ea typeface="Times New Roman"/>
                <a:cs typeface="Times New Roman"/>
                <a:sym typeface="Times New Roman"/>
              </a:rPr>
              <a:t>Ma trận kề và ma trận độ là hai đại diện phổ biến cho cấu trúc đồ thị:</a:t>
            </a:r>
            <a:endParaRPr sz="2100">
              <a:solidFill>
                <a:schemeClr val="dk1"/>
              </a:solidFill>
              <a:latin typeface="Times New Roman"/>
              <a:ea typeface="Times New Roman"/>
              <a:cs typeface="Times New Roman"/>
              <a:sym typeface="Times New Roman"/>
            </a:endParaRPr>
          </a:p>
          <a:p>
            <a:pPr indent="-361950" lvl="0" marL="457200" rtl="0" algn="l">
              <a:lnSpc>
                <a:spcPct val="130000"/>
              </a:lnSpc>
              <a:spcBef>
                <a:spcPts val="1200"/>
              </a:spcBef>
              <a:spcAft>
                <a:spcPts val="0"/>
              </a:spcAft>
              <a:buClr>
                <a:schemeClr val="dk1"/>
              </a:buClr>
              <a:buSzPts val="2100"/>
              <a:buFont typeface="Times New Roman"/>
              <a:buChar char="●"/>
            </a:pPr>
            <a:r>
              <a:rPr b="1" lang="en-US" sz="2100">
                <a:solidFill>
                  <a:schemeClr val="dk1"/>
                </a:solidFill>
                <a:latin typeface="Times New Roman"/>
                <a:ea typeface="Times New Roman"/>
                <a:cs typeface="Times New Roman"/>
                <a:sym typeface="Times New Roman"/>
              </a:rPr>
              <a:t>Ma Trận Kề :</a:t>
            </a:r>
            <a:br>
              <a:rPr b="1" lang="en-US" sz="2100">
                <a:solidFill>
                  <a:schemeClr val="dk1"/>
                </a:solidFill>
                <a:latin typeface="Times New Roman"/>
                <a:ea typeface="Times New Roman"/>
                <a:cs typeface="Times New Roman"/>
                <a:sym typeface="Times New Roman"/>
              </a:rPr>
            </a:br>
            <a:r>
              <a:rPr lang="en-US" sz="2100">
                <a:solidFill>
                  <a:schemeClr val="dk1"/>
                </a:solidFill>
                <a:latin typeface="Times New Roman"/>
                <a:ea typeface="Times New Roman"/>
                <a:cs typeface="Times New Roman"/>
                <a:sym typeface="Times New Roman"/>
              </a:rPr>
              <a:t>Trong đó nếu có cạnh nối từ node đến node , ngược lại.</a:t>
            </a:r>
            <a:endParaRPr sz="2100">
              <a:solidFill>
                <a:schemeClr val="dk1"/>
              </a:solidFill>
              <a:latin typeface="Times New Roman"/>
              <a:ea typeface="Times New Roman"/>
              <a:cs typeface="Times New Roman"/>
              <a:sym typeface="Times New Roman"/>
            </a:endParaRPr>
          </a:p>
          <a:p>
            <a:pPr indent="-311150" lvl="0" marL="457200" rtl="0" algn="l">
              <a:lnSpc>
                <a:spcPct val="130000"/>
              </a:lnSpc>
              <a:spcBef>
                <a:spcPts val="0"/>
              </a:spcBef>
              <a:spcAft>
                <a:spcPts val="0"/>
              </a:spcAft>
              <a:buClr>
                <a:schemeClr val="dk1"/>
              </a:buClr>
              <a:buSzPts val="1300"/>
              <a:buFont typeface="Times New Roman"/>
              <a:buChar char="●"/>
            </a:pPr>
            <a:r>
              <a:rPr b="1" lang="en-US" sz="2100">
                <a:solidFill>
                  <a:schemeClr val="dk1"/>
                </a:solidFill>
                <a:latin typeface="Times New Roman"/>
                <a:ea typeface="Times New Roman"/>
                <a:cs typeface="Times New Roman"/>
                <a:sym typeface="Times New Roman"/>
              </a:rPr>
              <a:t>Ma Trận Độ :</a:t>
            </a:r>
            <a:br>
              <a:rPr b="1" lang="en-US" sz="2100">
                <a:solidFill>
                  <a:schemeClr val="dk1"/>
                </a:solidFill>
                <a:latin typeface="Times New Roman"/>
                <a:ea typeface="Times New Roman"/>
                <a:cs typeface="Times New Roman"/>
                <a:sym typeface="Times New Roman"/>
              </a:rPr>
            </a:br>
            <a:r>
              <a:rPr lang="en-US" sz="2100">
                <a:solidFill>
                  <a:schemeClr val="dk1"/>
                </a:solidFill>
                <a:latin typeface="Times New Roman"/>
                <a:ea typeface="Times New Roman"/>
                <a:cs typeface="Times New Roman"/>
                <a:sym typeface="Times New Roman"/>
              </a:rPr>
              <a:t> là ma trận đường chéo với các phần tử bằng độ của node (số lượng cạnh nối đến node )</a:t>
            </a:r>
            <a:r>
              <a:rPr lang="en-US" sz="1300">
                <a:solidFill>
                  <a:schemeClr val="dk1"/>
                </a:solidFill>
                <a:latin typeface="Times New Roman"/>
                <a:ea typeface="Times New Roman"/>
                <a:cs typeface="Times New Roman"/>
                <a:sym typeface="Times New Roman"/>
              </a:rPr>
              <a:t>.</a:t>
            </a:r>
            <a:endParaRPr sz="1300">
              <a:solidFill>
                <a:schemeClr val="dk1"/>
              </a:solidFill>
              <a:latin typeface="Times New Roman"/>
              <a:ea typeface="Times New Roman"/>
              <a:cs typeface="Times New Roman"/>
              <a:sym typeface="Times New Roman"/>
            </a:endParaRPr>
          </a:p>
        </p:txBody>
      </p:sp>
      <p:sp>
        <p:nvSpPr>
          <p:cNvPr id="296" name="Google Shape;296;g32872575248_2_10"/>
          <p:cNvSpPr txBox="1"/>
          <p:nvPr/>
        </p:nvSpPr>
        <p:spPr>
          <a:xfrm>
            <a:off x="338750" y="111300"/>
            <a:ext cx="6164400" cy="4617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lt1"/>
                </a:solidFill>
              </a:rPr>
              <a:t>3.Thiết kế thuật toán</a:t>
            </a:r>
            <a:endParaRPr b="1" sz="18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328c86125d8_4_9"/>
          <p:cNvSpPr/>
          <p:nvPr/>
        </p:nvSpPr>
        <p:spPr>
          <a:xfrm>
            <a:off x="3209400" y="2164680"/>
            <a:ext cx="360" cy="360"/>
          </a:xfrm>
          <a:custGeom>
            <a:rect b="b" l="l" r="r" t="t"/>
            <a:pathLst>
              <a:path extrusionOk="0" h="1" w="1">
                <a:moveTo>
                  <a:pt x="0" y="0"/>
                </a:moveTo>
                <a:lnTo>
                  <a:pt x="0" y="0"/>
                </a:lnTo>
              </a:path>
            </a:pathLst>
          </a:custGeom>
          <a:noFill/>
          <a:ln>
            <a:noFill/>
          </a:ln>
        </p:spPr>
      </p:sp>
      <p:sp>
        <p:nvSpPr>
          <p:cNvPr id="302" name="Google Shape;302;g328c86125d8_4_9"/>
          <p:cNvSpPr txBox="1"/>
          <p:nvPr/>
        </p:nvSpPr>
        <p:spPr>
          <a:xfrm>
            <a:off x="338760" y="1058760"/>
            <a:ext cx="11514300" cy="4908600"/>
          </a:xfrm>
          <a:prstGeom prst="rect">
            <a:avLst/>
          </a:prstGeom>
          <a:noFill/>
          <a:ln>
            <a:noFill/>
          </a:ln>
        </p:spPr>
        <p:txBody>
          <a:bodyPr anchorCtr="0" anchor="t" bIns="45000" lIns="90000" spcFirstLastPara="1" rIns="90000" wrap="square" tIns="45000">
            <a:noAutofit/>
          </a:bodyPr>
          <a:lstStyle/>
          <a:p>
            <a:pPr indent="0" lvl="0" marL="0" rtl="0" algn="l">
              <a:lnSpc>
                <a:spcPct val="130000"/>
              </a:lnSpc>
              <a:spcBef>
                <a:spcPts val="1400"/>
              </a:spcBef>
              <a:spcAft>
                <a:spcPts val="0"/>
              </a:spcAft>
              <a:buNone/>
            </a:pPr>
            <a:r>
              <a:rPr b="1" lang="en-US" sz="2100">
                <a:solidFill>
                  <a:schemeClr val="dk1"/>
                </a:solidFill>
                <a:latin typeface="Times New Roman"/>
                <a:ea typeface="Times New Roman"/>
                <a:cs typeface="Times New Roman"/>
                <a:sym typeface="Times New Roman"/>
              </a:rPr>
              <a:t>1.2. Chuẩn Hóa Ma Trận Kề</a:t>
            </a:r>
            <a:endParaRPr b="1" sz="2100">
              <a:solidFill>
                <a:schemeClr val="dk1"/>
              </a:solidFill>
              <a:latin typeface="Times New Roman"/>
              <a:ea typeface="Times New Roman"/>
              <a:cs typeface="Times New Roman"/>
              <a:sym typeface="Times New Roman"/>
            </a:endParaRPr>
          </a:p>
          <a:p>
            <a:pPr indent="0" lvl="0" marL="0" rtl="0" algn="just">
              <a:lnSpc>
                <a:spcPct val="130000"/>
              </a:lnSpc>
              <a:spcBef>
                <a:spcPts val="1200"/>
              </a:spcBef>
              <a:spcAft>
                <a:spcPts val="0"/>
              </a:spcAft>
              <a:buNone/>
            </a:pPr>
            <a:r>
              <a:rPr lang="en-US" sz="2100">
                <a:solidFill>
                  <a:schemeClr val="dk1"/>
                </a:solidFill>
                <a:latin typeface="Times New Roman"/>
                <a:ea typeface="Times New Roman"/>
                <a:cs typeface="Times New Roman"/>
                <a:sym typeface="Times New Roman"/>
              </a:rPr>
              <a:t>Để ổn định quá trình truyền thông điệp và đảm bảo cân bằng thông tin từ các node lân cận, ma trận kề thường được chuẩn hóa. Phương pháp chuẩn hóa phổ biến nhất là chuẩn hóa đối xứng theo ma trận độ đã được thêm self-loop.</a:t>
            </a:r>
            <a:endParaRPr sz="2100">
              <a:solidFill>
                <a:schemeClr val="dk1"/>
              </a:solidFill>
              <a:latin typeface="Times New Roman"/>
              <a:ea typeface="Times New Roman"/>
              <a:cs typeface="Times New Roman"/>
              <a:sym typeface="Times New Roman"/>
            </a:endParaRPr>
          </a:p>
          <a:p>
            <a:pPr indent="-361950" lvl="0" marL="457200" rtl="0" algn="l">
              <a:lnSpc>
                <a:spcPct val="130000"/>
              </a:lnSpc>
              <a:spcBef>
                <a:spcPts val="1200"/>
              </a:spcBef>
              <a:spcAft>
                <a:spcPts val="0"/>
              </a:spcAft>
              <a:buClr>
                <a:schemeClr val="dk1"/>
              </a:buClr>
              <a:buSzPts val="2100"/>
              <a:buFont typeface="Times New Roman"/>
              <a:buChar char="●"/>
            </a:pPr>
            <a:r>
              <a:rPr b="1" lang="en-US" sz="2100">
                <a:solidFill>
                  <a:schemeClr val="dk1"/>
                </a:solidFill>
                <a:latin typeface="Times New Roman"/>
                <a:ea typeface="Times New Roman"/>
                <a:cs typeface="Times New Roman"/>
                <a:sym typeface="Times New Roman"/>
              </a:rPr>
              <a:t>Thêm Self-Loop:</a:t>
            </a:r>
            <a:br>
              <a:rPr b="1" lang="en-US" sz="2100">
                <a:solidFill>
                  <a:schemeClr val="dk1"/>
                </a:solidFill>
                <a:latin typeface="Times New Roman"/>
                <a:ea typeface="Times New Roman"/>
                <a:cs typeface="Times New Roman"/>
                <a:sym typeface="Times New Roman"/>
              </a:rPr>
            </a:br>
            <a:r>
              <a:rPr lang="en-US" sz="2100">
                <a:solidFill>
                  <a:schemeClr val="dk1"/>
                </a:solidFill>
                <a:latin typeface="Times New Roman"/>
                <a:ea typeface="Times New Roman"/>
                <a:cs typeface="Times New Roman"/>
                <a:sym typeface="Times New Roman"/>
              </a:rPr>
              <a:t>Trong đó là ma trận đơn vị, đảm bảo mỗi node cũng nhận thông tin từ chính nó.</a:t>
            </a:r>
            <a:endParaRPr sz="2100">
              <a:solidFill>
                <a:schemeClr val="dk1"/>
              </a:solidFill>
              <a:latin typeface="Times New Roman"/>
              <a:ea typeface="Times New Roman"/>
              <a:cs typeface="Times New Roman"/>
              <a:sym typeface="Times New Roman"/>
            </a:endParaRPr>
          </a:p>
          <a:p>
            <a:pPr indent="-361950" lvl="0" marL="457200" rtl="0" algn="l">
              <a:lnSpc>
                <a:spcPct val="130000"/>
              </a:lnSpc>
              <a:spcBef>
                <a:spcPts val="0"/>
              </a:spcBef>
              <a:spcAft>
                <a:spcPts val="0"/>
              </a:spcAft>
              <a:buClr>
                <a:schemeClr val="dk1"/>
              </a:buClr>
              <a:buSzPts val="2100"/>
              <a:buFont typeface="Times New Roman"/>
              <a:buChar char="●"/>
            </a:pPr>
            <a:r>
              <a:rPr b="1" lang="en-US" sz="2100">
                <a:solidFill>
                  <a:schemeClr val="dk1"/>
                </a:solidFill>
                <a:latin typeface="Times New Roman"/>
                <a:ea typeface="Times New Roman"/>
                <a:cs typeface="Times New Roman"/>
                <a:sym typeface="Times New Roman"/>
              </a:rPr>
              <a:t>Chuẩn Hóa Đối Xứng:</a:t>
            </a:r>
            <a:br>
              <a:rPr b="1" lang="en-US" sz="2100">
                <a:solidFill>
                  <a:schemeClr val="dk1"/>
                </a:solidFill>
                <a:latin typeface="Times New Roman"/>
                <a:ea typeface="Times New Roman"/>
                <a:cs typeface="Times New Roman"/>
                <a:sym typeface="Times New Roman"/>
              </a:rPr>
            </a:br>
            <a:r>
              <a:rPr lang="en-US" sz="2100">
                <a:solidFill>
                  <a:schemeClr val="dk1"/>
                </a:solidFill>
                <a:latin typeface="Times New Roman"/>
                <a:ea typeface="Times New Roman"/>
                <a:cs typeface="Times New Roman"/>
                <a:sym typeface="Times New Roman"/>
              </a:rPr>
              <a:t>Trong đó là ma trận độ của ma trận kề sau khi đã được thêm self-loop.</a:t>
            </a:r>
            <a:endParaRPr b="1" sz="2100">
              <a:solidFill>
                <a:schemeClr val="dk1"/>
              </a:solidFill>
              <a:latin typeface="Times New Roman"/>
              <a:ea typeface="Times New Roman"/>
              <a:cs typeface="Times New Roman"/>
              <a:sym typeface="Times New Roman"/>
            </a:endParaRPr>
          </a:p>
        </p:txBody>
      </p:sp>
      <p:sp>
        <p:nvSpPr>
          <p:cNvPr id="303" name="Google Shape;303;g328c86125d8_4_9"/>
          <p:cNvSpPr txBox="1"/>
          <p:nvPr/>
        </p:nvSpPr>
        <p:spPr>
          <a:xfrm>
            <a:off x="338750" y="111300"/>
            <a:ext cx="6164400" cy="4617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lt1"/>
                </a:solidFill>
              </a:rPr>
              <a:t>3.Thiết kế thuật toán</a:t>
            </a:r>
            <a:endParaRPr b="1" sz="18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32872575248_2_5"/>
          <p:cNvSpPr/>
          <p:nvPr/>
        </p:nvSpPr>
        <p:spPr>
          <a:xfrm>
            <a:off x="3209400" y="2164680"/>
            <a:ext cx="360" cy="360"/>
          </a:xfrm>
          <a:custGeom>
            <a:rect b="b" l="l" r="r" t="t"/>
            <a:pathLst>
              <a:path extrusionOk="0" h="1" w="1">
                <a:moveTo>
                  <a:pt x="0" y="0"/>
                </a:moveTo>
                <a:lnTo>
                  <a:pt x="0" y="0"/>
                </a:lnTo>
              </a:path>
            </a:pathLst>
          </a:custGeom>
          <a:noFill/>
          <a:ln>
            <a:noFill/>
          </a:ln>
        </p:spPr>
      </p:sp>
      <p:sp>
        <p:nvSpPr>
          <p:cNvPr id="309" name="Google Shape;309;g32872575248_2_5"/>
          <p:cNvSpPr txBox="1"/>
          <p:nvPr/>
        </p:nvSpPr>
        <p:spPr>
          <a:xfrm>
            <a:off x="338760" y="1058760"/>
            <a:ext cx="11514300" cy="49086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2800" strike="noStrike">
              <a:solidFill>
                <a:srgbClr val="000000"/>
              </a:solidFill>
              <a:latin typeface="Calibri"/>
              <a:ea typeface="Calibri"/>
              <a:cs typeface="Calibri"/>
              <a:sym typeface="Calibri"/>
            </a:endParaRPr>
          </a:p>
        </p:txBody>
      </p:sp>
      <p:sp>
        <p:nvSpPr>
          <p:cNvPr id="310" name="Google Shape;310;g32872575248_2_5"/>
          <p:cNvSpPr txBox="1"/>
          <p:nvPr/>
        </p:nvSpPr>
        <p:spPr>
          <a:xfrm>
            <a:off x="338750" y="111300"/>
            <a:ext cx="6164400" cy="7389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1800">
                <a:solidFill>
                  <a:schemeClr val="lt1"/>
                </a:solidFill>
              </a:rPr>
              <a:t>3.Thiết kế thuật toán</a:t>
            </a:r>
            <a:endParaRPr b="1" sz="1800">
              <a:solidFill>
                <a:schemeClr val="lt1"/>
              </a:solidFill>
            </a:endParaRPr>
          </a:p>
          <a:p>
            <a:pPr indent="0" lvl="0" marL="0" rtl="0" algn="l">
              <a:spcBef>
                <a:spcPts val="0"/>
              </a:spcBef>
              <a:spcAft>
                <a:spcPts val="0"/>
              </a:spcAft>
              <a:buNone/>
            </a:pPr>
            <a:r>
              <a:t/>
            </a:r>
            <a:endParaRPr b="1" sz="1800">
              <a:solidFill>
                <a:schemeClr val="lt1"/>
              </a:solidFill>
            </a:endParaRPr>
          </a:p>
        </p:txBody>
      </p:sp>
      <p:pic>
        <p:nvPicPr>
          <p:cNvPr id="311" name="Google Shape;311;g32872575248_2_5"/>
          <p:cNvPicPr preferRelativeResize="0"/>
          <p:nvPr/>
        </p:nvPicPr>
        <p:blipFill>
          <a:blip r:embed="rId3">
            <a:alphaModFix/>
          </a:blip>
          <a:stretch>
            <a:fillRect/>
          </a:stretch>
        </p:blipFill>
        <p:spPr>
          <a:xfrm>
            <a:off x="621975" y="1058750"/>
            <a:ext cx="3138975" cy="2282575"/>
          </a:xfrm>
          <a:prstGeom prst="rect">
            <a:avLst/>
          </a:prstGeom>
          <a:noFill/>
          <a:ln>
            <a:noFill/>
          </a:ln>
        </p:spPr>
      </p:pic>
      <p:pic>
        <p:nvPicPr>
          <p:cNvPr id="312" name="Google Shape;312;g32872575248_2_5"/>
          <p:cNvPicPr preferRelativeResize="0"/>
          <p:nvPr/>
        </p:nvPicPr>
        <p:blipFill>
          <a:blip r:embed="rId4">
            <a:alphaModFix/>
          </a:blip>
          <a:stretch>
            <a:fillRect/>
          </a:stretch>
        </p:blipFill>
        <p:spPr>
          <a:xfrm>
            <a:off x="4648625" y="1058750"/>
            <a:ext cx="3138975" cy="2091075"/>
          </a:xfrm>
          <a:prstGeom prst="rect">
            <a:avLst/>
          </a:prstGeom>
          <a:noFill/>
          <a:ln>
            <a:noFill/>
          </a:ln>
        </p:spPr>
      </p:pic>
      <p:pic>
        <p:nvPicPr>
          <p:cNvPr id="313" name="Google Shape;313;g32872575248_2_5"/>
          <p:cNvPicPr preferRelativeResize="0"/>
          <p:nvPr/>
        </p:nvPicPr>
        <p:blipFill>
          <a:blip r:embed="rId5">
            <a:alphaModFix/>
          </a:blip>
          <a:stretch>
            <a:fillRect/>
          </a:stretch>
        </p:blipFill>
        <p:spPr>
          <a:xfrm>
            <a:off x="8513525" y="1104013"/>
            <a:ext cx="2716075" cy="2192050"/>
          </a:xfrm>
          <a:prstGeom prst="rect">
            <a:avLst/>
          </a:prstGeom>
          <a:noFill/>
          <a:ln>
            <a:noFill/>
          </a:ln>
        </p:spPr>
      </p:pic>
      <p:pic>
        <p:nvPicPr>
          <p:cNvPr id="314" name="Google Shape;314;g32872575248_2_5"/>
          <p:cNvPicPr preferRelativeResize="0"/>
          <p:nvPr/>
        </p:nvPicPr>
        <p:blipFill>
          <a:blip r:embed="rId6">
            <a:alphaModFix/>
          </a:blip>
          <a:stretch>
            <a:fillRect/>
          </a:stretch>
        </p:blipFill>
        <p:spPr>
          <a:xfrm>
            <a:off x="621975" y="3873700"/>
            <a:ext cx="3138975" cy="1894550"/>
          </a:xfrm>
          <a:prstGeom prst="rect">
            <a:avLst/>
          </a:prstGeom>
          <a:noFill/>
          <a:ln>
            <a:noFill/>
          </a:ln>
        </p:spPr>
      </p:pic>
      <p:sp>
        <p:nvSpPr>
          <p:cNvPr id="315" name="Google Shape;315;g32872575248_2_5"/>
          <p:cNvSpPr txBox="1"/>
          <p:nvPr/>
        </p:nvSpPr>
        <p:spPr>
          <a:xfrm>
            <a:off x="1208775" y="5505650"/>
            <a:ext cx="1800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t>Thêm self-loop</a:t>
            </a:r>
            <a:endParaRPr sz="1800"/>
          </a:p>
        </p:txBody>
      </p:sp>
      <p:pic>
        <p:nvPicPr>
          <p:cNvPr id="316" name="Google Shape;316;g32872575248_2_5"/>
          <p:cNvPicPr preferRelativeResize="0"/>
          <p:nvPr/>
        </p:nvPicPr>
        <p:blipFill>
          <a:blip r:embed="rId7">
            <a:alphaModFix/>
          </a:blip>
          <a:stretch>
            <a:fillRect/>
          </a:stretch>
        </p:blipFill>
        <p:spPr>
          <a:xfrm>
            <a:off x="3787075" y="3914625"/>
            <a:ext cx="2716075" cy="1812700"/>
          </a:xfrm>
          <a:prstGeom prst="rect">
            <a:avLst/>
          </a:prstGeom>
          <a:noFill/>
          <a:ln>
            <a:noFill/>
          </a:ln>
        </p:spPr>
      </p:pic>
      <p:sp>
        <p:nvSpPr>
          <p:cNvPr id="317" name="Google Shape;317;g32872575248_2_5"/>
          <p:cNvSpPr txBox="1"/>
          <p:nvPr/>
        </p:nvSpPr>
        <p:spPr>
          <a:xfrm>
            <a:off x="5592875" y="3198150"/>
            <a:ext cx="1800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t>Ma trận kề </a:t>
            </a:r>
            <a:endParaRPr sz="1800"/>
          </a:p>
        </p:txBody>
      </p:sp>
      <p:sp>
        <p:nvSpPr>
          <p:cNvPr id="318" name="Google Shape;318;g32872575248_2_5"/>
          <p:cNvSpPr txBox="1"/>
          <p:nvPr/>
        </p:nvSpPr>
        <p:spPr>
          <a:xfrm>
            <a:off x="9381975" y="3282200"/>
            <a:ext cx="1565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t>Ma trận độ </a:t>
            </a:r>
            <a:endParaRPr sz="1800"/>
          </a:p>
        </p:txBody>
      </p:sp>
      <p:pic>
        <p:nvPicPr>
          <p:cNvPr id="319" name="Google Shape;319;g32872575248_2_5"/>
          <p:cNvPicPr preferRelativeResize="0"/>
          <p:nvPr/>
        </p:nvPicPr>
        <p:blipFill>
          <a:blip r:embed="rId8">
            <a:alphaModFix/>
          </a:blip>
          <a:stretch>
            <a:fillRect/>
          </a:stretch>
        </p:blipFill>
        <p:spPr>
          <a:xfrm>
            <a:off x="6939425" y="4041625"/>
            <a:ext cx="4525025" cy="155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328c86125d8_4_15"/>
          <p:cNvSpPr/>
          <p:nvPr/>
        </p:nvSpPr>
        <p:spPr>
          <a:xfrm>
            <a:off x="3209400" y="2164680"/>
            <a:ext cx="360" cy="360"/>
          </a:xfrm>
          <a:custGeom>
            <a:rect b="b" l="l" r="r" t="t"/>
            <a:pathLst>
              <a:path extrusionOk="0" h="1" w="1">
                <a:moveTo>
                  <a:pt x="0" y="0"/>
                </a:moveTo>
                <a:lnTo>
                  <a:pt x="0" y="0"/>
                </a:lnTo>
              </a:path>
            </a:pathLst>
          </a:custGeom>
          <a:noFill/>
          <a:ln>
            <a:noFill/>
          </a:ln>
        </p:spPr>
      </p:sp>
      <p:sp>
        <p:nvSpPr>
          <p:cNvPr id="325" name="Google Shape;325;g328c86125d8_4_15"/>
          <p:cNvSpPr txBox="1"/>
          <p:nvPr/>
        </p:nvSpPr>
        <p:spPr>
          <a:xfrm>
            <a:off x="338760" y="1058760"/>
            <a:ext cx="11514300" cy="4908600"/>
          </a:xfrm>
          <a:prstGeom prst="rect">
            <a:avLst/>
          </a:prstGeom>
          <a:noFill/>
          <a:ln>
            <a:noFill/>
          </a:ln>
        </p:spPr>
        <p:txBody>
          <a:bodyPr anchorCtr="0" anchor="t" bIns="45000" lIns="90000" spcFirstLastPara="1" rIns="90000" wrap="square" tIns="45000">
            <a:noAutofit/>
          </a:bodyPr>
          <a:lstStyle/>
          <a:p>
            <a:pPr indent="0" lvl="0" marL="0" rtl="0" algn="l">
              <a:lnSpc>
                <a:spcPct val="130000"/>
              </a:lnSpc>
              <a:spcBef>
                <a:spcPts val="140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1.3. Cơ Chế Truyền Thông Điệp (Message Passing)</a:t>
            </a:r>
            <a:endParaRPr b="1" sz="1800">
              <a:solidFill>
                <a:schemeClr val="dk1"/>
              </a:solidFill>
              <a:latin typeface="Times New Roman"/>
              <a:ea typeface="Times New Roman"/>
              <a:cs typeface="Times New Roman"/>
              <a:sym typeface="Times New Roman"/>
            </a:endParaRPr>
          </a:p>
          <a:p>
            <a:pPr indent="0" lvl="0" marL="0" rtl="0" algn="just">
              <a:lnSpc>
                <a:spcPct val="130000"/>
              </a:lnSpc>
              <a:spcBef>
                <a:spcPts val="12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Quá trình truyền thông điệp trong GNNs bao gồm các bước chính: </a:t>
            </a:r>
            <a:r>
              <a:rPr b="1" lang="en-US" sz="1800">
                <a:solidFill>
                  <a:schemeClr val="dk1"/>
                </a:solidFill>
                <a:latin typeface="Times New Roman"/>
                <a:ea typeface="Times New Roman"/>
                <a:cs typeface="Times New Roman"/>
                <a:sym typeface="Times New Roman"/>
              </a:rPr>
              <a:t>truyền thông điệp</a:t>
            </a:r>
            <a:r>
              <a:rPr lang="en-US" sz="1800">
                <a:solidFill>
                  <a:schemeClr val="dk1"/>
                </a:solidFill>
                <a:latin typeface="Times New Roman"/>
                <a:ea typeface="Times New Roman"/>
                <a:cs typeface="Times New Roman"/>
                <a:sym typeface="Times New Roman"/>
              </a:rPr>
              <a:t>, </a:t>
            </a:r>
            <a:r>
              <a:rPr b="1" lang="en-US" sz="1800">
                <a:solidFill>
                  <a:schemeClr val="dk1"/>
                </a:solidFill>
                <a:latin typeface="Times New Roman"/>
                <a:ea typeface="Times New Roman"/>
                <a:cs typeface="Times New Roman"/>
                <a:sym typeface="Times New Roman"/>
              </a:rPr>
              <a:t>thu thập</a:t>
            </a:r>
            <a:r>
              <a:rPr lang="en-US" sz="1800">
                <a:solidFill>
                  <a:schemeClr val="dk1"/>
                </a:solidFill>
                <a:latin typeface="Times New Roman"/>
                <a:ea typeface="Times New Roman"/>
                <a:cs typeface="Times New Roman"/>
                <a:sym typeface="Times New Roman"/>
              </a:rPr>
              <a:t>, và </a:t>
            </a:r>
            <a:r>
              <a:rPr b="1" lang="en-US" sz="1800">
                <a:solidFill>
                  <a:schemeClr val="dk1"/>
                </a:solidFill>
                <a:latin typeface="Times New Roman"/>
                <a:ea typeface="Times New Roman"/>
                <a:cs typeface="Times New Roman"/>
                <a:sym typeface="Times New Roman"/>
              </a:rPr>
              <a:t>cập nhật</a:t>
            </a:r>
            <a:r>
              <a:rPr lang="en-US"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a:p>
            <a:pPr indent="0" lvl="0" marL="0" rtl="0" algn="just">
              <a:lnSpc>
                <a:spcPct val="130000"/>
              </a:lnSpc>
              <a:spcBef>
                <a:spcPts val="120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a. Truyền Thông Điệp (Message Passing)</a:t>
            </a:r>
            <a:endParaRPr b="1" sz="1800">
              <a:solidFill>
                <a:schemeClr val="dk1"/>
              </a:solidFill>
              <a:latin typeface="Times New Roman"/>
              <a:ea typeface="Times New Roman"/>
              <a:cs typeface="Times New Roman"/>
              <a:sym typeface="Times New Roman"/>
            </a:endParaRPr>
          </a:p>
          <a:p>
            <a:pPr indent="0" lvl="0" marL="0" rtl="0" algn="just">
              <a:lnSpc>
                <a:spcPct val="130000"/>
              </a:lnSpc>
              <a:spcBef>
                <a:spcPts val="12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Mỗi node gửi thông điệp đến các node lân cận của nó. Thông điệp thường là biểu diễn hiện tại của node hoặc một biến đổi của nó.</a:t>
            </a:r>
            <a:endParaRPr sz="1800">
              <a:solidFill>
                <a:schemeClr val="dk1"/>
              </a:solidFill>
              <a:latin typeface="Times New Roman"/>
              <a:ea typeface="Times New Roman"/>
              <a:cs typeface="Times New Roman"/>
              <a:sym typeface="Times New Roman"/>
            </a:endParaRPr>
          </a:p>
          <a:p>
            <a:pPr indent="0" lvl="0" marL="0" rtl="0" algn="just">
              <a:lnSpc>
                <a:spcPct val="130000"/>
              </a:lnSpc>
              <a:spcBef>
                <a:spcPts val="120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b. Thu Thập (Aggregation)</a:t>
            </a:r>
            <a:endParaRPr b="1" sz="1800">
              <a:solidFill>
                <a:schemeClr val="dk1"/>
              </a:solidFill>
              <a:latin typeface="Times New Roman"/>
              <a:ea typeface="Times New Roman"/>
              <a:cs typeface="Times New Roman"/>
              <a:sym typeface="Times New Roman"/>
            </a:endParaRPr>
          </a:p>
          <a:p>
            <a:pPr indent="0" lvl="0" marL="0" rtl="0" algn="just">
              <a:lnSpc>
                <a:spcPct val="130000"/>
              </a:lnSpc>
              <a:spcBef>
                <a:spcPts val="12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Node mục tiêu thu thập các thông điệp từ các node lân cận. Quá trình thu thập có thể sử dụng các phép toán như tổng, trung bình, hoặc sử dụng cơ chế attention.</a:t>
            </a:r>
            <a:endParaRPr sz="1800">
              <a:solidFill>
                <a:schemeClr val="dk1"/>
              </a:solidFill>
              <a:latin typeface="Times New Roman"/>
              <a:ea typeface="Times New Roman"/>
              <a:cs typeface="Times New Roman"/>
              <a:sym typeface="Times New Roman"/>
            </a:endParaRPr>
          </a:p>
          <a:p>
            <a:pPr indent="0" lvl="0" marL="0" rtl="0" algn="just">
              <a:lnSpc>
                <a:spcPct val="130000"/>
              </a:lnSpc>
              <a:spcBef>
                <a:spcPts val="120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c. Cập Nhật (Update)</a:t>
            </a:r>
            <a:endParaRPr b="1" sz="1800">
              <a:solidFill>
                <a:schemeClr val="dk1"/>
              </a:solidFill>
              <a:latin typeface="Times New Roman"/>
              <a:ea typeface="Times New Roman"/>
              <a:cs typeface="Times New Roman"/>
              <a:sym typeface="Times New Roman"/>
            </a:endParaRPr>
          </a:p>
          <a:p>
            <a:pPr indent="0" lvl="0" marL="0" rtl="0" algn="just">
              <a:lnSpc>
                <a:spcPct val="130000"/>
              </a:lnSpc>
              <a:spcBef>
                <a:spcPts val="12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Node mục tiêu cập nhật biểu diễn của mình dựa trên thông tin thu thập được từ các node lân cận. Thường thì một hàm tuyến tính kết hợp với một hàm kích hoạt phi tuyến (như ReLU) được sử dụng ở bước này.</a:t>
            </a:r>
            <a:endParaRPr sz="1800">
              <a:solidFill>
                <a:schemeClr val="dk1"/>
              </a:solidFill>
              <a:latin typeface="Times New Roman"/>
              <a:ea typeface="Times New Roman"/>
              <a:cs typeface="Times New Roman"/>
              <a:sym typeface="Times New Roman"/>
            </a:endParaRPr>
          </a:p>
          <a:p>
            <a:pPr indent="0" lvl="0" marL="457200" rtl="0" algn="l">
              <a:lnSpc>
                <a:spcPct val="130000"/>
              </a:lnSpc>
              <a:spcBef>
                <a:spcPts val="1200"/>
              </a:spcBef>
              <a:spcAft>
                <a:spcPts val="1200"/>
              </a:spcAft>
              <a:buNone/>
            </a:pPr>
            <a:r>
              <a:t/>
            </a:r>
            <a:endParaRPr b="1" sz="2100">
              <a:solidFill>
                <a:schemeClr val="dk1"/>
              </a:solidFill>
              <a:latin typeface="Times New Roman"/>
              <a:ea typeface="Times New Roman"/>
              <a:cs typeface="Times New Roman"/>
              <a:sym typeface="Times New Roman"/>
            </a:endParaRPr>
          </a:p>
        </p:txBody>
      </p:sp>
      <p:sp>
        <p:nvSpPr>
          <p:cNvPr id="326" name="Google Shape;326;g328c86125d8_4_15"/>
          <p:cNvSpPr txBox="1"/>
          <p:nvPr/>
        </p:nvSpPr>
        <p:spPr>
          <a:xfrm>
            <a:off x="338750" y="111300"/>
            <a:ext cx="6164400" cy="4617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lt1"/>
                </a:solidFill>
              </a:rPr>
              <a:t>3.Thiết kế thuật toán</a:t>
            </a:r>
            <a:endParaRPr b="1" sz="18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g328c86125d8_4_28"/>
          <p:cNvSpPr/>
          <p:nvPr/>
        </p:nvSpPr>
        <p:spPr>
          <a:xfrm>
            <a:off x="3209400" y="2164680"/>
            <a:ext cx="360" cy="360"/>
          </a:xfrm>
          <a:custGeom>
            <a:rect b="b" l="l" r="r" t="t"/>
            <a:pathLst>
              <a:path extrusionOk="0" h="1" w="1">
                <a:moveTo>
                  <a:pt x="0" y="0"/>
                </a:moveTo>
                <a:lnTo>
                  <a:pt x="0" y="0"/>
                </a:lnTo>
              </a:path>
            </a:pathLst>
          </a:custGeom>
          <a:noFill/>
          <a:ln>
            <a:noFill/>
          </a:ln>
        </p:spPr>
      </p:sp>
      <p:sp>
        <p:nvSpPr>
          <p:cNvPr id="332" name="Google Shape;332;g328c86125d8_4_28"/>
          <p:cNvSpPr txBox="1"/>
          <p:nvPr/>
        </p:nvSpPr>
        <p:spPr>
          <a:xfrm>
            <a:off x="338760" y="1058760"/>
            <a:ext cx="11514300" cy="4908600"/>
          </a:xfrm>
          <a:prstGeom prst="rect">
            <a:avLst/>
          </a:prstGeom>
          <a:noFill/>
          <a:ln>
            <a:noFill/>
          </a:ln>
        </p:spPr>
        <p:txBody>
          <a:bodyPr anchorCtr="0" anchor="t" bIns="45000" lIns="90000" spcFirstLastPara="1" rIns="90000" wrap="square" tIns="45000">
            <a:noAutofit/>
          </a:bodyPr>
          <a:lstStyle/>
          <a:p>
            <a:pPr indent="0" lvl="0" marL="457200" rtl="0" algn="l">
              <a:lnSpc>
                <a:spcPct val="130000"/>
              </a:lnSpc>
              <a:spcBef>
                <a:spcPts val="1200"/>
              </a:spcBef>
              <a:spcAft>
                <a:spcPts val="1200"/>
              </a:spcAft>
              <a:buNone/>
            </a:pPr>
            <a:r>
              <a:t/>
            </a:r>
            <a:endParaRPr b="1" sz="2100">
              <a:solidFill>
                <a:schemeClr val="dk1"/>
              </a:solidFill>
              <a:latin typeface="Times New Roman"/>
              <a:ea typeface="Times New Roman"/>
              <a:cs typeface="Times New Roman"/>
              <a:sym typeface="Times New Roman"/>
            </a:endParaRPr>
          </a:p>
        </p:txBody>
      </p:sp>
      <p:sp>
        <p:nvSpPr>
          <p:cNvPr id="333" name="Google Shape;333;g328c86125d8_4_28"/>
          <p:cNvSpPr txBox="1"/>
          <p:nvPr/>
        </p:nvSpPr>
        <p:spPr>
          <a:xfrm>
            <a:off x="338750" y="111300"/>
            <a:ext cx="6164400" cy="4617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lt1"/>
                </a:solidFill>
              </a:rPr>
              <a:t>3.Thiết kế thuật toán</a:t>
            </a:r>
            <a:endParaRPr b="1" sz="1800">
              <a:solidFill>
                <a:schemeClr val="lt1"/>
              </a:solidFill>
            </a:endParaRPr>
          </a:p>
        </p:txBody>
      </p:sp>
      <p:pic>
        <p:nvPicPr>
          <p:cNvPr id="334" name="Google Shape;334;g328c86125d8_4_28"/>
          <p:cNvPicPr preferRelativeResize="0"/>
          <p:nvPr/>
        </p:nvPicPr>
        <p:blipFill>
          <a:blip r:embed="rId3">
            <a:alphaModFix/>
          </a:blip>
          <a:stretch>
            <a:fillRect/>
          </a:stretch>
        </p:blipFill>
        <p:spPr>
          <a:xfrm>
            <a:off x="5076175" y="1352800"/>
            <a:ext cx="6776875" cy="4305825"/>
          </a:xfrm>
          <a:prstGeom prst="rect">
            <a:avLst/>
          </a:prstGeom>
          <a:noFill/>
          <a:ln>
            <a:noFill/>
          </a:ln>
        </p:spPr>
      </p:pic>
      <p:sp>
        <p:nvSpPr>
          <p:cNvPr id="335" name="Google Shape;335;g328c86125d8_4_28"/>
          <p:cNvSpPr txBox="1"/>
          <p:nvPr/>
        </p:nvSpPr>
        <p:spPr>
          <a:xfrm>
            <a:off x="172250" y="2276600"/>
            <a:ext cx="38391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t>Quá trình truyền thông điệp sử dụng GCNConv trong mạng đồng nhất: </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2020-12-31T09:57:48Z</dcterms:created>
  <dc:creator>Phong TT &amp; QTTH</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0x0101004F531634775FD1439D5B67291EFE2AD4</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9</vt:i4>
  </property>
</Properties>
</file>