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D988-22C1-4EB2-8E1D-445CC5FC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3CE2B-E203-496A-BB1C-3E7BE036A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F7B8C-BBE4-4CE5-AC52-4C62F3F6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76FD4-7A1C-459E-B133-A57166C8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FAFE4D-3BF6-4088-B4BC-A0BBF5E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5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58620-B664-4508-9EBA-02F86FBF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A36429-BC42-496B-B5A4-B1E703E2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03036-A87A-4B22-8139-F2FC00A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B32A9-4220-4501-AEE1-FCBA6615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12435-F694-4D5C-8319-34E06674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60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A9BF56-2137-442E-88A0-0D7605B9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437F25-1315-4F46-B0DB-C3464176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C76AF-7F1A-4B7F-A2CE-907318B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50922-F476-4CD1-AB56-ED14C6A8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61B48-DFB2-4C08-BD68-2EE7928A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38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D066-F977-4805-8598-613876A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46508-9A2E-4F0B-BBF2-DB7D2813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02803-E759-4288-9707-C72122BA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DDBA1-D3A1-4E75-A0CE-150188A3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DF7E1-4678-448B-97D6-70903C32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0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E21DE-0F91-4A76-B184-B329B1AA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D2317-52B6-4423-BB77-9BD10A5B0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003AB-676E-4BE5-BDF5-807B43A5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F33D8-6CF0-4210-BF81-AA30B4BE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5F69A-B25F-4C53-B56F-0F1F6C5B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8F9DF-E228-49C2-B7D6-EAFF80ED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1632C-91FB-4844-B2F4-F21A4F8F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9CFA79-B94C-4A76-BC99-A677115C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95905-35CF-48B5-9676-DA34B6CA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EA2682-7D74-4C54-86C8-99FD214D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D5EEE-42A0-4A10-85CD-5A746335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F255-4FB4-4123-B854-2F49D02D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12C56E-3C81-48A7-9038-47582E67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CE223-4E87-4A7F-8534-8F509D9B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572051-80D0-4FA1-94A8-69F9278FD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401E7E-9EC0-40E2-9C48-2A506BE08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163276-A243-453A-932F-9CE4AEEF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C46D97-440F-4148-8A67-8D329920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6A66E8-66C7-4978-A7EB-B9C16B05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1EEC-13B5-4B94-8414-1DB74FFF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D7CDB2-CB24-427F-8750-62AE080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7707D8-D4CC-48F8-B679-F5539B76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EE974E-948D-4534-96E5-C3185E88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7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5BFB74-ADDB-4630-8611-BDCEDC0E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AA5362-7A12-413B-BFFD-64DADB9D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316421-9435-44E1-8E7C-C7097118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6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4C9E4-A79C-44F2-85F8-6BD4891F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92803-1FE0-41E2-97FA-9239C482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62883A-4F33-4C3A-A98D-B28BB8EB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BDA74-B9E9-41ED-97E2-F9329CF5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870A6E-EE74-4D5B-9D4C-6A11AB63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515E6-F6F7-4548-890D-2B385733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9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ECED2-2560-47EA-9B5D-1805F8B2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570557-517D-403C-B64C-ACA115CC8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069C95-CA88-4610-ACF7-68FE0B25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17909-B8E1-45E5-AECD-59BA18A7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001D0-9E7D-4273-8785-EA6E95C7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FF09DD-4F3B-41AB-84A3-F63691C6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3D7547-1639-4B85-927C-C8A978D2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59772-3FF0-4733-A750-78C251B1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9A0158-C863-4BC5-821F-A7CDAB944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A481-1BD8-45EC-A619-8BD219A9EF12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E02A6-D155-4BA9-A9EA-0A01DA858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D76E3-1500-4F03-8C7A-7C2D8B02C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9C40-9A67-4BD6-9899-9431EA43E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6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98A91-C13B-43DB-A029-B66A5F7A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35" y="1122363"/>
            <a:ext cx="9541565" cy="1766611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 ENCAMINHAMENTO  MÉDICO - SEM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8C3C07-DEBE-4DDF-BFAB-0748F20A8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08035"/>
            <a:ext cx="9144000" cy="3942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Willian Silva</a:t>
            </a:r>
          </a:p>
        </p:txBody>
      </p:sp>
    </p:spTree>
    <p:extLst>
      <p:ext uri="{BB962C8B-B14F-4D97-AF65-F5344CB8AC3E}">
        <p14:creationId xmlns:p14="http://schemas.microsoft.com/office/powerpoint/2010/main" val="189653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11358-EB68-44DC-8FF4-B5E5E1A9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2625-4EA5-42F2-B5A5-77CA2258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Os pacientes ficam doentes, se machucam, etc. E não sabem ao certo para onde devem ir. Acabam indo para o pronto socorro, hospital, ama, mais próximo e em boa parte das vezes o local não possui a especialidade para aquele atendimento, o que acaba apenas gerando filas maiores.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Nos Hospitais, Ama, etc. existe a falha na comunicação onde uma unidade não sabe ao certo o atendimento da outra, o que prejudica o encaminhamento correto do paciente.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7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2E067-4412-4196-9C6D-E6956D19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58832-3EFB-4108-8F28-2D103805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App onde o paciente ou colaborador da unidade de saúde fará o acesso através de seu celular e escolherá o que esta sentindo ou o que está acontecendo com ele naquele momento, em seguida e rapidamente responderá a algumas perguntas apenas “tocando a tela” do celular, o sistema coletará os dados para futuras análises e estatísticas, e em seguida indicará ao paciente a unidade (seja qual for, hospital, ama, etc...) mais próxima em relação a sua localização para assim realizar o atendimento necessário.</a:t>
            </a:r>
          </a:p>
        </p:txBody>
      </p:sp>
    </p:spTree>
    <p:extLst>
      <p:ext uri="{BB962C8B-B14F-4D97-AF65-F5344CB8AC3E}">
        <p14:creationId xmlns:p14="http://schemas.microsoft.com/office/powerpoint/2010/main" val="226178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EB5FB-A07D-4BC0-B605-F127E16F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A2DD5-CEB6-4B52-AF85-ADB51210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Simples, Pratico e Rápido.</a:t>
            </a:r>
          </a:p>
          <a:p>
            <a:r>
              <a:rPr lang="pt-BR" dirty="0"/>
              <a:t>Facilidade de instalação, bastando instalar o App no celular e começar a utiliza-lo.</a:t>
            </a:r>
          </a:p>
          <a:p>
            <a:r>
              <a:rPr lang="pt-BR" dirty="0"/>
              <a:t>Não a gastos com estrutura, pois cada usuário deverá apenas instalar o App em seu celular e ter acesso a internet.</a:t>
            </a:r>
          </a:p>
          <a:p>
            <a:r>
              <a:rPr lang="pt-BR" dirty="0"/>
              <a:t>Facilidade de uso, com poucos toques a coleta de dados e o encaminhamento serão feitos.</a:t>
            </a:r>
          </a:p>
          <a:p>
            <a:r>
              <a:rPr lang="pt-BR" dirty="0"/>
              <a:t>Maior cobertura do App, pois é decentralizado e não há necessidade como citado de grandes estruturas para rodar 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02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3CC5-6E8D-4EAA-9C4A-B3E81F6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E3B9F-76D3-4565-BE64-45EBBC0A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App poderá verificar a fila nas unidades e indicar os locais com menor fila e maior agilidade no atendimento, por exemplo.</a:t>
            </a:r>
          </a:p>
          <a:p>
            <a:r>
              <a:rPr lang="pt-BR" dirty="0"/>
              <a:t>O usuário poderá atribuir notas a cada unidade e realizar uma breve descrição sobre o local e o atendimento.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659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SISTEMA DE ENCAMINHAMENTO  MÉDICO - SEM</vt:lpstr>
      <vt:lpstr>Problema</vt:lpstr>
      <vt:lpstr>Solução Proposta</vt:lpstr>
      <vt:lpstr>Benefícios</vt:lpstr>
      <vt:lpstr>Ideias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ATENDIMENTO  MÉDICO - SAM</dc:title>
  <dc:creator>WILLIAN SILVA DE MESSIAS</dc:creator>
  <cp:lastModifiedBy>WILLIAN SILVA DE MESSIAS</cp:lastModifiedBy>
  <cp:revision>6</cp:revision>
  <dcterms:created xsi:type="dcterms:W3CDTF">2017-10-10T00:16:18Z</dcterms:created>
  <dcterms:modified xsi:type="dcterms:W3CDTF">2017-10-10T02:17:28Z</dcterms:modified>
</cp:coreProperties>
</file>