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handoutMasterIdLst>
    <p:handoutMasterId r:id="rId22"/>
  </p:handoutMasterIdLst>
  <p:sldIdLst>
    <p:sldId id="258" r:id="rId5"/>
    <p:sldId id="281" r:id="rId6"/>
    <p:sldId id="280" r:id="rId7"/>
    <p:sldId id="271" r:id="rId8"/>
    <p:sldId id="272" r:id="rId9"/>
    <p:sldId id="273" r:id="rId10"/>
    <p:sldId id="285" r:id="rId11"/>
    <p:sldId id="286" r:id="rId12"/>
    <p:sldId id="287" r:id="rId13"/>
    <p:sldId id="279" r:id="rId14"/>
    <p:sldId id="276" r:id="rId15"/>
    <p:sldId id="278" r:id="rId16"/>
    <p:sldId id="277" r:id="rId17"/>
    <p:sldId id="269" r:id="rId18"/>
    <p:sldId id="282" r:id="rId19"/>
    <p:sldId id="283" r:id="rId20"/>
    <p:sldId id="284"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1"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81A042"/>
    <a:srgbClr val="9EBD5F"/>
    <a:srgbClr val="1F497D"/>
    <a:srgbClr val="EFEDE3"/>
  </p:clrMru>
  <p:extLst>
    <p:ext uri="{E76CE94A-603C-4142-B9EB-6D1370010A27}">
      <p14:discardImageEditData xmlns:p14="http://schemas.microsoft.com/office/powerpoint/2010/main" val="0"/>
    </p:ext>
    <p:ext uri="{D31A062A-798A-4329-ABDD-BBA856620510}">
      <p14:defaultImageDpi xmlns:p14="http://schemas.microsoft.com/office/powerpoint/2010/main" val="96"/>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306799F8-075E-4A3A-A7F6-7FBC6576F1A4}">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712" autoAdjust="0"/>
  </p:normalViewPr>
  <p:slideViewPr>
    <p:cSldViewPr snapToGrid="0">
      <p:cViewPr varScale="1">
        <p:scale>
          <a:sx n="78" d="100"/>
          <a:sy n="78" d="100"/>
        </p:scale>
        <p:origin x="225" y="57"/>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3" d="100"/>
          <a:sy n="63" d="100"/>
        </p:scale>
        <p:origin x="2280"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47F476-161E-4A04-A0FB-965A0EEB438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832E49AB-875B-42C8-941C-0DE0DBD2D3F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F66B955-9ABA-47D4-BA0F-43D209E6DE06}" type="datetimeFigureOut">
              <a:rPr lang="en-US" smtClean="0"/>
              <a:t>7/23/2024</a:t>
            </a:fld>
            <a:endParaRPr lang="en-US" dirty="0"/>
          </a:p>
        </p:txBody>
      </p:sp>
      <p:sp>
        <p:nvSpPr>
          <p:cNvPr id="4" name="Footer Placeholder 3">
            <a:extLst>
              <a:ext uri="{FF2B5EF4-FFF2-40B4-BE49-F238E27FC236}">
                <a16:creationId xmlns:a16="http://schemas.microsoft.com/office/drawing/2014/main" id="{23EFBA4A-EC84-4A1C-951D-F76333FEEC6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60085306-E124-4DA3-9455-10E28A78FE3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5FAA0D8-202C-4D3D-887A-429ECB6FFB65}" type="slidenum">
              <a:rPr lang="en-US" smtClean="0"/>
              <a:t>‹#›</a:t>
            </a:fld>
            <a:endParaRPr lang="en-US" dirty="0"/>
          </a:p>
        </p:txBody>
      </p:sp>
    </p:spTree>
    <p:extLst>
      <p:ext uri="{BB962C8B-B14F-4D97-AF65-F5344CB8AC3E}">
        <p14:creationId xmlns:p14="http://schemas.microsoft.com/office/powerpoint/2010/main" val="2233406989"/>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915128" y="1397977"/>
            <a:ext cx="8361229" cy="3007447"/>
          </a:xfrm>
        </p:spPr>
        <p:txBody>
          <a:bodyPr anchor="ctr" anchorCtr="0">
            <a:noAutofit/>
          </a:bodyPr>
          <a:lstStyle>
            <a:lvl1pPr algn="ctr">
              <a:defRPr sz="6600" cap="none" baseline="0">
                <a:solidFill>
                  <a:schemeClr val="tx2"/>
                </a:solidFill>
              </a:defRPr>
            </a:lvl1pPr>
          </a:lstStyle>
          <a:p>
            <a:r>
              <a:rPr lang="en-US" noProof="0"/>
              <a:t>Click To Edit Master Title Style</a:t>
            </a:r>
          </a:p>
        </p:txBody>
      </p:sp>
      <p:sp>
        <p:nvSpPr>
          <p:cNvPr id="3" name="Subtitle 2"/>
          <p:cNvSpPr>
            <a:spLocks noGrp="1"/>
          </p:cNvSpPr>
          <p:nvPr>
            <p:ph type="subTitle" idx="1"/>
          </p:nvPr>
        </p:nvSpPr>
        <p:spPr>
          <a:xfrm>
            <a:off x="2679906" y="4475023"/>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3B77EF04-6424-4B70-94D1-FC932CBBDD9B}" type="datetimeFigureOut">
              <a:rPr lang="en-US" noProof="0" smtClean="0"/>
              <a:t>7/23/2024</a:t>
            </a:fld>
            <a:endParaRPr lang="en-US" noProof="0"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r>
              <a:rPr lang="en-US" noProof="0" dirty="0"/>
              <a:t>Add a footer </a:t>
            </a:r>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B38049E5-7B53-4E85-8972-7D6C4BCE5BB9}" type="slidenum">
              <a:rPr lang="en-US" noProof="0" smtClean="0"/>
              <a:t>‹#›</a:t>
            </a:fld>
            <a:endParaRPr lang="en-US" noProof="0" dirty="0"/>
          </a:p>
        </p:txBody>
      </p:sp>
      <p:sp>
        <p:nvSpPr>
          <p:cNvPr id="13" name="L-Shape 12">
            <a:extLst>
              <a:ext uri="{FF2B5EF4-FFF2-40B4-BE49-F238E27FC236}">
                <a16:creationId xmlns:a16="http://schemas.microsoft.com/office/drawing/2014/main" id="{79965FD7-DA9A-4AFB-B8C8-34AC1FEE9F72}"/>
              </a:ext>
            </a:extLst>
          </p:cNvPr>
          <p:cNvSpPr/>
          <p:nvPr userDrawn="1"/>
        </p:nvSpPr>
        <p:spPr>
          <a:xfrm flipV="1">
            <a:off x="887674" y="726883"/>
            <a:ext cx="2772000" cy="4158497"/>
          </a:xfrm>
          <a:prstGeom prst="corner">
            <a:avLst>
              <a:gd name="adj1" fmla="val 7397"/>
              <a:gd name="adj2" fmla="val 7750"/>
            </a:avLst>
          </a:prstGeom>
          <a:solidFill>
            <a:schemeClr val="accent3"/>
          </a:solidFill>
          <a:ln>
            <a:solidFill>
              <a:schemeClr val="accent3"/>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p>
        </p:txBody>
      </p:sp>
      <p:sp>
        <p:nvSpPr>
          <p:cNvPr id="15" name="L-Shape 14">
            <a:extLst>
              <a:ext uri="{FF2B5EF4-FFF2-40B4-BE49-F238E27FC236}">
                <a16:creationId xmlns:a16="http://schemas.microsoft.com/office/drawing/2014/main" id="{92465177-72B9-4DCF-8F98-0C79F3EE32EC}"/>
              </a:ext>
            </a:extLst>
          </p:cNvPr>
          <p:cNvSpPr/>
          <p:nvPr userDrawn="1"/>
        </p:nvSpPr>
        <p:spPr>
          <a:xfrm rot="10800000" flipV="1">
            <a:off x="8532326" y="1820272"/>
            <a:ext cx="2772000" cy="4158497"/>
          </a:xfrm>
          <a:prstGeom prst="corner">
            <a:avLst>
              <a:gd name="adj1" fmla="val 7397"/>
              <a:gd name="adj2" fmla="val 7750"/>
            </a:avLst>
          </a:prstGeom>
          <a:solidFill>
            <a:schemeClr val="accent3"/>
          </a:solidFill>
          <a:ln>
            <a:solidFill>
              <a:schemeClr val="accent3"/>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p>
        </p:txBody>
      </p:sp>
      <p:sp>
        <p:nvSpPr>
          <p:cNvPr id="8" name="L-Shape 7">
            <a:extLst>
              <a:ext uri="{FF2B5EF4-FFF2-40B4-BE49-F238E27FC236}">
                <a16:creationId xmlns:a16="http://schemas.microsoft.com/office/drawing/2014/main" id="{B5516E7A-AEB0-4772-8098-8B0F8B5F1126}"/>
              </a:ext>
            </a:extLst>
          </p:cNvPr>
          <p:cNvSpPr/>
          <p:nvPr userDrawn="1"/>
        </p:nvSpPr>
        <p:spPr>
          <a:xfrm flipV="1">
            <a:off x="752858" y="609652"/>
            <a:ext cx="3152309" cy="4408489"/>
          </a:xfrm>
          <a:prstGeom prst="corner">
            <a:avLst>
              <a:gd name="adj1" fmla="val 6149"/>
              <a:gd name="adj2" fmla="val 6814"/>
            </a:avLst>
          </a:prstGeom>
          <a:solidFill>
            <a:schemeClr val="tx2"/>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p>
        </p:txBody>
      </p:sp>
      <p:sp>
        <p:nvSpPr>
          <p:cNvPr id="12" name="L-Shape 11">
            <a:extLst>
              <a:ext uri="{FF2B5EF4-FFF2-40B4-BE49-F238E27FC236}">
                <a16:creationId xmlns:a16="http://schemas.microsoft.com/office/drawing/2014/main" id="{E864F603-D3F0-4241-9005-3F6C3BD62BEF}"/>
              </a:ext>
            </a:extLst>
          </p:cNvPr>
          <p:cNvSpPr/>
          <p:nvPr userDrawn="1"/>
        </p:nvSpPr>
        <p:spPr>
          <a:xfrm flipH="1">
            <a:off x="8286318" y="1685652"/>
            <a:ext cx="3152309" cy="4408489"/>
          </a:xfrm>
          <a:prstGeom prst="corner">
            <a:avLst>
              <a:gd name="adj1" fmla="val 6773"/>
              <a:gd name="adj2" fmla="val 6814"/>
            </a:avLst>
          </a:prstGeom>
          <a:solidFill>
            <a:schemeClr val="tx2"/>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901295813"/>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371600" y="685800"/>
            <a:ext cx="9601200" cy="1485900"/>
          </a:xfrm>
        </p:spPr>
        <p:txBody>
          <a:bodyPr>
            <a:normAutofit/>
          </a:bodyPr>
          <a:lstStyle>
            <a:lvl1pPr>
              <a:defRPr sz="4800">
                <a:solidFill>
                  <a:schemeClr val="tx2"/>
                </a:solidFill>
              </a:defRPr>
            </a:lvl1pPr>
          </a:lstStyle>
          <a:p>
            <a:r>
              <a:rPr lang="en-US" noProof="0"/>
              <a:t>Click To Edit Master Title Style</a:t>
            </a:r>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Date Placeholder 6"/>
          <p:cNvSpPr>
            <a:spLocks noGrp="1"/>
          </p:cNvSpPr>
          <p:nvPr>
            <p:ph type="dt" sz="half" idx="10"/>
          </p:nvPr>
        </p:nvSpPr>
        <p:spPr/>
        <p:txBody>
          <a:bodyPr/>
          <a:lstStyle/>
          <a:p>
            <a:fld id="{3B77EF04-6424-4B70-94D1-FC932CBBDD9B}" type="datetimeFigureOut">
              <a:rPr lang="en-US" noProof="0" smtClean="0"/>
              <a:t>7/23/2024</a:t>
            </a:fld>
            <a:endParaRPr lang="en-US" noProof="0" dirty="0"/>
          </a:p>
        </p:txBody>
      </p:sp>
      <p:sp>
        <p:nvSpPr>
          <p:cNvPr id="8" name="Footer Placeholder 7"/>
          <p:cNvSpPr>
            <a:spLocks noGrp="1"/>
          </p:cNvSpPr>
          <p:nvPr>
            <p:ph type="ftr" sz="quarter" idx="11"/>
          </p:nvPr>
        </p:nvSpPr>
        <p:spPr/>
        <p:txBody>
          <a:bodyPr/>
          <a:lstStyle/>
          <a:p>
            <a:r>
              <a:rPr lang="en-US" noProof="0" dirty="0"/>
              <a:t>Add a footer </a:t>
            </a:r>
          </a:p>
        </p:txBody>
      </p:sp>
      <p:sp>
        <p:nvSpPr>
          <p:cNvPr id="9" name="Slide Number Placeholder 8"/>
          <p:cNvSpPr>
            <a:spLocks noGrp="1"/>
          </p:cNvSpPr>
          <p:nvPr>
            <p:ph type="sldNum" sz="quarter" idx="12"/>
          </p:nvPr>
        </p:nvSpPr>
        <p:spPr/>
        <p:txBody>
          <a:bodyPr/>
          <a:lstStyle/>
          <a:p>
            <a:fld id="{B38049E5-7B53-4E85-8972-7D6C4BCE5BB9}" type="slidenum">
              <a:rPr lang="en-US" noProof="0" smtClean="0"/>
              <a:t>‹#›</a:t>
            </a:fld>
            <a:endParaRPr lang="en-US" noProof="0" dirty="0"/>
          </a:p>
        </p:txBody>
      </p:sp>
      <p:sp>
        <p:nvSpPr>
          <p:cNvPr id="11" name="L-Shape 10">
            <a:extLst>
              <a:ext uri="{FF2B5EF4-FFF2-40B4-BE49-F238E27FC236}">
                <a16:creationId xmlns:a16="http://schemas.microsoft.com/office/drawing/2014/main" id="{91236E78-C797-4C31-BA0C-DB193BAF6D2D}"/>
              </a:ext>
            </a:extLst>
          </p:cNvPr>
          <p:cNvSpPr/>
          <p:nvPr userDrawn="1"/>
        </p:nvSpPr>
        <p:spPr>
          <a:xfrm rot="10800000" flipV="1">
            <a:off x="8391654" y="1873024"/>
            <a:ext cx="2772000" cy="4158497"/>
          </a:xfrm>
          <a:prstGeom prst="corner">
            <a:avLst>
              <a:gd name="adj1" fmla="val 7397"/>
              <a:gd name="adj2" fmla="val 7750"/>
            </a:avLst>
          </a:prstGeom>
          <a:solidFill>
            <a:schemeClr val="accent3"/>
          </a:solidFill>
          <a:ln>
            <a:solidFill>
              <a:schemeClr val="accent3"/>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p>
        </p:txBody>
      </p:sp>
      <p:sp>
        <p:nvSpPr>
          <p:cNvPr id="10" name="L-Shape 9">
            <a:extLst>
              <a:ext uri="{FF2B5EF4-FFF2-40B4-BE49-F238E27FC236}">
                <a16:creationId xmlns:a16="http://schemas.microsoft.com/office/drawing/2014/main" id="{BFA658F0-F295-40A9-8BA8-1F6CBDFBBE09}"/>
              </a:ext>
            </a:extLst>
          </p:cNvPr>
          <p:cNvSpPr/>
          <p:nvPr userDrawn="1"/>
        </p:nvSpPr>
        <p:spPr>
          <a:xfrm flipH="1">
            <a:off x="8152968" y="1752327"/>
            <a:ext cx="3152309" cy="4408489"/>
          </a:xfrm>
          <a:prstGeom prst="corner">
            <a:avLst>
              <a:gd name="adj1" fmla="val 7085"/>
              <a:gd name="adj2" fmla="val 7750"/>
            </a:avLst>
          </a:prstGeom>
          <a:solidFill>
            <a:schemeClr val="tx2"/>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27400734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normAutofit/>
          </a:bodyPr>
          <a:lstStyle>
            <a:lvl1pPr>
              <a:defRPr sz="4800"/>
            </a:lvl1pPr>
          </a:lstStyle>
          <a:p>
            <a:r>
              <a:rPr lang="en-US" noProof="0"/>
              <a:t>Click To Edit Master Title Style</a:t>
            </a:r>
          </a:p>
        </p:txBody>
      </p:sp>
      <p:sp>
        <p:nvSpPr>
          <p:cNvPr id="3" name="Date Placeholder 2"/>
          <p:cNvSpPr>
            <a:spLocks noGrp="1"/>
          </p:cNvSpPr>
          <p:nvPr>
            <p:ph type="dt" sz="half" idx="10"/>
          </p:nvPr>
        </p:nvSpPr>
        <p:spPr/>
        <p:txBody>
          <a:bodyPr/>
          <a:lstStyle/>
          <a:p>
            <a:fld id="{3B77EF04-6424-4B70-94D1-FC932CBBDD9B}" type="datetimeFigureOut">
              <a:rPr lang="en-US" noProof="0" smtClean="0"/>
              <a:t>7/23/2024</a:t>
            </a:fld>
            <a:endParaRPr lang="en-US" noProof="0" dirty="0"/>
          </a:p>
        </p:txBody>
      </p:sp>
      <p:sp>
        <p:nvSpPr>
          <p:cNvPr id="4" name="Footer Placeholder 3"/>
          <p:cNvSpPr>
            <a:spLocks noGrp="1"/>
          </p:cNvSpPr>
          <p:nvPr>
            <p:ph type="ftr" sz="quarter" idx="11"/>
          </p:nvPr>
        </p:nvSpPr>
        <p:spPr/>
        <p:txBody>
          <a:bodyPr/>
          <a:lstStyle/>
          <a:p>
            <a:r>
              <a:rPr lang="en-US" noProof="0" dirty="0"/>
              <a:t>Add a footer </a:t>
            </a:r>
          </a:p>
        </p:txBody>
      </p:sp>
      <p:sp>
        <p:nvSpPr>
          <p:cNvPr id="5" name="Slide Number Placeholder 4"/>
          <p:cNvSpPr>
            <a:spLocks noGrp="1"/>
          </p:cNvSpPr>
          <p:nvPr>
            <p:ph type="sldNum" sz="quarter" idx="12"/>
          </p:nvPr>
        </p:nvSpPr>
        <p:spPr/>
        <p:txBody>
          <a:bodyPr/>
          <a:lstStyle/>
          <a:p>
            <a:fld id="{B38049E5-7B53-4E85-8972-7D6C4BCE5BB9}" type="slidenum">
              <a:rPr lang="en-US" noProof="0" smtClean="0"/>
              <a:t>‹#›</a:t>
            </a:fld>
            <a:endParaRPr lang="en-US" noProof="0" dirty="0"/>
          </a:p>
        </p:txBody>
      </p:sp>
    </p:spTree>
    <p:extLst>
      <p:ext uri="{BB962C8B-B14F-4D97-AF65-F5344CB8AC3E}">
        <p14:creationId xmlns:p14="http://schemas.microsoft.com/office/powerpoint/2010/main" val="25725443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normAutofit/>
          </a:bodyPr>
          <a:lstStyle>
            <a:lvl1pPr>
              <a:defRPr sz="4800"/>
            </a:lvl1pPr>
          </a:lstStyle>
          <a:p>
            <a:r>
              <a:rPr lang="en-US" noProof="0"/>
              <a:t>Click To Edit Master Title Style</a:t>
            </a:r>
          </a:p>
        </p:txBody>
      </p:sp>
      <p:sp>
        <p:nvSpPr>
          <p:cNvPr id="3" name="Date Placeholder 2"/>
          <p:cNvSpPr>
            <a:spLocks noGrp="1"/>
          </p:cNvSpPr>
          <p:nvPr>
            <p:ph type="dt" sz="half" idx="10"/>
          </p:nvPr>
        </p:nvSpPr>
        <p:spPr/>
        <p:txBody>
          <a:bodyPr/>
          <a:lstStyle/>
          <a:p>
            <a:fld id="{3B77EF04-6424-4B70-94D1-FC932CBBDD9B}" type="datetimeFigureOut">
              <a:rPr lang="en-US" noProof="0" smtClean="0"/>
              <a:t>7/23/2024</a:t>
            </a:fld>
            <a:endParaRPr lang="en-US" noProof="0" dirty="0"/>
          </a:p>
        </p:txBody>
      </p:sp>
      <p:sp>
        <p:nvSpPr>
          <p:cNvPr id="4" name="Footer Placeholder 3"/>
          <p:cNvSpPr>
            <a:spLocks noGrp="1"/>
          </p:cNvSpPr>
          <p:nvPr>
            <p:ph type="ftr" sz="quarter" idx="11"/>
          </p:nvPr>
        </p:nvSpPr>
        <p:spPr/>
        <p:txBody>
          <a:bodyPr/>
          <a:lstStyle/>
          <a:p>
            <a:r>
              <a:rPr lang="en-US" noProof="0" dirty="0"/>
              <a:t>Add a footer </a:t>
            </a:r>
          </a:p>
        </p:txBody>
      </p:sp>
      <p:sp>
        <p:nvSpPr>
          <p:cNvPr id="5" name="Slide Number Placeholder 4"/>
          <p:cNvSpPr>
            <a:spLocks noGrp="1"/>
          </p:cNvSpPr>
          <p:nvPr>
            <p:ph type="sldNum" sz="quarter" idx="12"/>
          </p:nvPr>
        </p:nvSpPr>
        <p:spPr/>
        <p:txBody>
          <a:bodyPr/>
          <a:lstStyle/>
          <a:p>
            <a:fld id="{B38049E5-7B53-4E85-8972-7D6C4BCE5BB9}" type="slidenum">
              <a:rPr lang="en-US" noProof="0" smtClean="0"/>
              <a:t>‹#›</a:t>
            </a:fld>
            <a:endParaRPr lang="en-US" noProof="0" dirty="0"/>
          </a:p>
        </p:txBody>
      </p:sp>
      <p:sp>
        <p:nvSpPr>
          <p:cNvPr id="7" name="Text Placeholder 6">
            <a:extLst>
              <a:ext uri="{FF2B5EF4-FFF2-40B4-BE49-F238E27FC236}">
                <a16:creationId xmlns:a16="http://schemas.microsoft.com/office/drawing/2014/main" id="{CAFD1631-6749-4027-9415-B72D163BBD58}"/>
              </a:ext>
            </a:extLst>
          </p:cNvPr>
          <p:cNvSpPr>
            <a:spLocks noGrp="1"/>
          </p:cNvSpPr>
          <p:nvPr>
            <p:ph type="body" sz="quarter" idx="13"/>
          </p:nvPr>
        </p:nvSpPr>
        <p:spPr>
          <a:xfrm>
            <a:off x="1560471" y="2297695"/>
            <a:ext cx="9071059" cy="2767600"/>
          </a:xfrm>
        </p:spPr>
        <p:txBody>
          <a:bodyPr anchor="ctr"/>
          <a:lstStyle>
            <a:lvl1pPr marL="0" indent="0" algn="ctr">
              <a:buNone/>
              <a:defRPr sz="6000"/>
            </a:lvl1pPr>
          </a:lstStyle>
          <a:p>
            <a:pPr lvl="0"/>
            <a:r>
              <a:rPr lang="en-US" noProof="0"/>
              <a:t>Click to edit Master text styles</a:t>
            </a:r>
          </a:p>
        </p:txBody>
      </p:sp>
    </p:spTree>
    <p:extLst>
      <p:ext uri="{BB962C8B-B14F-4D97-AF65-F5344CB8AC3E}">
        <p14:creationId xmlns:p14="http://schemas.microsoft.com/office/powerpoint/2010/main" val="22661030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B77EF04-6424-4B70-94D1-FC932CBBDD9B}" type="datetimeFigureOut">
              <a:rPr lang="en-US" noProof="0" smtClean="0"/>
              <a:t>7/23/2024</a:t>
            </a:fld>
            <a:endParaRPr lang="en-US" noProof="0" dirty="0"/>
          </a:p>
        </p:txBody>
      </p:sp>
      <p:sp>
        <p:nvSpPr>
          <p:cNvPr id="3" name="Footer Placeholder 2"/>
          <p:cNvSpPr>
            <a:spLocks noGrp="1"/>
          </p:cNvSpPr>
          <p:nvPr>
            <p:ph type="ftr" sz="quarter" idx="11"/>
          </p:nvPr>
        </p:nvSpPr>
        <p:spPr/>
        <p:txBody>
          <a:bodyPr/>
          <a:lstStyle/>
          <a:p>
            <a:r>
              <a:rPr lang="en-US" noProof="0" dirty="0"/>
              <a:t>Add a footer </a:t>
            </a:r>
          </a:p>
        </p:txBody>
      </p:sp>
      <p:sp>
        <p:nvSpPr>
          <p:cNvPr id="4" name="Slide Number Placeholder 3"/>
          <p:cNvSpPr>
            <a:spLocks noGrp="1"/>
          </p:cNvSpPr>
          <p:nvPr>
            <p:ph type="sldNum" sz="quarter" idx="12"/>
          </p:nvPr>
        </p:nvSpPr>
        <p:spPr/>
        <p:txBody>
          <a:bodyPr/>
          <a:lstStyle/>
          <a:p>
            <a:fld id="{B38049E5-7B53-4E85-8972-7D6C4BCE5BB9}" type="slidenum">
              <a:rPr lang="en-US" noProof="0" smtClean="0"/>
              <a:t>‹#›</a:t>
            </a:fld>
            <a:endParaRPr lang="en-US" noProof="0" dirty="0"/>
          </a:p>
        </p:txBody>
      </p:sp>
    </p:spTree>
    <p:extLst>
      <p:ext uri="{BB962C8B-B14F-4D97-AF65-F5344CB8AC3E}">
        <p14:creationId xmlns:p14="http://schemas.microsoft.com/office/powerpoint/2010/main" val="39901407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Title Slide Second Option">
    <p:bg bwMode="grayWhite">
      <p:bgPr>
        <a:gradFill flip="none" rotWithShape="1">
          <a:gsLst>
            <a:gs pos="0">
              <a:schemeClr val="tx2">
                <a:lumMod val="50000"/>
              </a:schemeClr>
            </a:gs>
            <a:gs pos="34000">
              <a:schemeClr val="tx2"/>
            </a:gs>
            <a:gs pos="66000">
              <a:schemeClr val="tx2">
                <a:lumMod val="75000"/>
              </a:schemeClr>
            </a:gs>
            <a:gs pos="97000">
              <a:schemeClr val="tx2">
                <a:lumMod val="50000"/>
              </a:schemeClr>
            </a:gs>
          </a:gsLst>
          <a:lin ang="2700000" scaled="1"/>
          <a:tileRect/>
        </a:gradFill>
        <a:effectLst/>
      </p:bgPr>
    </p:bg>
    <p:spTree>
      <p:nvGrpSpPr>
        <p:cNvPr id="1" name=""/>
        <p:cNvGrpSpPr/>
        <p:nvPr/>
      </p:nvGrpSpPr>
      <p:grpSpPr>
        <a:xfrm>
          <a:off x="0" y="0"/>
          <a:ext cx="0" cy="0"/>
          <a:chOff x="0" y="0"/>
          <a:chExt cx="0" cy="0"/>
        </a:xfrm>
      </p:grpSpPr>
      <p:sp>
        <p:nvSpPr>
          <p:cNvPr id="10" name="L-Shape 9">
            <a:extLst>
              <a:ext uri="{FF2B5EF4-FFF2-40B4-BE49-F238E27FC236}">
                <a16:creationId xmlns:a16="http://schemas.microsoft.com/office/drawing/2014/main" id="{13412040-642F-40C5-8AB5-C0E8D41B481B}"/>
              </a:ext>
            </a:extLst>
          </p:cNvPr>
          <p:cNvSpPr/>
          <p:nvPr userDrawn="1"/>
        </p:nvSpPr>
        <p:spPr>
          <a:xfrm flipV="1">
            <a:off x="870090" y="709300"/>
            <a:ext cx="2772000" cy="2772000"/>
          </a:xfrm>
          <a:prstGeom prst="corner">
            <a:avLst>
              <a:gd name="adj1" fmla="val 7397"/>
              <a:gd name="adj2" fmla="val 7750"/>
            </a:avLst>
          </a:prstGeom>
          <a:solidFill>
            <a:schemeClr val="bg2"/>
          </a:solidFill>
          <a:ln>
            <a:solidFill>
              <a:schemeClr val="bg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p>
        </p:txBody>
      </p:sp>
      <p:sp>
        <p:nvSpPr>
          <p:cNvPr id="9" name="Rectangle 8" title="Side bar">
            <a:extLst>
              <a:ext uri="{FF2B5EF4-FFF2-40B4-BE49-F238E27FC236}">
                <a16:creationId xmlns:a16="http://schemas.microsoft.com/office/drawing/2014/main" id="{BADD331D-DA8D-4D47-A2BB-F4875FDB16A4}"/>
              </a:ext>
            </a:extLst>
          </p:cNvPr>
          <p:cNvSpPr/>
          <p:nvPr userDrawn="1"/>
        </p:nvSpPr>
        <p:spPr>
          <a:xfrm rot="5400000">
            <a:off x="5791174" y="457175"/>
            <a:ext cx="609651" cy="12192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hasCustomPrompt="1"/>
          </p:nvPr>
        </p:nvSpPr>
        <p:spPr>
          <a:xfrm>
            <a:off x="1397977" y="1151796"/>
            <a:ext cx="9504485" cy="3007447"/>
          </a:xfrm>
        </p:spPr>
        <p:txBody>
          <a:bodyPr anchor="ctr" anchorCtr="0">
            <a:noAutofit/>
          </a:bodyPr>
          <a:lstStyle>
            <a:lvl1pPr algn="ctr">
              <a:defRPr sz="6600" cap="none" baseline="0">
                <a:solidFill>
                  <a:schemeClr val="bg1"/>
                </a:solidFill>
              </a:defRPr>
            </a:lvl1pPr>
          </a:lstStyle>
          <a:p>
            <a:r>
              <a:rPr lang="en-US" noProof="0"/>
              <a:t>Click To Edit Master Title Style</a:t>
            </a:r>
          </a:p>
        </p:txBody>
      </p:sp>
      <p:sp>
        <p:nvSpPr>
          <p:cNvPr id="3" name="Subtitle 2"/>
          <p:cNvSpPr>
            <a:spLocks noGrp="1"/>
          </p:cNvSpPr>
          <p:nvPr>
            <p:ph type="subTitle" idx="1"/>
          </p:nvPr>
        </p:nvSpPr>
        <p:spPr>
          <a:xfrm>
            <a:off x="1397977" y="4897053"/>
            <a:ext cx="9504485" cy="1086237"/>
          </a:xfrm>
        </p:spPr>
        <p:txBody>
          <a:bodyPr>
            <a:normAutofit/>
          </a:bodyPr>
          <a:lstStyle>
            <a:lvl1pPr marL="0" indent="0" algn="ctr">
              <a:lnSpc>
                <a:spcPct val="112000"/>
              </a:lnSpc>
              <a:spcBef>
                <a:spcPts val="0"/>
              </a:spcBef>
              <a:spcAft>
                <a:spcPts val="0"/>
              </a:spcAft>
              <a:buNone/>
              <a:defRPr sz="23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bg1"/>
                </a:solidFill>
              </a:defRPr>
            </a:lvl1pPr>
          </a:lstStyle>
          <a:p>
            <a:fld id="{3B77EF04-6424-4B70-94D1-FC932CBBDD9B}" type="datetimeFigureOut">
              <a:rPr lang="en-US" noProof="0" smtClean="0"/>
              <a:pPr/>
              <a:t>7/23/2024</a:t>
            </a:fld>
            <a:endParaRPr lang="en-US" noProof="0"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bg1"/>
                </a:solidFill>
              </a:defRPr>
            </a:lvl1pPr>
          </a:lstStyle>
          <a:p>
            <a:r>
              <a:rPr lang="en-US" noProof="0" dirty="0"/>
              <a:t>Add a footer </a:t>
            </a:r>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bg1"/>
                </a:solidFill>
              </a:defRPr>
            </a:lvl1pPr>
          </a:lstStyle>
          <a:p>
            <a:fld id="{B38049E5-7B53-4E85-8972-7D6C4BCE5BB9}" type="slidenum">
              <a:rPr lang="en-US" noProof="0" smtClean="0"/>
              <a:pPr/>
              <a:t>‹#›</a:t>
            </a:fld>
            <a:endParaRPr lang="en-US" noProof="0" dirty="0"/>
          </a:p>
        </p:txBody>
      </p:sp>
      <p:sp>
        <p:nvSpPr>
          <p:cNvPr id="11" name="L-Shape 10">
            <a:extLst>
              <a:ext uri="{FF2B5EF4-FFF2-40B4-BE49-F238E27FC236}">
                <a16:creationId xmlns:a16="http://schemas.microsoft.com/office/drawing/2014/main" id="{68D376A1-CC76-4C90-B2CF-F89EA13E7942}"/>
              </a:ext>
            </a:extLst>
          </p:cNvPr>
          <p:cNvSpPr/>
          <p:nvPr userDrawn="1"/>
        </p:nvSpPr>
        <p:spPr>
          <a:xfrm rot="10800000" flipV="1">
            <a:off x="8549910" y="1820273"/>
            <a:ext cx="2772000" cy="2772000"/>
          </a:xfrm>
          <a:prstGeom prst="corner">
            <a:avLst>
              <a:gd name="adj1" fmla="val 7397"/>
              <a:gd name="adj2" fmla="val 7750"/>
            </a:avLst>
          </a:prstGeom>
          <a:solidFill>
            <a:schemeClr val="bg2"/>
          </a:solidFill>
          <a:ln>
            <a:solidFill>
              <a:schemeClr val="bg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p>
        </p:txBody>
      </p:sp>
      <p:sp>
        <p:nvSpPr>
          <p:cNvPr id="8" name="L-Shape 7">
            <a:extLst>
              <a:ext uri="{FF2B5EF4-FFF2-40B4-BE49-F238E27FC236}">
                <a16:creationId xmlns:a16="http://schemas.microsoft.com/office/drawing/2014/main" id="{B5516E7A-AEB0-4772-8098-8B0F8B5F1126}"/>
              </a:ext>
            </a:extLst>
          </p:cNvPr>
          <p:cNvSpPr/>
          <p:nvPr userDrawn="1"/>
        </p:nvSpPr>
        <p:spPr>
          <a:xfrm flipV="1">
            <a:off x="752858" y="609652"/>
            <a:ext cx="3152309" cy="3007448"/>
          </a:xfrm>
          <a:prstGeom prst="corner">
            <a:avLst>
              <a:gd name="adj1" fmla="val 6089"/>
              <a:gd name="adj2" fmla="val 6769"/>
            </a:avLst>
          </a:prstGeom>
          <a:solidFill>
            <a:schemeClr val="accent3"/>
          </a:solidFill>
          <a:ln>
            <a:solidFill>
              <a:schemeClr val="accent3"/>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p>
        </p:txBody>
      </p:sp>
      <p:sp>
        <p:nvSpPr>
          <p:cNvPr id="12" name="L-Shape 11">
            <a:extLst>
              <a:ext uri="{FF2B5EF4-FFF2-40B4-BE49-F238E27FC236}">
                <a16:creationId xmlns:a16="http://schemas.microsoft.com/office/drawing/2014/main" id="{E864F603-D3F0-4241-9005-3F6C3BD62BEF}"/>
              </a:ext>
            </a:extLst>
          </p:cNvPr>
          <p:cNvSpPr/>
          <p:nvPr userDrawn="1"/>
        </p:nvSpPr>
        <p:spPr>
          <a:xfrm flipH="1">
            <a:off x="8286317" y="1685653"/>
            <a:ext cx="3152309" cy="3007448"/>
          </a:xfrm>
          <a:prstGeom prst="corner">
            <a:avLst>
              <a:gd name="adj1" fmla="val 6089"/>
              <a:gd name="adj2" fmla="val 6442"/>
            </a:avLst>
          </a:prstGeom>
          <a:solidFill>
            <a:schemeClr val="accent3"/>
          </a:solidFill>
          <a:ln>
            <a:solidFill>
              <a:schemeClr val="accent3"/>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233502953"/>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371600" y="685800"/>
            <a:ext cx="9601200" cy="720213"/>
          </a:xfrm>
        </p:spPr>
        <p:txBody>
          <a:bodyPr>
            <a:noAutofit/>
          </a:bodyPr>
          <a:lstStyle>
            <a:lvl1pPr>
              <a:defRPr sz="4800"/>
            </a:lvl1pPr>
          </a:lstStyle>
          <a:p>
            <a:r>
              <a:rPr lang="en-US" noProof="0"/>
              <a:t>Click To Edit Master Title Style</a:t>
            </a:r>
          </a:p>
        </p:txBody>
      </p:sp>
      <p:sp>
        <p:nvSpPr>
          <p:cNvPr id="3" name="Content Placeholder 2"/>
          <p:cNvSpPr>
            <a:spLocks noGrp="1"/>
          </p:cNvSpPr>
          <p:nvPr>
            <p:ph idx="1"/>
          </p:nvPr>
        </p:nvSpPr>
        <p:spPr>
          <a:xfrm>
            <a:off x="1371600" y="1484671"/>
            <a:ext cx="9601200" cy="4382729"/>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10"/>
          </p:nvPr>
        </p:nvSpPr>
        <p:spPr/>
        <p:txBody>
          <a:bodyPr/>
          <a:lstStyle/>
          <a:p>
            <a:fld id="{3B77EF04-6424-4B70-94D1-FC932CBBDD9B}" type="datetimeFigureOut">
              <a:rPr lang="en-US" noProof="0" smtClean="0"/>
              <a:t>7/23/2024</a:t>
            </a:fld>
            <a:endParaRPr lang="en-US" noProof="0" dirty="0"/>
          </a:p>
        </p:txBody>
      </p:sp>
      <p:sp>
        <p:nvSpPr>
          <p:cNvPr id="5" name="Footer Placeholder 4"/>
          <p:cNvSpPr>
            <a:spLocks noGrp="1"/>
          </p:cNvSpPr>
          <p:nvPr>
            <p:ph type="ftr" sz="quarter" idx="11"/>
          </p:nvPr>
        </p:nvSpPr>
        <p:spPr/>
        <p:txBody>
          <a:bodyPr/>
          <a:lstStyle/>
          <a:p>
            <a:r>
              <a:rPr lang="en-US" noProof="0" dirty="0"/>
              <a:t>Add a footer </a:t>
            </a:r>
          </a:p>
        </p:txBody>
      </p:sp>
      <p:sp>
        <p:nvSpPr>
          <p:cNvPr id="6" name="Slide Number Placeholder 5"/>
          <p:cNvSpPr>
            <a:spLocks noGrp="1"/>
          </p:cNvSpPr>
          <p:nvPr>
            <p:ph type="sldNum" sz="quarter" idx="12"/>
          </p:nvPr>
        </p:nvSpPr>
        <p:spPr/>
        <p:txBody>
          <a:bodyPr/>
          <a:lstStyle/>
          <a:p>
            <a:fld id="{B38049E5-7B53-4E85-8972-7D6C4BCE5BB9}" type="slidenum">
              <a:rPr lang="en-US" noProof="0" smtClean="0"/>
              <a:t>‹#›</a:t>
            </a:fld>
            <a:endParaRPr lang="en-US" noProof="0" dirty="0"/>
          </a:p>
        </p:txBody>
      </p:sp>
      <p:cxnSp>
        <p:nvCxnSpPr>
          <p:cNvPr id="7" name="Straight Connector 6">
            <a:extLst>
              <a:ext uri="{FF2B5EF4-FFF2-40B4-BE49-F238E27FC236}">
                <a16:creationId xmlns:a16="http://schemas.microsoft.com/office/drawing/2014/main" id="{CBEFB83C-E1EC-41AC-BFF6-9D094E2D43C6}"/>
              </a:ext>
            </a:extLst>
          </p:cNvPr>
          <p:cNvCxnSpPr/>
          <p:nvPr userDrawn="1"/>
        </p:nvCxnSpPr>
        <p:spPr>
          <a:xfrm>
            <a:off x="1465008" y="1445344"/>
            <a:ext cx="94680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699419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ontent with Caption and Picture">
    <p:bg bwMode="ltGray">
      <p:bgPr>
        <a:solidFill>
          <a:schemeClr val="bg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20A2BD38-4A6C-44EB-900D-A3E3AE37854F}"/>
              </a:ext>
            </a:extLst>
          </p:cNvPr>
          <p:cNvSpPr/>
          <p:nvPr userDrawn="1"/>
        </p:nvSpPr>
        <p:spPr>
          <a:xfrm>
            <a:off x="6581723" y="404614"/>
            <a:ext cx="5191176" cy="6048772"/>
          </a:xfrm>
          <a:prstGeom prst="rect">
            <a:avLst/>
          </a:prstGeom>
          <a:gradFill flip="none" rotWithShape="1">
            <a:gsLst>
              <a:gs pos="0">
                <a:schemeClr val="tx2">
                  <a:lumMod val="50000"/>
                </a:schemeClr>
              </a:gs>
              <a:gs pos="36000">
                <a:schemeClr val="tx2"/>
              </a:gs>
              <a:gs pos="69000">
                <a:schemeClr val="tx2">
                  <a:lumMod val="75000"/>
                </a:schemeClr>
              </a:gs>
              <a:gs pos="97000">
                <a:schemeClr val="tx2">
                  <a:lumMod val="50000"/>
                </a:schemeClr>
              </a:gs>
            </a:gsLst>
            <a:lin ang="2700000" scaled="1"/>
            <a:tileRect/>
          </a:gradFill>
          <a:ln>
            <a:noFill/>
          </a:ln>
          <a:effectLst>
            <a:outerShdw blurRad="63500" sx="102000" sy="102000" algn="ctr" rotWithShape="0">
              <a:prstClr val="black">
                <a:alpha val="20000"/>
              </a:prst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p>
        </p:txBody>
      </p:sp>
      <p:sp>
        <p:nvSpPr>
          <p:cNvPr id="27" name="Oval 26">
            <a:extLst>
              <a:ext uri="{FF2B5EF4-FFF2-40B4-BE49-F238E27FC236}">
                <a16:creationId xmlns:a16="http://schemas.microsoft.com/office/drawing/2014/main" id="{C222C1B9-FA56-4CEA-AD98-25A595D942F8}"/>
              </a:ext>
            </a:extLst>
          </p:cNvPr>
          <p:cNvSpPr/>
          <p:nvPr userDrawn="1"/>
        </p:nvSpPr>
        <p:spPr bwMode="white">
          <a:xfrm>
            <a:off x="7040199" y="564425"/>
            <a:ext cx="4356000" cy="4464000"/>
          </a:xfrm>
          <a:prstGeom prst="ellipse">
            <a:avLst/>
          </a:prstGeom>
          <a:noFill/>
          <a:ln w="123825">
            <a:solidFill>
              <a:schemeClr val="accent3"/>
            </a:solidFill>
          </a:ln>
          <a:effectLst>
            <a:outerShdw blurRad="63500" sx="102000" sy="102000" algn="ctr" rotWithShape="0">
              <a:prstClr val="black">
                <a:alpha val="40000"/>
              </a:prst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p>
        </p:txBody>
      </p:sp>
      <p:sp>
        <p:nvSpPr>
          <p:cNvPr id="8" name="Rectangle 7" title="Background Shape"/>
          <p:cNvSpPr/>
          <p:nvPr/>
        </p:nvSpPr>
        <p:spPr>
          <a:xfrm>
            <a:off x="0" y="376"/>
            <a:ext cx="6096000" cy="68576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hasCustomPrompt="1"/>
          </p:nvPr>
        </p:nvSpPr>
        <p:spPr bwMode="white">
          <a:xfrm>
            <a:off x="586246" y="400665"/>
            <a:ext cx="4858460" cy="1428136"/>
          </a:xfrm>
        </p:spPr>
        <p:txBody>
          <a:bodyPr anchor="ctr" anchorCtr="0">
            <a:noAutofit/>
          </a:bodyPr>
          <a:lstStyle>
            <a:lvl1pPr algn="ctr">
              <a:lnSpc>
                <a:spcPct val="84000"/>
              </a:lnSpc>
              <a:defRPr sz="4800" baseline="0">
                <a:solidFill>
                  <a:schemeClr val="bg1"/>
                </a:solidFill>
              </a:defRPr>
            </a:lvl1pPr>
          </a:lstStyle>
          <a:p>
            <a:r>
              <a:rPr lang="en-US" noProof="0"/>
              <a:t>Click To Edit Master Title Style</a:t>
            </a:r>
          </a:p>
        </p:txBody>
      </p:sp>
      <p:sp>
        <p:nvSpPr>
          <p:cNvPr id="4" name="Text Placeholder 3"/>
          <p:cNvSpPr>
            <a:spLocks noGrp="1"/>
          </p:cNvSpPr>
          <p:nvPr>
            <p:ph type="body" sz="half" idx="2"/>
          </p:nvPr>
        </p:nvSpPr>
        <p:spPr>
          <a:xfrm>
            <a:off x="586246" y="2113935"/>
            <a:ext cx="4858460" cy="4247186"/>
          </a:xfrm>
        </p:spPr>
        <p:txBody>
          <a:bodyPr/>
          <a:lstStyle>
            <a:lvl1pPr marL="285750" indent="-285750">
              <a:lnSpc>
                <a:spcPct val="100000"/>
              </a:lnSpc>
              <a:spcBef>
                <a:spcPts val="0"/>
              </a:spcBef>
              <a:spcAft>
                <a:spcPts val="100"/>
              </a:spcAft>
              <a:buFont typeface="Arial" panose="020B0604020202020204" pitchFamily="34" charset="0"/>
              <a:buChar char="•"/>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5" name="Date Placeholder 4"/>
          <p:cNvSpPr>
            <a:spLocks noGrp="1"/>
          </p:cNvSpPr>
          <p:nvPr>
            <p:ph type="dt" sz="half" idx="10"/>
          </p:nvPr>
        </p:nvSpPr>
        <p:spPr>
          <a:xfrm>
            <a:off x="586246" y="6443554"/>
            <a:ext cx="1324322" cy="404614"/>
          </a:xfrm>
        </p:spPr>
        <p:txBody>
          <a:bodyPr/>
          <a:lstStyle>
            <a:lvl1pPr>
              <a:defRPr>
                <a:solidFill>
                  <a:schemeClr val="bg1"/>
                </a:solidFill>
              </a:defRPr>
            </a:lvl1pPr>
          </a:lstStyle>
          <a:p>
            <a:fld id="{3B77EF04-6424-4B70-94D1-FC932CBBDD9B}" type="datetimeFigureOut">
              <a:rPr lang="en-US" noProof="0" smtClean="0"/>
              <a:pPr/>
              <a:t>7/23/2024</a:t>
            </a:fld>
            <a:endParaRPr lang="en-US" noProof="0" dirty="0"/>
          </a:p>
        </p:txBody>
      </p:sp>
      <p:sp>
        <p:nvSpPr>
          <p:cNvPr id="6" name="Footer Placeholder 5"/>
          <p:cNvSpPr>
            <a:spLocks noGrp="1"/>
          </p:cNvSpPr>
          <p:nvPr>
            <p:ph type="ftr" sz="quarter" idx="11"/>
          </p:nvPr>
        </p:nvSpPr>
        <p:spPr>
          <a:xfrm>
            <a:off x="2825377" y="6453386"/>
            <a:ext cx="2619329" cy="404614"/>
          </a:xfrm>
        </p:spPr>
        <p:txBody>
          <a:bodyPr/>
          <a:lstStyle>
            <a:lvl1pPr>
              <a:defRPr>
                <a:solidFill>
                  <a:schemeClr val="bg1"/>
                </a:solidFill>
              </a:defRPr>
            </a:lvl1pPr>
          </a:lstStyle>
          <a:p>
            <a:r>
              <a:rPr lang="en-US" noProof="0" dirty="0"/>
              <a:t>Add a footer </a:t>
            </a:r>
          </a:p>
        </p:txBody>
      </p:sp>
      <p:sp>
        <p:nvSpPr>
          <p:cNvPr id="7" name="Slide Number Placeholder 6"/>
          <p:cNvSpPr>
            <a:spLocks noGrp="1"/>
          </p:cNvSpPr>
          <p:nvPr>
            <p:ph type="sldNum" sz="quarter" idx="12"/>
          </p:nvPr>
        </p:nvSpPr>
        <p:spPr>
          <a:xfrm>
            <a:off x="10187939" y="6453386"/>
            <a:ext cx="1596292" cy="404614"/>
          </a:xfrm>
        </p:spPr>
        <p:txBody>
          <a:bodyPr/>
          <a:lstStyle>
            <a:lvl1pPr>
              <a:defRPr>
                <a:solidFill>
                  <a:schemeClr val="tx2"/>
                </a:solidFill>
              </a:defRPr>
            </a:lvl1pPr>
          </a:lstStyle>
          <a:p>
            <a:fld id="{B38049E5-7B53-4E85-8972-7D6C4BCE5BB9}" type="slidenum">
              <a:rPr lang="en-US" noProof="0" smtClean="0"/>
              <a:t>‹#›</a:t>
            </a:fld>
            <a:endParaRPr lang="en-US" noProof="0" dirty="0"/>
          </a:p>
        </p:txBody>
      </p:sp>
      <p:sp>
        <p:nvSpPr>
          <p:cNvPr id="9" name="Rectangle 8" title="Divider Bar"/>
          <p:cNvSpPr/>
          <p:nvPr/>
        </p:nvSpPr>
        <p:spPr>
          <a:xfrm>
            <a:off x="6024000" y="0"/>
            <a:ext cx="144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Picture Placeholder 12">
            <a:extLst>
              <a:ext uri="{FF2B5EF4-FFF2-40B4-BE49-F238E27FC236}">
                <a16:creationId xmlns:a16="http://schemas.microsoft.com/office/drawing/2014/main" id="{9786B981-6A78-425B-97A2-BA24E40DB7AD}"/>
              </a:ext>
            </a:extLst>
          </p:cNvPr>
          <p:cNvSpPr>
            <a:spLocks noGrp="1"/>
          </p:cNvSpPr>
          <p:nvPr>
            <p:ph type="pic" sz="quarter" idx="13"/>
          </p:nvPr>
        </p:nvSpPr>
        <p:spPr>
          <a:xfrm>
            <a:off x="7145761" y="670570"/>
            <a:ext cx="4151312" cy="4248000"/>
          </a:xfrm>
          <a:prstGeom prst="ellipse">
            <a:avLst/>
          </a:prstGeom>
          <a:ln w="38100">
            <a:solidFill>
              <a:schemeClr val="bg2"/>
            </a:solidFill>
          </a:ln>
          <a:effectLst>
            <a:innerShdw blurRad="114300">
              <a:prstClr val="black"/>
            </a:innerShdw>
          </a:effectLst>
        </p:spPr>
        <p:txBody>
          <a:bodyPr anchor="ctr" anchorCtr="0"/>
          <a:lstStyle>
            <a:lvl1pPr>
              <a:defRPr>
                <a:solidFill>
                  <a:schemeClr val="bg1"/>
                </a:solidFill>
              </a:defRPr>
            </a:lvl1pPr>
          </a:lstStyle>
          <a:p>
            <a:r>
              <a:rPr lang="en-US" noProof="0"/>
              <a:t>Click icon to add picture</a:t>
            </a:r>
            <a:endParaRPr lang="en-US" noProof="0" dirty="0"/>
          </a:p>
        </p:txBody>
      </p:sp>
      <p:sp>
        <p:nvSpPr>
          <p:cNvPr id="17" name="Content Placeholder 15">
            <a:extLst>
              <a:ext uri="{FF2B5EF4-FFF2-40B4-BE49-F238E27FC236}">
                <a16:creationId xmlns:a16="http://schemas.microsoft.com/office/drawing/2014/main" id="{A21C7D74-31FD-4638-819B-6F7351A1770B}"/>
              </a:ext>
            </a:extLst>
          </p:cNvPr>
          <p:cNvSpPr>
            <a:spLocks noGrp="1"/>
          </p:cNvSpPr>
          <p:nvPr>
            <p:ph sz="quarter" idx="15"/>
          </p:nvPr>
        </p:nvSpPr>
        <p:spPr>
          <a:xfrm>
            <a:off x="6747294" y="5188236"/>
            <a:ext cx="4858459" cy="1126906"/>
          </a:xfrm>
          <a:solidFill>
            <a:schemeClr val="bg2"/>
          </a:solidFill>
          <a:ln>
            <a:noFill/>
          </a:ln>
          <a:effectLst>
            <a:innerShdw blurRad="114300">
              <a:prstClr val="black"/>
            </a:innerShdw>
          </a:effectLst>
        </p:spPr>
        <p:txBody>
          <a:bodyPr anchor="ctr" anchorCtr="0"/>
          <a:lstStyle>
            <a:lvl1pPr marL="0" indent="0" algn="ctr">
              <a:buNone/>
              <a:defRPr sz="1800">
                <a:solidFill>
                  <a:schemeClr val="tx2">
                    <a:lumMod val="50000"/>
                  </a:schemeClr>
                </a:solidFill>
              </a:defRPr>
            </a:lvl1pPr>
            <a:lvl2pPr marL="530352" indent="0" algn="ctr">
              <a:buNone/>
              <a:defRPr sz="1800">
                <a:solidFill>
                  <a:schemeClr val="tx2">
                    <a:lumMod val="50000"/>
                  </a:schemeClr>
                </a:solidFill>
              </a:defRPr>
            </a:lvl2pPr>
            <a:lvl3pPr marL="987552" indent="0" algn="ctr">
              <a:buNone/>
              <a:defRPr sz="1600">
                <a:solidFill>
                  <a:schemeClr val="tx2">
                    <a:lumMod val="50000"/>
                  </a:schemeClr>
                </a:solidFill>
              </a:defRPr>
            </a:lvl3pPr>
            <a:lvl4pPr marL="1444752" indent="0" algn="ctr">
              <a:buNone/>
              <a:defRPr sz="1600">
                <a:solidFill>
                  <a:schemeClr val="tx2">
                    <a:lumMod val="50000"/>
                  </a:schemeClr>
                </a:solidFill>
              </a:defRPr>
            </a:lvl4pPr>
            <a:lvl5pPr marL="1901952" indent="0" algn="ctr">
              <a:buNone/>
              <a:defRPr sz="1400">
                <a:solidFill>
                  <a:schemeClr val="tx2">
                    <a:lumMod val="50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1" name="L-Shape 20">
            <a:extLst>
              <a:ext uri="{FF2B5EF4-FFF2-40B4-BE49-F238E27FC236}">
                <a16:creationId xmlns:a16="http://schemas.microsoft.com/office/drawing/2014/main" id="{CB430D22-8AAF-444F-A6CE-7C02859083DF}"/>
              </a:ext>
            </a:extLst>
          </p:cNvPr>
          <p:cNvSpPr>
            <a:spLocks noChangeAspect="1"/>
          </p:cNvSpPr>
          <p:nvPr userDrawn="1"/>
        </p:nvSpPr>
        <p:spPr>
          <a:xfrm flipV="1">
            <a:off x="516927" y="335049"/>
            <a:ext cx="403201" cy="395617"/>
          </a:xfrm>
          <a:prstGeom prst="corner">
            <a:avLst>
              <a:gd name="adj1" fmla="val 4470"/>
              <a:gd name="adj2" fmla="val 4823"/>
            </a:avLst>
          </a:prstGeom>
          <a:solidFill>
            <a:schemeClr val="bg2"/>
          </a:solidFill>
          <a:ln w="12700">
            <a:solidFill>
              <a:schemeClr val="bg2"/>
            </a:solid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p>
        </p:txBody>
      </p:sp>
      <p:sp>
        <p:nvSpPr>
          <p:cNvPr id="23" name="L-Shape 22">
            <a:extLst>
              <a:ext uri="{FF2B5EF4-FFF2-40B4-BE49-F238E27FC236}">
                <a16:creationId xmlns:a16="http://schemas.microsoft.com/office/drawing/2014/main" id="{0D8BA010-8544-4718-9EA3-B0248C963FD4}"/>
              </a:ext>
            </a:extLst>
          </p:cNvPr>
          <p:cNvSpPr>
            <a:spLocks noChangeAspect="1"/>
          </p:cNvSpPr>
          <p:nvPr userDrawn="1"/>
        </p:nvSpPr>
        <p:spPr>
          <a:xfrm flipH="1" flipV="1">
            <a:off x="5085711" y="330291"/>
            <a:ext cx="410929" cy="403201"/>
          </a:xfrm>
          <a:prstGeom prst="corner">
            <a:avLst>
              <a:gd name="adj1" fmla="val 4470"/>
              <a:gd name="adj2" fmla="val 4823"/>
            </a:avLst>
          </a:prstGeom>
          <a:solidFill>
            <a:schemeClr val="bg2"/>
          </a:solidFill>
          <a:ln w="12700">
            <a:solidFill>
              <a:schemeClr val="bg2"/>
            </a:solid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p>
        </p:txBody>
      </p:sp>
      <p:sp>
        <p:nvSpPr>
          <p:cNvPr id="24" name="L-Shape 23">
            <a:extLst>
              <a:ext uri="{FF2B5EF4-FFF2-40B4-BE49-F238E27FC236}">
                <a16:creationId xmlns:a16="http://schemas.microsoft.com/office/drawing/2014/main" id="{C0FFB550-21A6-456B-BA1A-EF145674866C}"/>
              </a:ext>
            </a:extLst>
          </p:cNvPr>
          <p:cNvSpPr>
            <a:spLocks noChangeAspect="1"/>
          </p:cNvSpPr>
          <p:nvPr userDrawn="1"/>
        </p:nvSpPr>
        <p:spPr>
          <a:xfrm>
            <a:off x="522817" y="1476927"/>
            <a:ext cx="403201" cy="395617"/>
          </a:xfrm>
          <a:prstGeom prst="corner">
            <a:avLst>
              <a:gd name="adj1" fmla="val 4470"/>
              <a:gd name="adj2" fmla="val 4823"/>
            </a:avLst>
          </a:prstGeom>
          <a:solidFill>
            <a:schemeClr val="bg2"/>
          </a:solidFill>
          <a:ln w="12700">
            <a:solidFill>
              <a:schemeClr val="bg2"/>
            </a:solid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p>
        </p:txBody>
      </p:sp>
      <p:sp>
        <p:nvSpPr>
          <p:cNvPr id="25" name="L-Shape 24">
            <a:extLst>
              <a:ext uri="{FF2B5EF4-FFF2-40B4-BE49-F238E27FC236}">
                <a16:creationId xmlns:a16="http://schemas.microsoft.com/office/drawing/2014/main" id="{70EF88E9-8CAC-422B-A9A6-D9FD1F17DAE2}"/>
              </a:ext>
            </a:extLst>
          </p:cNvPr>
          <p:cNvSpPr>
            <a:spLocks noChangeAspect="1"/>
          </p:cNvSpPr>
          <p:nvPr userDrawn="1"/>
        </p:nvSpPr>
        <p:spPr>
          <a:xfrm flipH="1">
            <a:off x="5081769" y="1482001"/>
            <a:ext cx="410929" cy="403201"/>
          </a:xfrm>
          <a:prstGeom prst="corner">
            <a:avLst>
              <a:gd name="adj1" fmla="val 4470"/>
              <a:gd name="adj2" fmla="val 4823"/>
            </a:avLst>
          </a:prstGeom>
          <a:solidFill>
            <a:schemeClr val="bg2"/>
          </a:solidFill>
          <a:ln w="12700">
            <a:solidFill>
              <a:schemeClr val="bg2"/>
            </a:solid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8084492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Content with Caption">
    <p:bg bwMode="ltGray">
      <p:bgPr>
        <a:solidFill>
          <a:schemeClr val="bg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20A2BD38-4A6C-44EB-900D-A3E3AE37854F}"/>
              </a:ext>
            </a:extLst>
          </p:cNvPr>
          <p:cNvSpPr/>
          <p:nvPr userDrawn="1"/>
        </p:nvSpPr>
        <p:spPr>
          <a:xfrm>
            <a:off x="6581723" y="404614"/>
            <a:ext cx="5191176" cy="6048772"/>
          </a:xfrm>
          <a:prstGeom prst="rect">
            <a:avLst/>
          </a:prstGeom>
          <a:gradFill flip="none" rotWithShape="1">
            <a:gsLst>
              <a:gs pos="0">
                <a:schemeClr val="tx2">
                  <a:lumMod val="50000"/>
                </a:schemeClr>
              </a:gs>
              <a:gs pos="36000">
                <a:schemeClr val="tx2"/>
              </a:gs>
              <a:gs pos="69000">
                <a:schemeClr val="tx2">
                  <a:lumMod val="75000"/>
                </a:schemeClr>
              </a:gs>
              <a:gs pos="97000">
                <a:schemeClr val="tx2">
                  <a:lumMod val="50000"/>
                </a:schemeClr>
              </a:gs>
            </a:gsLst>
            <a:lin ang="2700000" scaled="1"/>
            <a:tileRect/>
          </a:gradFill>
          <a:ln>
            <a:noFill/>
          </a:ln>
          <a:effectLst>
            <a:outerShdw blurRad="63500" sx="102000" sy="102000" algn="ctr" rotWithShape="0">
              <a:prstClr val="black">
                <a:alpha val="20000"/>
              </a:prst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p>
        </p:txBody>
      </p:sp>
      <p:sp>
        <p:nvSpPr>
          <p:cNvPr id="8" name="Rectangle 7" title="Background Shape"/>
          <p:cNvSpPr/>
          <p:nvPr/>
        </p:nvSpPr>
        <p:spPr>
          <a:xfrm>
            <a:off x="0" y="376"/>
            <a:ext cx="6096000" cy="68576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hasCustomPrompt="1"/>
          </p:nvPr>
        </p:nvSpPr>
        <p:spPr bwMode="white">
          <a:xfrm>
            <a:off x="586246" y="400665"/>
            <a:ext cx="4858460" cy="1428136"/>
          </a:xfrm>
        </p:spPr>
        <p:txBody>
          <a:bodyPr anchor="ctr" anchorCtr="0">
            <a:noAutofit/>
          </a:bodyPr>
          <a:lstStyle>
            <a:lvl1pPr algn="ctr">
              <a:lnSpc>
                <a:spcPct val="84000"/>
              </a:lnSpc>
              <a:defRPr sz="4800" baseline="0">
                <a:solidFill>
                  <a:schemeClr val="bg1"/>
                </a:solidFill>
              </a:defRPr>
            </a:lvl1pPr>
          </a:lstStyle>
          <a:p>
            <a:r>
              <a:rPr lang="en-US" noProof="0"/>
              <a:t>Click To Edit Master Title Style</a:t>
            </a:r>
          </a:p>
        </p:txBody>
      </p:sp>
      <p:sp>
        <p:nvSpPr>
          <p:cNvPr id="4" name="Text Placeholder 3"/>
          <p:cNvSpPr>
            <a:spLocks noGrp="1"/>
          </p:cNvSpPr>
          <p:nvPr>
            <p:ph type="body" sz="half" idx="2"/>
          </p:nvPr>
        </p:nvSpPr>
        <p:spPr>
          <a:xfrm>
            <a:off x="586246" y="2113935"/>
            <a:ext cx="4858460" cy="4247186"/>
          </a:xfrm>
        </p:spPr>
        <p:txBody>
          <a:bodyPr/>
          <a:lstStyle>
            <a:lvl1pPr marL="285750" indent="-285750">
              <a:lnSpc>
                <a:spcPct val="100000"/>
              </a:lnSpc>
              <a:spcBef>
                <a:spcPts val="0"/>
              </a:spcBef>
              <a:spcAft>
                <a:spcPts val="100"/>
              </a:spcAft>
              <a:buFont typeface="Arial" panose="020B0604020202020204" pitchFamily="34" charset="0"/>
              <a:buChar char="•"/>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5" name="Date Placeholder 4"/>
          <p:cNvSpPr>
            <a:spLocks noGrp="1"/>
          </p:cNvSpPr>
          <p:nvPr>
            <p:ph type="dt" sz="half" idx="10"/>
          </p:nvPr>
        </p:nvSpPr>
        <p:spPr>
          <a:xfrm>
            <a:off x="586246" y="6443554"/>
            <a:ext cx="1324322" cy="404614"/>
          </a:xfrm>
        </p:spPr>
        <p:txBody>
          <a:bodyPr/>
          <a:lstStyle>
            <a:lvl1pPr>
              <a:defRPr>
                <a:solidFill>
                  <a:schemeClr val="bg1"/>
                </a:solidFill>
              </a:defRPr>
            </a:lvl1pPr>
          </a:lstStyle>
          <a:p>
            <a:fld id="{3B77EF04-6424-4B70-94D1-FC932CBBDD9B}" type="datetimeFigureOut">
              <a:rPr lang="en-US" noProof="0" smtClean="0"/>
              <a:pPr/>
              <a:t>7/23/2024</a:t>
            </a:fld>
            <a:endParaRPr lang="en-US" noProof="0" dirty="0"/>
          </a:p>
        </p:txBody>
      </p:sp>
      <p:sp>
        <p:nvSpPr>
          <p:cNvPr id="6" name="Footer Placeholder 5"/>
          <p:cNvSpPr>
            <a:spLocks noGrp="1"/>
          </p:cNvSpPr>
          <p:nvPr>
            <p:ph type="ftr" sz="quarter" idx="11"/>
          </p:nvPr>
        </p:nvSpPr>
        <p:spPr>
          <a:xfrm>
            <a:off x="2825377" y="6453386"/>
            <a:ext cx="2619329" cy="404614"/>
          </a:xfrm>
        </p:spPr>
        <p:txBody>
          <a:bodyPr/>
          <a:lstStyle>
            <a:lvl1pPr>
              <a:defRPr>
                <a:solidFill>
                  <a:schemeClr val="bg1"/>
                </a:solidFill>
              </a:defRPr>
            </a:lvl1pPr>
          </a:lstStyle>
          <a:p>
            <a:r>
              <a:rPr lang="en-US" noProof="0" dirty="0"/>
              <a:t>Add a footer </a:t>
            </a:r>
          </a:p>
        </p:txBody>
      </p:sp>
      <p:sp>
        <p:nvSpPr>
          <p:cNvPr id="7" name="Slide Number Placeholder 6"/>
          <p:cNvSpPr>
            <a:spLocks noGrp="1"/>
          </p:cNvSpPr>
          <p:nvPr>
            <p:ph type="sldNum" sz="quarter" idx="12"/>
          </p:nvPr>
        </p:nvSpPr>
        <p:spPr>
          <a:xfrm>
            <a:off x="10187939" y="6453386"/>
            <a:ext cx="1596292" cy="404614"/>
          </a:xfrm>
        </p:spPr>
        <p:txBody>
          <a:bodyPr/>
          <a:lstStyle>
            <a:lvl1pPr>
              <a:defRPr>
                <a:solidFill>
                  <a:schemeClr val="tx2"/>
                </a:solidFill>
              </a:defRPr>
            </a:lvl1pPr>
          </a:lstStyle>
          <a:p>
            <a:fld id="{B38049E5-7B53-4E85-8972-7D6C4BCE5BB9}" type="slidenum">
              <a:rPr lang="en-US" noProof="0" smtClean="0"/>
              <a:t>‹#›</a:t>
            </a:fld>
            <a:endParaRPr lang="en-US" noProof="0" dirty="0"/>
          </a:p>
        </p:txBody>
      </p:sp>
      <p:sp>
        <p:nvSpPr>
          <p:cNvPr id="9" name="Rectangle 8" title="Divider Bar"/>
          <p:cNvSpPr/>
          <p:nvPr/>
        </p:nvSpPr>
        <p:spPr>
          <a:xfrm>
            <a:off x="6024000" y="0"/>
            <a:ext cx="144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L-Shape 20">
            <a:extLst>
              <a:ext uri="{FF2B5EF4-FFF2-40B4-BE49-F238E27FC236}">
                <a16:creationId xmlns:a16="http://schemas.microsoft.com/office/drawing/2014/main" id="{CB430D22-8AAF-444F-A6CE-7C02859083DF}"/>
              </a:ext>
            </a:extLst>
          </p:cNvPr>
          <p:cNvSpPr>
            <a:spLocks noChangeAspect="1"/>
          </p:cNvSpPr>
          <p:nvPr userDrawn="1"/>
        </p:nvSpPr>
        <p:spPr>
          <a:xfrm flipV="1">
            <a:off x="516927" y="335049"/>
            <a:ext cx="403201" cy="395617"/>
          </a:xfrm>
          <a:prstGeom prst="corner">
            <a:avLst>
              <a:gd name="adj1" fmla="val 4470"/>
              <a:gd name="adj2" fmla="val 4823"/>
            </a:avLst>
          </a:prstGeom>
          <a:solidFill>
            <a:schemeClr val="bg2"/>
          </a:solidFill>
          <a:ln w="12700">
            <a:solidFill>
              <a:schemeClr val="bg2"/>
            </a:solid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p>
        </p:txBody>
      </p:sp>
      <p:sp>
        <p:nvSpPr>
          <p:cNvPr id="23" name="L-Shape 22">
            <a:extLst>
              <a:ext uri="{FF2B5EF4-FFF2-40B4-BE49-F238E27FC236}">
                <a16:creationId xmlns:a16="http://schemas.microsoft.com/office/drawing/2014/main" id="{0D8BA010-8544-4718-9EA3-B0248C963FD4}"/>
              </a:ext>
            </a:extLst>
          </p:cNvPr>
          <p:cNvSpPr>
            <a:spLocks noChangeAspect="1"/>
          </p:cNvSpPr>
          <p:nvPr userDrawn="1"/>
        </p:nvSpPr>
        <p:spPr>
          <a:xfrm flipH="1" flipV="1">
            <a:off x="5085711" y="330291"/>
            <a:ext cx="410929" cy="403201"/>
          </a:xfrm>
          <a:prstGeom prst="corner">
            <a:avLst>
              <a:gd name="adj1" fmla="val 4470"/>
              <a:gd name="adj2" fmla="val 4823"/>
            </a:avLst>
          </a:prstGeom>
          <a:solidFill>
            <a:schemeClr val="bg2"/>
          </a:solidFill>
          <a:ln w="12700">
            <a:solidFill>
              <a:schemeClr val="bg2"/>
            </a:solid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p>
        </p:txBody>
      </p:sp>
      <p:sp>
        <p:nvSpPr>
          <p:cNvPr id="24" name="L-Shape 23">
            <a:extLst>
              <a:ext uri="{FF2B5EF4-FFF2-40B4-BE49-F238E27FC236}">
                <a16:creationId xmlns:a16="http://schemas.microsoft.com/office/drawing/2014/main" id="{C0FFB550-21A6-456B-BA1A-EF145674866C}"/>
              </a:ext>
            </a:extLst>
          </p:cNvPr>
          <p:cNvSpPr>
            <a:spLocks noChangeAspect="1"/>
          </p:cNvSpPr>
          <p:nvPr userDrawn="1"/>
        </p:nvSpPr>
        <p:spPr>
          <a:xfrm>
            <a:off x="522817" y="1476927"/>
            <a:ext cx="403201" cy="395617"/>
          </a:xfrm>
          <a:prstGeom prst="corner">
            <a:avLst>
              <a:gd name="adj1" fmla="val 4470"/>
              <a:gd name="adj2" fmla="val 4823"/>
            </a:avLst>
          </a:prstGeom>
          <a:solidFill>
            <a:schemeClr val="bg2"/>
          </a:solidFill>
          <a:ln w="12700">
            <a:solidFill>
              <a:schemeClr val="bg2"/>
            </a:solid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p>
        </p:txBody>
      </p:sp>
      <p:sp>
        <p:nvSpPr>
          <p:cNvPr id="25" name="L-Shape 24">
            <a:extLst>
              <a:ext uri="{FF2B5EF4-FFF2-40B4-BE49-F238E27FC236}">
                <a16:creationId xmlns:a16="http://schemas.microsoft.com/office/drawing/2014/main" id="{70EF88E9-8CAC-422B-A9A6-D9FD1F17DAE2}"/>
              </a:ext>
            </a:extLst>
          </p:cNvPr>
          <p:cNvSpPr>
            <a:spLocks noChangeAspect="1"/>
          </p:cNvSpPr>
          <p:nvPr userDrawn="1"/>
        </p:nvSpPr>
        <p:spPr>
          <a:xfrm flipH="1">
            <a:off x="5081769" y="1482001"/>
            <a:ext cx="410929" cy="403201"/>
          </a:xfrm>
          <a:prstGeom prst="corner">
            <a:avLst>
              <a:gd name="adj1" fmla="val 4470"/>
              <a:gd name="adj2" fmla="val 4823"/>
            </a:avLst>
          </a:prstGeom>
          <a:solidFill>
            <a:schemeClr val="bg2"/>
          </a:solidFill>
          <a:ln w="12700">
            <a:solidFill>
              <a:schemeClr val="bg2"/>
            </a:solid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p>
        </p:txBody>
      </p:sp>
      <p:sp>
        <p:nvSpPr>
          <p:cNvPr id="18" name="Content Placeholder 2">
            <a:extLst>
              <a:ext uri="{FF2B5EF4-FFF2-40B4-BE49-F238E27FC236}">
                <a16:creationId xmlns:a16="http://schemas.microsoft.com/office/drawing/2014/main" id="{ED439475-E625-4449-B42E-8F291D64A3C7}"/>
              </a:ext>
            </a:extLst>
          </p:cNvPr>
          <p:cNvSpPr>
            <a:spLocks noGrp="1"/>
          </p:cNvSpPr>
          <p:nvPr>
            <p:ph idx="1"/>
          </p:nvPr>
        </p:nvSpPr>
        <p:spPr>
          <a:xfrm>
            <a:off x="6695360" y="518474"/>
            <a:ext cx="4910394" cy="5759777"/>
          </a:xfrm>
          <a:solidFill>
            <a:schemeClr val="bg2"/>
          </a:solidFill>
          <a:ln>
            <a:noFill/>
          </a:ln>
          <a:effectLst>
            <a:innerShdw blurRad="114300">
              <a:prstClr val="black"/>
            </a:innerShdw>
          </a:effectLst>
        </p:spPr>
        <p:txBody>
          <a:bodyPr vert="horz" lIns="91440" tIns="45720" rIns="91440" bIns="45720" rtlCol="0" anchor="ctr" anchorCtr="0">
            <a:noAutofit/>
          </a:bodyPr>
          <a:lstStyle>
            <a:lvl1pPr>
              <a:defRPr lang="en-US" sz="1800">
                <a:solidFill>
                  <a:schemeClr val="tx2">
                    <a:lumMod val="50000"/>
                  </a:schemeClr>
                </a:solidFill>
              </a:defRPr>
            </a:lvl1pPr>
            <a:lvl2pPr>
              <a:defRPr lang="en-US" sz="1800">
                <a:solidFill>
                  <a:schemeClr val="tx2">
                    <a:lumMod val="50000"/>
                  </a:schemeClr>
                </a:solidFill>
              </a:defRPr>
            </a:lvl2pPr>
            <a:lvl3pPr>
              <a:defRPr lang="en-US" sz="1600">
                <a:solidFill>
                  <a:schemeClr val="tx2">
                    <a:lumMod val="50000"/>
                  </a:schemeClr>
                </a:solidFill>
              </a:defRPr>
            </a:lvl3pPr>
            <a:lvl4pPr>
              <a:defRPr lang="en-US" sz="1600">
                <a:solidFill>
                  <a:schemeClr val="tx2">
                    <a:lumMod val="50000"/>
                  </a:schemeClr>
                </a:solidFill>
              </a:defRPr>
            </a:lvl4pPr>
            <a:lvl5pPr>
              <a:defRPr lang="en-US" sz="1400">
                <a:solidFill>
                  <a:schemeClr val="tx2">
                    <a:lumMod val="50000"/>
                  </a:schemeClr>
                </a:solidFill>
              </a:defRPr>
            </a:lvl5pPr>
          </a:lstStyle>
          <a:p>
            <a:pPr marL="0" lvl="0" indent="0" algn="ctr">
              <a:buNone/>
            </a:pPr>
            <a:r>
              <a:rPr lang="en-US" noProof="0"/>
              <a:t>Click to edit Master text styles</a:t>
            </a:r>
          </a:p>
          <a:p>
            <a:pPr marL="0" lvl="1" indent="0" algn="ctr">
              <a:buNone/>
            </a:pPr>
            <a:r>
              <a:rPr lang="en-US" noProof="0"/>
              <a:t>Second level</a:t>
            </a:r>
          </a:p>
          <a:p>
            <a:pPr marL="0" lvl="2" indent="0" algn="ctr">
              <a:buNone/>
            </a:pPr>
            <a:r>
              <a:rPr lang="en-US" noProof="0"/>
              <a:t>Third level</a:t>
            </a:r>
          </a:p>
          <a:p>
            <a:pPr marL="0" lvl="3" indent="0" algn="ctr">
              <a:buNone/>
            </a:pPr>
            <a:r>
              <a:rPr lang="en-US" noProof="0"/>
              <a:t>Fourth level</a:t>
            </a:r>
          </a:p>
          <a:p>
            <a:pPr marL="0" lvl="4" indent="0" algn="ctr">
              <a:buNone/>
            </a:pPr>
            <a:r>
              <a:rPr lang="en-US" noProof="0"/>
              <a:t>Fifth level</a:t>
            </a:r>
          </a:p>
        </p:txBody>
      </p:sp>
    </p:spTree>
    <p:extLst>
      <p:ext uri="{BB962C8B-B14F-4D97-AF65-F5344CB8AC3E}">
        <p14:creationId xmlns:p14="http://schemas.microsoft.com/office/powerpoint/2010/main" val="16866020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Picture, TItle, and Caption">
    <p:spTree>
      <p:nvGrpSpPr>
        <p:cNvPr id="1" name=""/>
        <p:cNvGrpSpPr/>
        <p:nvPr/>
      </p:nvGrpSpPr>
      <p:grpSpPr>
        <a:xfrm>
          <a:off x="0" y="0"/>
          <a:ext cx="0" cy="0"/>
          <a:chOff x="0" y="0"/>
          <a:chExt cx="0" cy="0"/>
        </a:xfrm>
      </p:grpSpPr>
      <p:sp>
        <p:nvSpPr>
          <p:cNvPr id="8" name="Rectangle 7" title="Background Shape"/>
          <p:cNvSpPr/>
          <p:nvPr/>
        </p:nvSpPr>
        <p:spPr>
          <a:xfrm>
            <a:off x="-1" y="376"/>
            <a:ext cx="6234898" cy="685762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1F430D42-50DC-4502-A3E8-251FE7F0809D}"/>
              </a:ext>
            </a:extLst>
          </p:cNvPr>
          <p:cNvSpPr/>
          <p:nvPr userDrawn="1"/>
        </p:nvSpPr>
        <p:spPr>
          <a:xfrm>
            <a:off x="507591" y="5289755"/>
            <a:ext cx="5270049" cy="1012722"/>
          </a:xfrm>
          <a:prstGeom prst="rect">
            <a:avLst/>
          </a:prstGeom>
          <a:solidFill>
            <a:schemeClr val="bg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solidFill>
                <a:schemeClr val="accent3"/>
              </a:solidFill>
            </a:endParaRPr>
          </a:p>
        </p:txBody>
      </p:sp>
      <p:sp>
        <p:nvSpPr>
          <p:cNvPr id="11" name="Rectangle: Diagonal Corners Snipped 10">
            <a:extLst>
              <a:ext uri="{FF2B5EF4-FFF2-40B4-BE49-F238E27FC236}">
                <a16:creationId xmlns:a16="http://schemas.microsoft.com/office/drawing/2014/main" id="{836AFDEB-3C72-49E0-9B45-DC9EFBA6587F}"/>
              </a:ext>
            </a:extLst>
          </p:cNvPr>
          <p:cNvSpPr/>
          <p:nvPr userDrawn="1"/>
        </p:nvSpPr>
        <p:spPr bwMode="white">
          <a:xfrm>
            <a:off x="507591" y="409286"/>
            <a:ext cx="5270049" cy="4732985"/>
          </a:xfrm>
          <a:prstGeom prst="snip2DiagRect">
            <a:avLst>
              <a:gd name="adj1" fmla="val 0"/>
              <a:gd name="adj2" fmla="val 10697"/>
            </a:avLst>
          </a:prstGeom>
          <a:solidFill>
            <a:schemeClr val="accent3"/>
          </a:solidFill>
          <a:ln>
            <a:noFill/>
          </a:ln>
          <a:effectLst>
            <a:outerShdw blurRad="63500" sx="102000" sy="102000" algn="ctr" rotWithShape="0">
              <a:prstClr val="black">
                <a:alpha val="40000"/>
              </a:prst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p>
        </p:txBody>
      </p:sp>
      <p:sp>
        <p:nvSpPr>
          <p:cNvPr id="2" name="Title 1"/>
          <p:cNvSpPr>
            <a:spLocks noGrp="1"/>
          </p:cNvSpPr>
          <p:nvPr>
            <p:ph type="title" hasCustomPrompt="1"/>
          </p:nvPr>
        </p:nvSpPr>
        <p:spPr>
          <a:xfrm>
            <a:off x="6930776" y="477366"/>
            <a:ext cx="4644000" cy="1341602"/>
          </a:xfrm>
        </p:spPr>
        <p:txBody>
          <a:bodyPr anchor="ctr" anchorCtr="0">
            <a:normAutofit/>
          </a:bodyPr>
          <a:lstStyle>
            <a:lvl1pPr algn="ctr">
              <a:lnSpc>
                <a:spcPct val="84000"/>
              </a:lnSpc>
              <a:defRPr sz="4800" baseline="0">
                <a:solidFill>
                  <a:schemeClr val="tx2"/>
                </a:solidFill>
              </a:defRPr>
            </a:lvl1pPr>
          </a:lstStyle>
          <a:p>
            <a:r>
              <a:rPr lang="en-US" noProof="0"/>
              <a:t>Click To Edit Master Title Style</a:t>
            </a:r>
          </a:p>
        </p:txBody>
      </p:sp>
      <p:sp>
        <p:nvSpPr>
          <p:cNvPr id="4" name="Text Placeholder 3"/>
          <p:cNvSpPr>
            <a:spLocks noGrp="1"/>
          </p:cNvSpPr>
          <p:nvPr>
            <p:ph type="body" sz="half" idx="2"/>
          </p:nvPr>
        </p:nvSpPr>
        <p:spPr>
          <a:xfrm>
            <a:off x="6930775" y="1966451"/>
            <a:ext cx="4644001" cy="4388615"/>
          </a:xfrm>
        </p:spPr>
        <p:txBody>
          <a:bodyPr/>
          <a:lstStyle>
            <a:lvl1pPr marL="285750" indent="-285750">
              <a:lnSpc>
                <a:spcPct val="100000"/>
              </a:lnSpc>
              <a:spcBef>
                <a:spcPts val="0"/>
              </a:spcBef>
              <a:spcAft>
                <a:spcPts val="0"/>
              </a:spcAft>
              <a:buFont typeface="Arial" panose="020B0604020202020204" pitchFamily="34" charset="0"/>
              <a:buChar char="•"/>
              <a:defRPr sz="1800">
                <a:solidFill>
                  <a:schemeClr val="tx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5" name="Date Placeholder 4"/>
          <p:cNvSpPr>
            <a:spLocks noGrp="1"/>
          </p:cNvSpPr>
          <p:nvPr>
            <p:ph type="dt" sz="half" idx="10"/>
          </p:nvPr>
        </p:nvSpPr>
        <p:spPr>
          <a:xfrm>
            <a:off x="507591" y="6453386"/>
            <a:ext cx="1204572" cy="404614"/>
          </a:xfrm>
        </p:spPr>
        <p:txBody>
          <a:bodyPr/>
          <a:lstStyle>
            <a:lvl1pPr>
              <a:defRPr>
                <a:solidFill>
                  <a:schemeClr val="bg1"/>
                </a:solidFill>
              </a:defRPr>
            </a:lvl1pPr>
          </a:lstStyle>
          <a:p>
            <a:fld id="{3B77EF04-6424-4B70-94D1-FC932CBBDD9B}" type="datetimeFigureOut">
              <a:rPr lang="en-US" noProof="0" smtClean="0"/>
              <a:pPr/>
              <a:t>7/23/2024</a:t>
            </a:fld>
            <a:endParaRPr lang="en-US" noProof="0" dirty="0"/>
          </a:p>
        </p:txBody>
      </p:sp>
      <p:sp>
        <p:nvSpPr>
          <p:cNvPr id="6" name="Footer Placeholder 5"/>
          <p:cNvSpPr>
            <a:spLocks noGrp="1"/>
          </p:cNvSpPr>
          <p:nvPr>
            <p:ph type="ftr" sz="quarter" idx="11"/>
          </p:nvPr>
        </p:nvSpPr>
        <p:spPr>
          <a:xfrm>
            <a:off x="3403965" y="6453386"/>
            <a:ext cx="2373675" cy="404614"/>
          </a:xfrm>
        </p:spPr>
        <p:txBody>
          <a:bodyPr/>
          <a:lstStyle>
            <a:lvl1pPr>
              <a:defRPr>
                <a:solidFill>
                  <a:schemeClr val="bg1"/>
                </a:solidFill>
              </a:defRPr>
            </a:lvl1pPr>
          </a:lstStyle>
          <a:p>
            <a:r>
              <a:rPr lang="en-US" noProof="0" dirty="0"/>
              <a:t>Add a footer </a:t>
            </a:r>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B38049E5-7B53-4E85-8972-7D6C4BCE5BB9}" type="slidenum">
              <a:rPr lang="en-US" noProof="0" smtClean="0"/>
              <a:t>‹#›</a:t>
            </a:fld>
            <a:endParaRPr lang="en-US" noProof="0" dirty="0"/>
          </a:p>
        </p:txBody>
      </p:sp>
      <p:sp>
        <p:nvSpPr>
          <p:cNvPr id="9" name="Rectangle 8" title="Divider Bar"/>
          <p:cNvSpPr/>
          <p:nvPr/>
        </p:nvSpPr>
        <p:spPr>
          <a:xfrm>
            <a:off x="6234897" y="-376"/>
            <a:ext cx="144000" cy="6876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L-Shape 11">
            <a:extLst>
              <a:ext uri="{FF2B5EF4-FFF2-40B4-BE49-F238E27FC236}">
                <a16:creationId xmlns:a16="http://schemas.microsoft.com/office/drawing/2014/main" id="{26A5AA85-E28D-4647-B000-742C83A8047D}"/>
              </a:ext>
            </a:extLst>
          </p:cNvPr>
          <p:cNvSpPr>
            <a:spLocks noChangeAspect="1"/>
          </p:cNvSpPr>
          <p:nvPr userDrawn="1"/>
        </p:nvSpPr>
        <p:spPr>
          <a:xfrm flipV="1">
            <a:off x="6845770" y="372071"/>
            <a:ext cx="625971" cy="614197"/>
          </a:xfrm>
          <a:prstGeom prst="corner">
            <a:avLst>
              <a:gd name="adj1" fmla="val 4470"/>
              <a:gd name="adj2" fmla="val 4823"/>
            </a:avLst>
          </a:prstGeom>
          <a:solidFill>
            <a:schemeClr val="tx2"/>
          </a:solidFill>
          <a:ln w="28575">
            <a:solidFill>
              <a:schemeClr val="tx2"/>
            </a:solid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solidFill>
                <a:schemeClr val="tx2"/>
              </a:solidFill>
            </a:endParaRPr>
          </a:p>
        </p:txBody>
      </p:sp>
      <p:sp>
        <p:nvSpPr>
          <p:cNvPr id="13" name="L-Shape 12">
            <a:extLst>
              <a:ext uri="{FF2B5EF4-FFF2-40B4-BE49-F238E27FC236}">
                <a16:creationId xmlns:a16="http://schemas.microsoft.com/office/drawing/2014/main" id="{C3CD9875-0A2E-4F4D-ACB7-87DD98EED9D0}"/>
              </a:ext>
            </a:extLst>
          </p:cNvPr>
          <p:cNvSpPr>
            <a:spLocks noChangeAspect="1"/>
          </p:cNvSpPr>
          <p:nvPr userDrawn="1"/>
        </p:nvSpPr>
        <p:spPr>
          <a:xfrm flipH="1">
            <a:off x="11058438" y="5819525"/>
            <a:ext cx="625971" cy="614197"/>
          </a:xfrm>
          <a:prstGeom prst="corner">
            <a:avLst>
              <a:gd name="adj1" fmla="val 4470"/>
              <a:gd name="adj2" fmla="val 4823"/>
            </a:avLst>
          </a:prstGeom>
          <a:solidFill>
            <a:schemeClr val="tx2"/>
          </a:solidFill>
          <a:ln w="28575">
            <a:solidFill>
              <a:schemeClr val="tx2"/>
            </a:solid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solidFill>
                <a:schemeClr val="tx2"/>
              </a:solidFill>
            </a:endParaRPr>
          </a:p>
        </p:txBody>
      </p:sp>
      <p:sp>
        <p:nvSpPr>
          <p:cNvPr id="10" name="Picture Placeholder 9">
            <a:extLst>
              <a:ext uri="{FF2B5EF4-FFF2-40B4-BE49-F238E27FC236}">
                <a16:creationId xmlns:a16="http://schemas.microsoft.com/office/drawing/2014/main" id="{3BDA3A4D-2561-4EEB-8787-E1A652565755}"/>
              </a:ext>
            </a:extLst>
          </p:cNvPr>
          <p:cNvSpPr>
            <a:spLocks noGrp="1"/>
          </p:cNvSpPr>
          <p:nvPr>
            <p:ph type="pic" sz="quarter" idx="13"/>
          </p:nvPr>
        </p:nvSpPr>
        <p:spPr>
          <a:xfrm>
            <a:off x="806245" y="668595"/>
            <a:ext cx="4646651" cy="4198373"/>
          </a:xfrm>
          <a:prstGeom prst="snip2DiagRect">
            <a:avLst>
              <a:gd name="adj1" fmla="val 0"/>
              <a:gd name="adj2" fmla="val 10300"/>
            </a:avLst>
          </a:prstGeom>
          <a:ln w="38100">
            <a:solidFill>
              <a:schemeClr val="bg1"/>
            </a:solidFill>
          </a:ln>
          <a:effectLst>
            <a:innerShdw blurRad="114300">
              <a:prstClr val="black"/>
            </a:innerShdw>
          </a:effectLst>
        </p:spPr>
        <p:txBody>
          <a:bodyPr/>
          <a:lstStyle>
            <a:lvl1pPr>
              <a:defRPr>
                <a:solidFill>
                  <a:schemeClr val="bg1"/>
                </a:solidFill>
              </a:defRPr>
            </a:lvl1pPr>
          </a:lstStyle>
          <a:p>
            <a:r>
              <a:rPr lang="en-US" noProof="0"/>
              <a:t>Click icon to add picture</a:t>
            </a:r>
            <a:endParaRPr lang="en-US" noProof="0" dirty="0"/>
          </a:p>
        </p:txBody>
      </p:sp>
      <p:sp>
        <p:nvSpPr>
          <p:cNvPr id="16" name="Text Placeholder 15">
            <a:extLst>
              <a:ext uri="{FF2B5EF4-FFF2-40B4-BE49-F238E27FC236}">
                <a16:creationId xmlns:a16="http://schemas.microsoft.com/office/drawing/2014/main" id="{FBB32A6B-92AA-4208-9120-FFC166CE751C}"/>
              </a:ext>
            </a:extLst>
          </p:cNvPr>
          <p:cNvSpPr>
            <a:spLocks noGrp="1"/>
          </p:cNvSpPr>
          <p:nvPr>
            <p:ph type="body" sz="quarter" idx="14"/>
          </p:nvPr>
        </p:nvSpPr>
        <p:spPr>
          <a:xfrm>
            <a:off x="570275" y="5352418"/>
            <a:ext cx="5148000" cy="900000"/>
          </a:xfrm>
          <a:solidFill>
            <a:schemeClr val="bg2"/>
          </a:solidFill>
          <a:effectLst>
            <a:innerShdw blurRad="114300">
              <a:prstClr val="black">
                <a:alpha val="34000"/>
              </a:prstClr>
            </a:innerShdw>
          </a:effectLst>
        </p:spPr>
        <p:txBody>
          <a:bodyPr anchor="ctr" anchorCtr="0"/>
          <a:lstStyle>
            <a:lvl1pPr marL="0" indent="0" algn="ctr">
              <a:buFont typeface="Arial" panose="020B0604020202020204" pitchFamily="34" charset="0"/>
              <a:buNone/>
              <a:defRPr sz="1800">
                <a:solidFill>
                  <a:schemeClr val="accent3"/>
                </a:solidFill>
              </a:defRPr>
            </a:lvl1pPr>
            <a:lvl2pPr marL="530352" indent="0" algn="ctr">
              <a:buFont typeface="Arial" panose="020B0604020202020204" pitchFamily="34" charset="0"/>
              <a:buNone/>
              <a:defRPr sz="1800">
                <a:solidFill>
                  <a:schemeClr val="accent3"/>
                </a:solidFill>
              </a:defRPr>
            </a:lvl2pPr>
            <a:lvl3pPr marL="987552" indent="0" algn="ctr">
              <a:buFont typeface="Arial" panose="020B0604020202020204" pitchFamily="34" charset="0"/>
              <a:buNone/>
              <a:defRPr sz="1600">
                <a:solidFill>
                  <a:schemeClr val="accent3"/>
                </a:solidFill>
              </a:defRPr>
            </a:lvl3pPr>
            <a:lvl4pPr marL="1444752" indent="0" algn="ctr">
              <a:buFont typeface="Arial" panose="020B0604020202020204" pitchFamily="34" charset="0"/>
              <a:buNone/>
              <a:defRPr sz="1600">
                <a:solidFill>
                  <a:schemeClr val="accent3"/>
                </a:solidFill>
              </a:defRPr>
            </a:lvl4pPr>
            <a:lvl5pPr marL="1901952" indent="0" algn="ctr">
              <a:buFont typeface="Arial" panose="020B0604020202020204" pitchFamily="34" charset="0"/>
              <a:buNone/>
              <a:defRPr sz="1400">
                <a:solidFill>
                  <a:schemeClr val="accent3"/>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0" name="L-Shape 19">
            <a:extLst>
              <a:ext uri="{FF2B5EF4-FFF2-40B4-BE49-F238E27FC236}">
                <a16:creationId xmlns:a16="http://schemas.microsoft.com/office/drawing/2014/main" id="{CC096F9F-3AD4-4FC8-823F-DBD962E2E1C6}"/>
              </a:ext>
            </a:extLst>
          </p:cNvPr>
          <p:cNvSpPr>
            <a:spLocks noChangeAspect="1"/>
          </p:cNvSpPr>
          <p:nvPr userDrawn="1"/>
        </p:nvSpPr>
        <p:spPr>
          <a:xfrm flipH="1" flipV="1">
            <a:off x="11021316" y="361496"/>
            <a:ext cx="625971" cy="614197"/>
          </a:xfrm>
          <a:prstGeom prst="corner">
            <a:avLst>
              <a:gd name="adj1" fmla="val 4470"/>
              <a:gd name="adj2" fmla="val 4823"/>
            </a:avLst>
          </a:prstGeom>
          <a:solidFill>
            <a:schemeClr val="tx2"/>
          </a:solidFill>
          <a:ln w="28575">
            <a:solidFill>
              <a:schemeClr val="tx2"/>
            </a:solid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solidFill>
                <a:schemeClr val="tx2"/>
              </a:solidFill>
            </a:endParaRPr>
          </a:p>
        </p:txBody>
      </p:sp>
      <p:sp>
        <p:nvSpPr>
          <p:cNvPr id="21" name="L-Shape 20">
            <a:extLst>
              <a:ext uri="{FF2B5EF4-FFF2-40B4-BE49-F238E27FC236}">
                <a16:creationId xmlns:a16="http://schemas.microsoft.com/office/drawing/2014/main" id="{9CFFEAD0-9992-49A8-A068-3357E08CD7C0}"/>
              </a:ext>
            </a:extLst>
          </p:cNvPr>
          <p:cNvSpPr>
            <a:spLocks noChangeAspect="1"/>
          </p:cNvSpPr>
          <p:nvPr userDrawn="1"/>
        </p:nvSpPr>
        <p:spPr>
          <a:xfrm>
            <a:off x="6865431" y="5819524"/>
            <a:ext cx="625971" cy="614197"/>
          </a:xfrm>
          <a:prstGeom prst="corner">
            <a:avLst>
              <a:gd name="adj1" fmla="val 4470"/>
              <a:gd name="adj2" fmla="val 4823"/>
            </a:avLst>
          </a:prstGeom>
          <a:solidFill>
            <a:schemeClr val="tx2"/>
          </a:solidFill>
          <a:ln w="28575">
            <a:solidFill>
              <a:schemeClr val="tx2"/>
            </a:solid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solidFill>
                <a:schemeClr val="tx2"/>
              </a:solidFill>
            </a:endParaRPr>
          </a:p>
        </p:txBody>
      </p:sp>
      <p:cxnSp>
        <p:nvCxnSpPr>
          <p:cNvPr id="23" name="Straight Connector 22">
            <a:extLst>
              <a:ext uri="{FF2B5EF4-FFF2-40B4-BE49-F238E27FC236}">
                <a16:creationId xmlns:a16="http://schemas.microsoft.com/office/drawing/2014/main" id="{D470145D-417E-4648-AB08-0A7974A629E0}"/>
              </a:ext>
            </a:extLst>
          </p:cNvPr>
          <p:cNvCxnSpPr/>
          <p:nvPr userDrawn="1"/>
        </p:nvCxnSpPr>
        <p:spPr>
          <a:xfrm>
            <a:off x="7118556" y="1789472"/>
            <a:ext cx="42840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728216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1" y="376"/>
            <a:ext cx="6234898" cy="685762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Diagonal Corners Snipped 10">
            <a:extLst>
              <a:ext uri="{FF2B5EF4-FFF2-40B4-BE49-F238E27FC236}">
                <a16:creationId xmlns:a16="http://schemas.microsoft.com/office/drawing/2014/main" id="{836AFDEB-3C72-49E0-9B45-DC9EFBA6587F}"/>
              </a:ext>
            </a:extLst>
          </p:cNvPr>
          <p:cNvSpPr/>
          <p:nvPr userDrawn="1"/>
        </p:nvSpPr>
        <p:spPr bwMode="white">
          <a:xfrm>
            <a:off x="507591" y="409286"/>
            <a:ext cx="5270049" cy="5945780"/>
          </a:xfrm>
          <a:prstGeom prst="snip2DiagRect">
            <a:avLst>
              <a:gd name="adj1" fmla="val 0"/>
              <a:gd name="adj2" fmla="val 10697"/>
            </a:avLst>
          </a:prstGeom>
          <a:solidFill>
            <a:schemeClr val="accent3"/>
          </a:solidFill>
          <a:ln>
            <a:noFill/>
          </a:ln>
          <a:effectLst>
            <a:outerShdw blurRad="63500" sx="102000" sy="102000" algn="ctr" rotWithShape="0">
              <a:prstClr val="black">
                <a:alpha val="40000"/>
              </a:prst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p>
        </p:txBody>
      </p:sp>
      <p:sp>
        <p:nvSpPr>
          <p:cNvPr id="2" name="Title 1"/>
          <p:cNvSpPr>
            <a:spLocks noGrp="1"/>
          </p:cNvSpPr>
          <p:nvPr>
            <p:ph type="title" hasCustomPrompt="1"/>
          </p:nvPr>
        </p:nvSpPr>
        <p:spPr>
          <a:xfrm>
            <a:off x="6930776" y="477366"/>
            <a:ext cx="4644000" cy="1341602"/>
          </a:xfrm>
        </p:spPr>
        <p:txBody>
          <a:bodyPr anchor="ctr" anchorCtr="0">
            <a:normAutofit/>
          </a:bodyPr>
          <a:lstStyle>
            <a:lvl1pPr algn="ctr">
              <a:lnSpc>
                <a:spcPct val="84000"/>
              </a:lnSpc>
              <a:defRPr sz="4800" baseline="0">
                <a:solidFill>
                  <a:schemeClr val="tx2"/>
                </a:solidFill>
              </a:defRPr>
            </a:lvl1pPr>
          </a:lstStyle>
          <a:p>
            <a:r>
              <a:rPr lang="en-US" noProof="0"/>
              <a:t>Click To Edit Master Title Style</a:t>
            </a:r>
          </a:p>
        </p:txBody>
      </p:sp>
      <p:sp>
        <p:nvSpPr>
          <p:cNvPr id="4" name="Text Placeholder 3"/>
          <p:cNvSpPr>
            <a:spLocks noGrp="1"/>
          </p:cNvSpPr>
          <p:nvPr>
            <p:ph type="body" sz="half" idx="2"/>
          </p:nvPr>
        </p:nvSpPr>
        <p:spPr>
          <a:xfrm>
            <a:off x="6930775" y="1966451"/>
            <a:ext cx="4644001" cy="4388615"/>
          </a:xfrm>
        </p:spPr>
        <p:txBody>
          <a:bodyPr/>
          <a:lstStyle>
            <a:lvl1pPr marL="285750" indent="-285750">
              <a:lnSpc>
                <a:spcPct val="100000"/>
              </a:lnSpc>
              <a:spcBef>
                <a:spcPts val="0"/>
              </a:spcBef>
              <a:spcAft>
                <a:spcPts val="0"/>
              </a:spcAft>
              <a:buFont typeface="Arial" panose="020B0604020202020204" pitchFamily="34" charset="0"/>
              <a:buChar char="•"/>
              <a:defRPr sz="1800">
                <a:solidFill>
                  <a:schemeClr val="tx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5" name="Date Placeholder 4"/>
          <p:cNvSpPr>
            <a:spLocks noGrp="1"/>
          </p:cNvSpPr>
          <p:nvPr>
            <p:ph type="dt" sz="half" idx="10"/>
          </p:nvPr>
        </p:nvSpPr>
        <p:spPr>
          <a:xfrm>
            <a:off x="507591" y="6453386"/>
            <a:ext cx="1204572" cy="404614"/>
          </a:xfrm>
        </p:spPr>
        <p:txBody>
          <a:bodyPr/>
          <a:lstStyle>
            <a:lvl1pPr>
              <a:defRPr>
                <a:solidFill>
                  <a:schemeClr val="bg1"/>
                </a:solidFill>
              </a:defRPr>
            </a:lvl1pPr>
          </a:lstStyle>
          <a:p>
            <a:fld id="{3B77EF04-6424-4B70-94D1-FC932CBBDD9B}" type="datetimeFigureOut">
              <a:rPr lang="en-US" noProof="0" smtClean="0"/>
              <a:pPr/>
              <a:t>7/23/2024</a:t>
            </a:fld>
            <a:endParaRPr lang="en-US" noProof="0" dirty="0"/>
          </a:p>
        </p:txBody>
      </p:sp>
      <p:sp>
        <p:nvSpPr>
          <p:cNvPr id="6" name="Footer Placeholder 5"/>
          <p:cNvSpPr>
            <a:spLocks noGrp="1"/>
          </p:cNvSpPr>
          <p:nvPr>
            <p:ph type="ftr" sz="quarter" idx="11"/>
          </p:nvPr>
        </p:nvSpPr>
        <p:spPr>
          <a:xfrm>
            <a:off x="3403965" y="6453386"/>
            <a:ext cx="2373675" cy="404614"/>
          </a:xfrm>
        </p:spPr>
        <p:txBody>
          <a:bodyPr/>
          <a:lstStyle>
            <a:lvl1pPr>
              <a:defRPr>
                <a:solidFill>
                  <a:schemeClr val="bg1"/>
                </a:solidFill>
              </a:defRPr>
            </a:lvl1pPr>
          </a:lstStyle>
          <a:p>
            <a:r>
              <a:rPr lang="en-US" noProof="0" dirty="0"/>
              <a:t>Add a footer </a:t>
            </a:r>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B38049E5-7B53-4E85-8972-7D6C4BCE5BB9}" type="slidenum">
              <a:rPr lang="en-US" noProof="0" smtClean="0"/>
              <a:t>‹#›</a:t>
            </a:fld>
            <a:endParaRPr lang="en-US" noProof="0" dirty="0"/>
          </a:p>
        </p:txBody>
      </p:sp>
      <p:sp>
        <p:nvSpPr>
          <p:cNvPr id="9" name="Rectangle 8" title="Divider Bar"/>
          <p:cNvSpPr/>
          <p:nvPr/>
        </p:nvSpPr>
        <p:spPr>
          <a:xfrm>
            <a:off x="6234897" y="-376"/>
            <a:ext cx="144000" cy="6876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L-Shape 11">
            <a:extLst>
              <a:ext uri="{FF2B5EF4-FFF2-40B4-BE49-F238E27FC236}">
                <a16:creationId xmlns:a16="http://schemas.microsoft.com/office/drawing/2014/main" id="{26A5AA85-E28D-4647-B000-742C83A8047D}"/>
              </a:ext>
            </a:extLst>
          </p:cNvPr>
          <p:cNvSpPr>
            <a:spLocks noChangeAspect="1"/>
          </p:cNvSpPr>
          <p:nvPr userDrawn="1"/>
        </p:nvSpPr>
        <p:spPr>
          <a:xfrm flipV="1">
            <a:off x="6845770" y="372071"/>
            <a:ext cx="625971" cy="614197"/>
          </a:xfrm>
          <a:prstGeom prst="corner">
            <a:avLst>
              <a:gd name="adj1" fmla="val 4470"/>
              <a:gd name="adj2" fmla="val 4823"/>
            </a:avLst>
          </a:prstGeom>
          <a:solidFill>
            <a:schemeClr val="tx2"/>
          </a:solidFill>
          <a:ln w="28575">
            <a:solidFill>
              <a:schemeClr val="tx2"/>
            </a:solid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solidFill>
                <a:schemeClr val="tx2"/>
              </a:solidFill>
            </a:endParaRPr>
          </a:p>
        </p:txBody>
      </p:sp>
      <p:sp>
        <p:nvSpPr>
          <p:cNvPr id="13" name="L-Shape 12">
            <a:extLst>
              <a:ext uri="{FF2B5EF4-FFF2-40B4-BE49-F238E27FC236}">
                <a16:creationId xmlns:a16="http://schemas.microsoft.com/office/drawing/2014/main" id="{C3CD9875-0A2E-4F4D-ACB7-87DD98EED9D0}"/>
              </a:ext>
            </a:extLst>
          </p:cNvPr>
          <p:cNvSpPr>
            <a:spLocks noChangeAspect="1"/>
          </p:cNvSpPr>
          <p:nvPr userDrawn="1"/>
        </p:nvSpPr>
        <p:spPr>
          <a:xfrm flipH="1">
            <a:off x="11058438" y="5819525"/>
            <a:ext cx="625971" cy="614197"/>
          </a:xfrm>
          <a:prstGeom prst="corner">
            <a:avLst>
              <a:gd name="adj1" fmla="val 4470"/>
              <a:gd name="adj2" fmla="val 4823"/>
            </a:avLst>
          </a:prstGeom>
          <a:solidFill>
            <a:schemeClr val="tx2"/>
          </a:solidFill>
          <a:ln w="28575">
            <a:solidFill>
              <a:schemeClr val="tx2"/>
            </a:solid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solidFill>
                <a:schemeClr val="tx2"/>
              </a:solidFill>
            </a:endParaRPr>
          </a:p>
        </p:txBody>
      </p:sp>
      <p:sp>
        <p:nvSpPr>
          <p:cNvPr id="19" name="Picture Placeholder 18">
            <a:extLst>
              <a:ext uri="{FF2B5EF4-FFF2-40B4-BE49-F238E27FC236}">
                <a16:creationId xmlns:a16="http://schemas.microsoft.com/office/drawing/2014/main" id="{D57F3340-8A42-40F0-BF5B-EEF6E3E88E6E}"/>
              </a:ext>
            </a:extLst>
          </p:cNvPr>
          <p:cNvSpPr>
            <a:spLocks noGrp="1"/>
          </p:cNvSpPr>
          <p:nvPr>
            <p:ph type="pic" idx="1"/>
          </p:nvPr>
        </p:nvSpPr>
        <p:spPr>
          <a:xfrm>
            <a:off x="806246" y="668595"/>
            <a:ext cx="4646651" cy="5383413"/>
          </a:xfrm>
          <a:custGeom>
            <a:avLst/>
            <a:gdLst>
              <a:gd name="connsiteX0" fmla="*/ 0 w 4646651"/>
              <a:gd name="connsiteY0" fmla="*/ 0 h 5383413"/>
              <a:gd name="connsiteX1" fmla="*/ 4168046 w 4646651"/>
              <a:gd name="connsiteY1" fmla="*/ 0 h 5383413"/>
              <a:gd name="connsiteX2" fmla="*/ 4646651 w 4646651"/>
              <a:gd name="connsiteY2" fmla="*/ 478605 h 5383413"/>
              <a:gd name="connsiteX3" fmla="*/ 4646651 w 4646651"/>
              <a:gd name="connsiteY3" fmla="*/ 5383413 h 5383413"/>
              <a:gd name="connsiteX4" fmla="*/ 478605 w 4646651"/>
              <a:gd name="connsiteY4" fmla="*/ 5383413 h 5383413"/>
              <a:gd name="connsiteX5" fmla="*/ 0 w 4646651"/>
              <a:gd name="connsiteY5" fmla="*/ 4904808 h 5383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46651" h="5383413">
                <a:moveTo>
                  <a:pt x="0" y="0"/>
                </a:moveTo>
                <a:lnTo>
                  <a:pt x="4168046" y="0"/>
                </a:lnTo>
                <a:lnTo>
                  <a:pt x="4646651" y="478605"/>
                </a:lnTo>
                <a:lnTo>
                  <a:pt x="4646651" y="5383413"/>
                </a:lnTo>
                <a:lnTo>
                  <a:pt x="478605" y="5383413"/>
                </a:lnTo>
                <a:lnTo>
                  <a:pt x="0" y="4904808"/>
                </a:lnTo>
                <a:close/>
              </a:path>
            </a:pathLst>
          </a:custGeom>
          <a:ln w="57150">
            <a:solidFill>
              <a:schemeClr val="bg1"/>
            </a:solidFill>
          </a:ln>
        </p:spPr>
        <p:txBody>
          <a:bodyPr wrap="square" anchor="ctr">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20" name="L-Shape 19">
            <a:extLst>
              <a:ext uri="{FF2B5EF4-FFF2-40B4-BE49-F238E27FC236}">
                <a16:creationId xmlns:a16="http://schemas.microsoft.com/office/drawing/2014/main" id="{CC096F9F-3AD4-4FC8-823F-DBD962E2E1C6}"/>
              </a:ext>
            </a:extLst>
          </p:cNvPr>
          <p:cNvSpPr>
            <a:spLocks noChangeAspect="1"/>
          </p:cNvSpPr>
          <p:nvPr userDrawn="1"/>
        </p:nvSpPr>
        <p:spPr>
          <a:xfrm flipH="1" flipV="1">
            <a:off x="11021316" y="361496"/>
            <a:ext cx="625971" cy="614197"/>
          </a:xfrm>
          <a:prstGeom prst="corner">
            <a:avLst>
              <a:gd name="adj1" fmla="val 4470"/>
              <a:gd name="adj2" fmla="val 4823"/>
            </a:avLst>
          </a:prstGeom>
          <a:solidFill>
            <a:schemeClr val="tx2"/>
          </a:solidFill>
          <a:ln w="28575">
            <a:solidFill>
              <a:schemeClr val="tx2"/>
            </a:solid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solidFill>
                <a:schemeClr val="tx2"/>
              </a:solidFill>
            </a:endParaRPr>
          </a:p>
        </p:txBody>
      </p:sp>
      <p:sp>
        <p:nvSpPr>
          <p:cNvPr id="21" name="L-Shape 20">
            <a:extLst>
              <a:ext uri="{FF2B5EF4-FFF2-40B4-BE49-F238E27FC236}">
                <a16:creationId xmlns:a16="http://schemas.microsoft.com/office/drawing/2014/main" id="{9CFFEAD0-9992-49A8-A068-3357E08CD7C0}"/>
              </a:ext>
            </a:extLst>
          </p:cNvPr>
          <p:cNvSpPr>
            <a:spLocks noChangeAspect="1"/>
          </p:cNvSpPr>
          <p:nvPr userDrawn="1"/>
        </p:nvSpPr>
        <p:spPr>
          <a:xfrm>
            <a:off x="6865431" y="5819524"/>
            <a:ext cx="625971" cy="614197"/>
          </a:xfrm>
          <a:prstGeom prst="corner">
            <a:avLst>
              <a:gd name="adj1" fmla="val 4470"/>
              <a:gd name="adj2" fmla="val 4823"/>
            </a:avLst>
          </a:prstGeom>
          <a:solidFill>
            <a:schemeClr val="tx2"/>
          </a:solidFill>
          <a:ln w="28575">
            <a:solidFill>
              <a:schemeClr val="tx2"/>
            </a:solid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solidFill>
                <a:schemeClr val="tx2"/>
              </a:solidFill>
            </a:endParaRPr>
          </a:p>
        </p:txBody>
      </p:sp>
      <p:cxnSp>
        <p:nvCxnSpPr>
          <p:cNvPr id="23" name="Straight Connector 22">
            <a:extLst>
              <a:ext uri="{FF2B5EF4-FFF2-40B4-BE49-F238E27FC236}">
                <a16:creationId xmlns:a16="http://schemas.microsoft.com/office/drawing/2014/main" id="{D470145D-417E-4648-AB08-0A7974A629E0}"/>
              </a:ext>
            </a:extLst>
          </p:cNvPr>
          <p:cNvCxnSpPr/>
          <p:nvPr userDrawn="1"/>
        </p:nvCxnSpPr>
        <p:spPr>
          <a:xfrm>
            <a:off x="7118556" y="1789472"/>
            <a:ext cx="42840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057896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bwMode="blackWhite">
      <p:bgPr>
        <a:gradFill flip="none" rotWithShape="1">
          <a:gsLst>
            <a:gs pos="0">
              <a:schemeClr val="bg2">
                <a:lumMod val="50000"/>
              </a:schemeClr>
            </a:gs>
            <a:gs pos="33000">
              <a:schemeClr val="bg2"/>
            </a:gs>
            <a:gs pos="66000">
              <a:schemeClr val="bg2">
                <a:lumMod val="75000"/>
              </a:schemeClr>
            </a:gs>
            <a:gs pos="97000">
              <a:schemeClr val="bg2">
                <a:lumMod val="50000"/>
              </a:schemeClr>
            </a:gs>
          </a:gsLst>
          <a:lin ang="2700000" scaled="1"/>
          <a:tileRect/>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65025" y="1301360"/>
            <a:ext cx="9612971" cy="2852737"/>
          </a:xfrm>
        </p:spPr>
        <p:txBody>
          <a:bodyPr anchor="b">
            <a:normAutofit/>
          </a:bodyPr>
          <a:lstStyle>
            <a:lvl1pPr algn="r">
              <a:defRPr sz="7200" cap="none" baseline="0">
                <a:solidFill>
                  <a:schemeClr val="tx1"/>
                </a:solidFill>
              </a:defRPr>
            </a:lvl1pPr>
          </a:lstStyle>
          <a:p>
            <a:r>
              <a:rPr lang="en-US" noProof="0"/>
              <a:t>Click To Edit Master Title Style</a:t>
            </a:r>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3B77EF04-6424-4B70-94D1-FC932CBBDD9B}" type="datetimeFigureOut">
              <a:rPr lang="en-US" noProof="0" smtClean="0"/>
              <a:t>7/23/2024</a:t>
            </a:fld>
            <a:endParaRPr lang="en-US" noProof="0"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r>
              <a:rPr lang="en-US" noProof="0" dirty="0"/>
              <a:t>Add a footer </a:t>
            </a:r>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B38049E5-7B53-4E85-8972-7D6C4BCE5BB9}" type="slidenum">
              <a:rPr lang="en-US" noProof="0" smtClean="0"/>
              <a:t>‹#›</a:t>
            </a:fld>
            <a:endParaRPr lang="en-US" noProof="0" dirty="0"/>
          </a:p>
        </p:txBody>
      </p:sp>
      <p:sp>
        <p:nvSpPr>
          <p:cNvPr id="9" name="L-Shape 8">
            <a:extLst>
              <a:ext uri="{FF2B5EF4-FFF2-40B4-BE49-F238E27FC236}">
                <a16:creationId xmlns:a16="http://schemas.microsoft.com/office/drawing/2014/main" id="{BF5B4C6D-2825-4690-8D32-39CBF5E0F7E6}"/>
              </a:ext>
            </a:extLst>
          </p:cNvPr>
          <p:cNvSpPr/>
          <p:nvPr userDrawn="1"/>
        </p:nvSpPr>
        <p:spPr>
          <a:xfrm rot="10800000" flipV="1">
            <a:off x="8532326" y="1820272"/>
            <a:ext cx="2772000" cy="4158497"/>
          </a:xfrm>
          <a:prstGeom prst="corner">
            <a:avLst>
              <a:gd name="adj1" fmla="val 7397"/>
              <a:gd name="adj2" fmla="val 7750"/>
            </a:avLst>
          </a:prstGeom>
          <a:solidFill>
            <a:schemeClr val="accent3"/>
          </a:solidFill>
          <a:ln>
            <a:solidFill>
              <a:schemeClr val="accent3"/>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p>
        </p:txBody>
      </p:sp>
      <p:sp>
        <p:nvSpPr>
          <p:cNvPr id="8" name="L-Shape 7">
            <a:extLst>
              <a:ext uri="{FF2B5EF4-FFF2-40B4-BE49-F238E27FC236}">
                <a16:creationId xmlns:a16="http://schemas.microsoft.com/office/drawing/2014/main" id="{DFD43940-6D78-4E75-BDB6-8792768BB894}"/>
              </a:ext>
            </a:extLst>
          </p:cNvPr>
          <p:cNvSpPr/>
          <p:nvPr userDrawn="1"/>
        </p:nvSpPr>
        <p:spPr>
          <a:xfrm flipH="1">
            <a:off x="8286318" y="1685652"/>
            <a:ext cx="3152309" cy="4408489"/>
          </a:xfrm>
          <a:prstGeom prst="corner">
            <a:avLst>
              <a:gd name="adj1" fmla="val 5837"/>
              <a:gd name="adj2" fmla="val 6502"/>
            </a:avLst>
          </a:prstGeom>
          <a:solidFill>
            <a:srgbClr val="EFEDE3"/>
          </a:solidFill>
          <a:ln>
            <a:solidFill>
              <a:srgbClr val="EFEDE3"/>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159214435"/>
      </p:ext>
    </p:extLst>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normAutofit/>
          </a:bodyPr>
          <a:lstStyle>
            <a:lvl1pPr>
              <a:defRPr sz="4800">
                <a:solidFill>
                  <a:schemeClr val="tx2"/>
                </a:solidFill>
              </a:defRPr>
            </a:lvl1pPr>
          </a:lstStyle>
          <a:p>
            <a:r>
              <a:rPr lang="en-US" noProof="0"/>
              <a:t>Click To Edit Master Title Style</a:t>
            </a:r>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Date Placeholder 4"/>
          <p:cNvSpPr>
            <a:spLocks noGrp="1"/>
          </p:cNvSpPr>
          <p:nvPr>
            <p:ph type="dt" sz="half" idx="10"/>
          </p:nvPr>
        </p:nvSpPr>
        <p:spPr/>
        <p:txBody>
          <a:bodyPr/>
          <a:lstStyle/>
          <a:p>
            <a:fld id="{3B77EF04-6424-4B70-94D1-FC932CBBDD9B}" type="datetimeFigureOut">
              <a:rPr lang="en-US" noProof="0" smtClean="0"/>
              <a:t>7/23/2024</a:t>
            </a:fld>
            <a:endParaRPr lang="en-US" noProof="0" dirty="0"/>
          </a:p>
        </p:txBody>
      </p:sp>
      <p:sp>
        <p:nvSpPr>
          <p:cNvPr id="6" name="Footer Placeholder 5"/>
          <p:cNvSpPr>
            <a:spLocks noGrp="1"/>
          </p:cNvSpPr>
          <p:nvPr>
            <p:ph type="ftr" sz="quarter" idx="11"/>
          </p:nvPr>
        </p:nvSpPr>
        <p:spPr/>
        <p:txBody>
          <a:bodyPr/>
          <a:lstStyle/>
          <a:p>
            <a:r>
              <a:rPr lang="en-US" noProof="0" dirty="0"/>
              <a:t>Add a footer </a:t>
            </a:r>
          </a:p>
        </p:txBody>
      </p:sp>
      <p:sp>
        <p:nvSpPr>
          <p:cNvPr id="7" name="Slide Number Placeholder 6"/>
          <p:cNvSpPr>
            <a:spLocks noGrp="1"/>
          </p:cNvSpPr>
          <p:nvPr>
            <p:ph type="sldNum" sz="quarter" idx="12"/>
          </p:nvPr>
        </p:nvSpPr>
        <p:spPr/>
        <p:txBody>
          <a:bodyPr/>
          <a:lstStyle/>
          <a:p>
            <a:fld id="{B38049E5-7B53-4E85-8972-7D6C4BCE5BB9}" type="slidenum">
              <a:rPr lang="en-US" noProof="0" smtClean="0"/>
              <a:t>‹#›</a:t>
            </a:fld>
            <a:endParaRPr lang="en-US" noProof="0" dirty="0"/>
          </a:p>
        </p:txBody>
      </p:sp>
    </p:spTree>
    <p:extLst>
      <p:ext uri="{BB962C8B-B14F-4D97-AF65-F5344CB8AC3E}">
        <p14:creationId xmlns:p14="http://schemas.microsoft.com/office/powerpoint/2010/main" val="29688503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blackGray">
      <p:bgPr>
        <a:solidFill>
          <a:schemeClr val="bg2"/>
        </a:solidFill>
        <a:effectLst/>
      </p:bgPr>
    </p:bg>
    <p:spTree>
      <p:nvGrpSpPr>
        <p:cNvPr id="1" name=""/>
        <p:cNvGrpSpPr/>
        <p:nvPr/>
      </p:nvGrpSpPr>
      <p:grpSpPr>
        <a:xfrm>
          <a:off x="0" y="0"/>
          <a:ext cx="0" cy="0"/>
          <a:chOff x="0" y="0"/>
          <a:chExt cx="0" cy="0"/>
        </a:xfrm>
      </p:grpSpPr>
      <p:sp>
        <p:nvSpPr>
          <p:cNvPr id="8" name="Rectangle 7" title="Side bar">
            <a:extLst>
              <a:ext uri="{FF2B5EF4-FFF2-40B4-BE49-F238E27FC236}">
                <a16:creationId xmlns:a16="http://schemas.microsoft.com/office/drawing/2014/main" id="{FFA7AFEF-D97A-4A94-A884-7F95E91332B7}"/>
              </a:ext>
            </a:extLst>
          </p:cNvPr>
          <p:cNvSpPr/>
          <p:nvPr userDrawn="1"/>
        </p:nvSpPr>
        <p:spPr>
          <a:xfrm>
            <a:off x="622095" y="0"/>
            <a:ext cx="144000" cy="6876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noProof="0"/>
              <a:t>Click to edit Master title style</a:t>
            </a:r>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3B77EF04-6424-4B70-94D1-FC932CBBDD9B}" type="datetimeFigureOut">
              <a:rPr lang="en-US" noProof="0" smtClean="0"/>
              <a:t>7/23/2024</a:t>
            </a:fld>
            <a:endParaRPr lang="en-US" noProof="0"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r>
              <a:rPr lang="en-US" noProof="0" dirty="0"/>
              <a:t>Add a footer </a:t>
            </a:r>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B38049E5-7B53-4E85-8972-7D6C4BCE5BB9}" type="slidenum">
              <a:rPr lang="en-US" noProof="0" smtClean="0"/>
              <a:t>‹#›</a:t>
            </a:fld>
            <a:endParaRPr lang="en-US" noProof="0" dirty="0"/>
          </a:p>
        </p:txBody>
      </p:sp>
      <p:sp>
        <p:nvSpPr>
          <p:cNvPr id="9" name="Rectangle 8" title="Side bar"/>
          <p:cNvSpPr/>
          <p:nvPr/>
        </p:nvSpPr>
        <p:spPr>
          <a:xfrm>
            <a:off x="478095" y="376"/>
            <a:ext cx="144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456303306"/>
      </p:ext>
    </p:extLst>
  </p:cSld>
  <p:clrMap bg1="lt1" tx1="dk1" bg2="lt2" tx2="dk2" accent1="accent1" accent2="accent2" accent3="accent3" accent4="accent4" accent5="accent5" accent6="accent6" hlink="hlink" folHlink="folHlink"/>
  <p:sldLayoutIdLst>
    <p:sldLayoutId id="2147483661" r:id="rId1"/>
    <p:sldLayoutId id="2147483670" r:id="rId2"/>
    <p:sldLayoutId id="2147483662" r:id="rId3"/>
    <p:sldLayoutId id="2147483668" r:id="rId4"/>
    <p:sldLayoutId id="2147483671" r:id="rId5"/>
    <p:sldLayoutId id="2147483669" r:id="rId6"/>
    <p:sldLayoutId id="2147483672" r:id="rId7"/>
    <p:sldLayoutId id="2147483663" r:id="rId8"/>
    <p:sldLayoutId id="2147483664" r:id="rId9"/>
    <p:sldLayoutId id="2147483665" r:id="rId10"/>
    <p:sldLayoutId id="2147483666" r:id="rId11"/>
    <p:sldLayoutId id="2147483673" r:id="rId12"/>
    <p:sldLayoutId id="2147483667" r:id="rId13"/>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42900" indent="-342900" algn="l" defTabSz="914400" rtl="0" eaLnBrk="1" latinLnBrk="0" hangingPunct="1">
        <a:lnSpc>
          <a:spcPct val="94000"/>
        </a:lnSpc>
        <a:spcBef>
          <a:spcPts val="1000"/>
        </a:spcBef>
        <a:spcAft>
          <a:spcPts val="200"/>
        </a:spcAft>
        <a:buFont typeface="Arial" panose="020B0604020202020204" pitchFamily="34" charset="0"/>
        <a:buChar char="•"/>
        <a:defRPr sz="2400" kern="1200" baseline="0">
          <a:solidFill>
            <a:schemeClr val="tx2"/>
          </a:solidFill>
          <a:latin typeface="+mn-lt"/>
          <a:ea typeface="+mn-ea"/>
          <a:cs typeface="+mn-cs"/>
        </a:defRPr>
      </a:lvl1pPr>
      <a:lvl2pPr marL="873252" indent="-342900" algn="l" defTabSz="914400" rtl="0" eaLnBrk="1" latinLnBrk="0" hangingPunct="1">
        <a:lnSpc>
          <a:spcPct val="94000"/>
        </a:lnSpc>
        <a:spcBef>
          <a:spcPts val="500"/>
        </a:spcBef>
        <a:spcAft>
          <a:spcPts val="200"/>
        </a:spcAft>
        <a:buFont typeface="Arial" panose="020B0604020202020204" pitchFamily="34" charset="0"/>
        <a:buChar char="•"/>
        <a:defRPr sz="2400" i="1" kern="1200" baseline="0">
          <a:solidFill>
            <a:schemeClr val="tx2"/>
          </a:solidFill>
          <a:latin typeface="+mn-lt"/>
          <a:ea typeface="+mn-ea"/>
          <a:cs typeface="+mn-cs"/>
        </a:defRPr>
      </a:lvl2pPr>
      <a:lvl3pPr marL="1330452" indent="-342900" algn="l" defTabSz="914400" rtl="0" eaLnBrk="1" latinLnBrk="0" hangingPunct="1">
        <a:lnSpc>
          <a:spcPct val="94000"/>
        </a:lnSpc>
        <a:spcBef>
          <a:spcPts val="500"/>
        </a:spcBef>
        <a:spcAft>
          <a:spcPts val="200"/>
        </a:spcAft>
        <a:buFont typeface="Arial" panose="020B0604020202020204" pitchFamily="34" charset="0"/>
        <a:buChar char="•"/>
        <a:defRPr sz="2000" kern="1200" baseline="0">
          <a:solidFill>
            <a:schemeClr val="tx2"/>
          </a:solidFill>
          <a:latin typeface="+mn-lt"/>
          <a:ea typeface="+mn-ea"/>
          <a:cs typeface="+mn-cs"/>
        </a:defRPr>
      </a:lvl3pPr>
      <a:lvl4pPr marL="1787652" indent="-342900" algn="l" defTabSz="914400" rtl="0" eaLnBrk="1" latinLnBrk="0" hangingPunct="1">
        <a:lnSpc>
          <a:spcPct val="94000"/>
        </a:lnSpc>
        <a:spcBef>
          <a:spcPts val="500"/>
        </a:spcBef>
        <a:spcAft>
          <a:spcPts val="200"/>
        </a:spcAft>
        <a:buFont typeface="Arial" panose="020B0604020202020204" pitchFamily="34" charset="0"/>
        <a:buChar char="•"/>
        <a:defRPr sz="2000" i="1" kern="1200" baseline="0">
          <a:solidFill>
            <a:schemeClr val="tx2"/>
          </a:solidFill>
          <a:latin typeface="+mn-lt"/>
          <a:ea typeface="+mn-ea"/>
          <a:cs typeface="+mn-cs"/>
        </a:defRPr>
      </a:lvl4pPr>
      <a:lvl5pPr marL="2187702" indent="-285750" algn="l" defTabSz="914400" rtl="0" eaLnBrk="1" latinLnBrk="0" hangingPunct="1">
        <a:lnSpc>
          <a:spcPct val="94000"/>
        </a:lnSpc>
        <a:spcBef>
          <a:spcPts val="500"/>
        </a:spcBef>
        <a:spcAft>
          <a:spcPts val="200"/>
        </a:spcAft>
        <a:buFont typeface="Arial" panose="020B0604020202020204" pitchFamily="34" charset="0"/>
        <a:buChar char="•"/>
        <a:defRPr sz="18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D21889FE-7B85-40C7-8441-909223A9B382}"/>
              </a:ext>
            </a:extLst>
          </p:cNvPr>
          <p:cNvSpPr txBox="1">
            <a:spLocks/>
          </p:cNvSpPr>
          <p:nvPr/>
        </p:nvSpPr>
        <p:spPr>
          <a:xfrm>
            <a:off x="1316718" y="2095223"/>
            <a:ext cx="9504485" cy="3007447"/>
          </a:xfrm>
          <a:prstGeom prst="rect">
            <a:avLst/>
          </a:prstGeom>
        </p:spPr>
        <p:txBody>
          <a:bodyPr vert="horz" lIns="91440" tIns="45720" rIns="91440" bIns="45720" rtlCol="0" anchor="ctr" anchorCtr="0">
            <a:noAutofit/>
          </a:bodyPr>
          <a:lstStyle>
            <a:lvl1pPr algn="ctr" defTabSz="914400" rtl="0" eaLnBrk="1" latinLnBrk="0" hangingPunct="1">
              <a:lnSpc>
                <a:spcPct val="89000"/>
              </a:lnSpc>
              <a:spcBef>
                <a:spcPct val="0"/>
              </a:spcBef>
              <a:buNone/>
              <a:defRPr sz="6600" kern="1200" cap="none" baseline="0">
                <a:solidFill>
                  <a:schemeClr val="tx2"/>
                </a:solidFill>
                <a:latin typeface="+mj-lt"/>
                <a:ea typeface="+mj-ea"/>
                <a:cs typeface="+mj-cs"/>
              </a:defRPr>
            </a:lvl1pPr>
          </a:lstStyle>
          <a:p>
            <a:pPr algn="l">
              <a:lnSpc>
                <a:spcPct val="150000"/>
              </a:lnSpc>
            </a:pPr>
            <a:r>
              <a:rPr lang="en-US" sz="2400" b="1" u="sng" dirty="0">
                <a:latin typeface="Times New Roman" panose="02020603050405020304" pitchFamily="18" charset="0"/>
                <a:cs typeface="Times New Roman" panose="02020603050405020304" pitchFamily="18" charset="0"/>
              </a:rPr>
              <a:t>Article Title</a:t>
            </a:r>
            <a:r>
              <a:rPr lang="en-US" sz="2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ea typeface="Calibri" panose="020F0502020204030204" pitchFamily="34" charset="0"/>
                <a:cs typeface="Times New Roman" panose="02020603050405020304" pitchFamily="18" charset="0"/>
              </a:rPr>
              <a:t>The effect of the Internet on international trade</a:t>
            </a:r>
            <a:br>
              <a:rPr lang="en-US" sz="2400" b="1" i="1" dirty="0">
                <a:latin typeface="Times New Roman" panose="02020603050405020304" pitchFamily="18" charset="0"/>
                <a:ea typeface="Calibri" panose="020F0502020204030204" pitchFamily="34" charset="0"/>
                <a:cs typeface="Times New Roman" panose="02020603050405020304" pitchFamily="18" charset="0"/>
              </a:rPr>
            </a:br>
            <a:r>
              <a:rPr lang="en-US" sz="2400" b="1" u="sng" dirty="0">
                <a:latin typeface="Times New Roman" panose="02020603050405020304" pitchFamily="18" charset="0"/>
                <a:ea typeface="Calibri" panose="020F0502020204030204" pitchFamily="34" charset="0"/>
                <a:cs typeface="Times New Roman" panose="02020603050405020304" pitchFamily="18" charset="0"/>
              </a:rPr>
              <a:t>Authors</a:t>
            </a:r>
            <a:r>
              <a:rPr lang="en-US" sz="2400" b="1" dirty="0">
                <a:latin typeface="Times New Roman" panose="02020603050405020304" pitchFamily="18" charset="0"/>
                <a:ea typeface="Calibri" panose="020F0502020204030204" pitchFamily="34" charset="0"/>
                <a:cs typeface="Times New Roman" panose="02020603050405020304" pitchFamily="18" charset="0"/>
              </a:rPr>
              <a:t> : Caroline L. Freund and Diana </a:t>
            </a:r>
            <a:r>
              <a:rPr lang="en-US" sz="2400" b="1" dirty="0" err="1">
                <a:latin typeface="Times New Roman" panose="02020603050405020304" pitchFamily="18" charset="0"/>
                <a:ea typeface="Calibri" panose="020F0502020204030204" pitchFamily="34" charset="0"/>
                <a:cs typeface="Times New Roman" panose="02020603050405020304" pitchFamily="18" charset="0"/>
              </a:rPr>
              <a:t>Weinhold</a:t>
            </a:r>
            <a:r>
              <a:rPr lang="en-US" sz="2400" b="1" dirty="0">
                <a:latin typeface="Times New Roman" panose="02020603050405020304" pitchFamily="18" charset="0"/>
                <a:ea typeface="Calibri" panose="020F0502020204030204" pitchFamily="34" charset="0"/>
                <a:cs typeface="Times New Roman" panose="02020603050405020304" pitchFamily="18" charset="0"/>
              </a:rPr>
              <a:t> </a:t>
            </a:r>
            <a:br>
              <a:rPr lang="en-US" sz="2400" b="1" i="1" dirty="0">
                <a:latin typeface="Times New Roman" panose="02020603050405020304" pitchFamily="18" charset="0"/>
                <a:ea typeface="Calibri" panose="020F0502020204030204" pitchFamily="34" charset="0"/>
                <a:cs typeface="Times New Roman" panose="02020603050405020304" pitchFamily="18" charset="0"/>
              </a:rPr>
            </a:br>
            <a:r>
              <a:rPr lang="en-US" sz="2400" b="1" u="sng" dirty="0">
                <a:latin typeface="Times New Roman" panose="02020603050405020304" pitchFamily="18" charset="0"/>
                <a:ea typeface="Calibri" panose="020F0502020204030204" pitchFamily="34" charset="0"/>
                <a:cs typeface="Times New Roman" panose="02020603050405020304" pitchFamily="18" charset="0"/>
              </a:rPr>
              <a:t>Published</a:t>
            </a:r>
            <a:r>
              <a:rPr lang="en-US" sz="2400" b="1" dirty="0">
                <a:latin typeface="Times New Roman" panose="02020603050405020304" pitchFamily="18" charset="0"/>
                <a:ea typeface="Calibri" panose="020F0502020204030204" pitchFamily="34" charset="0"/>
                <a:cs typeface="Times New Roman" panose="02020603050405020304" pitchFamily="18" charset="0"/>
              </a:rPr>
              <a:t>: Journal of International Economics 62 (2004) 171-189</a:t>
            </a:r>
            <a:br>
              <a:rPr lang="en-US" sz="2400" b="1" dirty="0">
                <a:latin typeface="Times New Roman" panose="02020603050405020304" pitchFamily="18" charset="0"/>
                <a:ea typeface="Calibri" panose="020F0502020204030204" pitchFamily="34" charset="0"/>
                <a:cs typeface="Times New Roman" panose="02020603050405020304" pitchFamily="18" charset="0"/>
              </a:rPr>
            </a:br>
            <a:r>
              <a:rPr lang="en-US" sz="2400" b="1" u="sng" dirty="0">
                <a:latin typeface="Times New Roman" panose="02020603050405020304" pitchFamily="18" charset="0"/>
                <a:ea typeface="Calibri" panose="020F0502020204030204" pitchFamily="34" charset="0"/>
                <a:cs typeface="Times New Roman" panose="02020603050405020304" pitchFamily="18" charset="0"/>
              </a:rPr>
              <a:t>Link</a:t>
            </a:r>
            <a:r>
              <a:rPr lang="en-US" sz="2400" b="1" dirty="0">
                <a:latin typeface="Times New Roman" panose="02020603050405020304" pitchFamily="18" charset="0"/>
                <a:ea typeface="Calibri" panose="020F0502020204030204" pitchFamily="34" charset="0"/>
                <a:cs typeface="Times New Roman" panose="02020603050405020304" pitchFamily="18" charset="0"/>
              </a:rPr>
              <a:t>: www.elsevier.com/econbase</a:t>
            </a:r>
          </a:p>
        </p:txBody>
      </p:sp>
      <p:sp>
        <p:nvSpPr>
          <p:cNvPr id="6" name="Title 5"/>
          <p:cNvSpPr>
            <a:spLocks noGrp="1"/>
          </p:cNvSpPr>
          <p:nvPr>
            <p:ph type="ctrTitle"/>
          </p:nvPr>
        </p:nvSpPr>
        <p:spPr>
          <a:xfrm>
            <a:off x="3703010" y="1017581"/>
            <a:ext cx="4731900" cy="1077642"/>
          </a:xfrm>
        </p:spPr>
        <p:txBody>
          <a:bodyPr/>
          <a:lstStyle/>
          <a:p>
            <a:r>
              <a:rPr lang="en-US" sz="4800" u="sng" dirty="0"/>
              <a:t>Literature Review  </a:t>
            </a:r>
          </a:p>
        </p:txBody>
      </p:sp>
    </p:spTree>
    <p:extLst>
      <p:ext uri="{BB962C8B-B14F-4D97-AF65-F5344CB8AC3E}">
        <p14:creationId xmlns:p14="http://schemas.microsoft.com/office/powerpoint/2010/main" val="26825450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DF258-FBDF-4B27-9629-7EDE5A44E595}"/>
              </a:ext>
            </a:extLst>
          </p:cNvPr>
          <p:cNvSpPr>
            <a:spLocks noGrp="1"/>
          </p:cNvSpPr>
          <p:nvPr>
            <p:ph type="title"/>
          </p:nvPr>
        </p:nvSpPr>
        <p:spPr>
          <a:xfrm>
            <a:off x="1386114" y="921658"/>
            <a:ext cx="9601200" cy="587828"/>
          </a:xfrm>
        </p:spPr>
        <p:txBody>
          <a:bodyPr/>
          <a:lstStyle/>
          <a:p>
            <a:r>
              <a:rPr lang="en-US" sz="3200" b="1" dirty="0">
                <a:latin typeface="Times New Roman" panose="02020603050405020304" pitchFamily="18" charset="0"/>
                <a:cs typeface="Times New Roman" panose="02020603050405020304" pitchFamily="18" charset="0"/>
              </a:rPr>
              <a:t>Opinion on the Literature </a:t>
            </a:r>
          </a:p>
        </p:txBody>
      </p:sp>
      <p:sp>
        <p:nvSpPr>
          <p:cNvPr id="3" name="Content Placeholder 2">
            <a:extLst>
              <a:ext uri="{FF2B5EF4-FFF2-40B4-BE49-F238E27FC236}">
                <a16:creationId xmlns:a16="http://schemas.microsoft.com/office/drawing/2014/main" id="{9276B044-A495-4FDE-B341-D8F787F3BAD4}"/>
              </a:ext>
            </a:extLst>
          </p:cNvPr>
          <p:cNvSpPr>
            <a:spLocks noGrp="1"/>
          </p:cNvSpPr>
          <p:nvPr>
            <p:ph idx="1"/>
          </p:nvPr>
        </p:nvSpPr>
        <p:spPr>
          <a:xfrm>
            <a:off x="1092721" y="1769423"/>
            <a:ext cx="10842172" cy="4622801"/>
          </a:xfrm>
        </p:spPr>
        <p:txBody>
          <a:bodyPr/>
          <a:lstStyle/>
          <a:p>
            <a:pPr marL="0" indent="0" algn="just">
              <a:lnSpc>
                <a:spcPct val="150000"/>
              </a:lnSpc>
              <a:buNone/>
            </a:pPr>
            <a:r>
              <a:rPr lang="en-GB" sz="2000" dirty="0"/>
              <a:t>The literature review in Freund and </a:t>
            </a:r>
            <a:r>
              <a:rPr lang="en-GB" sz="2000" dirty="0" err="1"/>
              <a:t>Weinhold's</a:t>
            </a:r>
            <a:r>
              <a:rPr lang="en-GB" sz="2000" dirty="0"/>
              <a:t> paper is comprehensive and well-integrated, providing a solid foundation for their investigation into the Internet's impact on international trade. It effectively highlights the role of fixed entry costs, the importance of networks, and the early influence of the Internet on trade dynamics. However, the identified gaps suggest several areas for further research:</a:t>
            </a:r>
          </a:p>
          <a:p>
            <a:pPr>
              <a:lnSpc>
                <a:spcPct val="150000"/>
              </a:lnSpc>
              <a:buFont typeface="Wingdings" panose="05000000000000000000" pitchFamily="2" charset="2"/>
              <a:buChar char="q"/>
            </a:pPr>
            <a:r>
              <a:rPr lang="en-GB" sz="2000" dirty="0">
                <a:effectLst/>
                <a:latin typeface="Calibri" panose="020F0502020204030204" pitchFamily="34" charset="0"/>
                <a:ea typeface="Calibri" panose="020F0502020204030204" pitchFamily="34" charset="0"/>
                <a:cs typeface="Times New Roman" panose="02020603050405020304" pitchFamily="18" charset="0"/>
              </a:rPr>
              <a:t>Modern Digital Economy:</a:t>
            </a:r>
          </a:p>
          <a:p>
            <a:pPr marL="800100" lvl="1" algn="just">
              <a:lnSpc>
                <a:spcPct val="115000"/>
              </a:lnSpc>
              <a:spcAft>
                <a:spcPts val="1000"/>
              </a:spcAft>
              <a:buSzPts val="1000"/>
              <a:buFont typeface="Wingdings" panose="05000000000000000000" pitchFamily="2" charset="2"/>
              <a:buChar char="Ø"/>
              <a:tabLst>
                <a:tab pos="914400" algn="l"/>
              </a:tabLst>
            </a:pPr>
            <a:r>
              <a:rPr lang="en-GB" sz="2000" dirty="0">
                <a:effectLst/>
                <a:latin typeface="Calibri" panose="020F0502020204030204" pitchFamily="34" charset="0"/>
                <a:ea typeface="Calibri" panose="020F0502020204030204" pitchFamily="34" charset="0"/>
                <a:cs typeface="Times New Roman" panose="02020603050405020304" pitchFamily="18" charset="0"/>
              </a:rPr>
              <a:t>As the digital economy has evolved significantly since the late 1990s, updating the literature to include more recent studies would provide a clearer picture of the current impact of the Internet on trade.</a:t>
            </a:r>
          </a:p>
          <a:p>
            <a:pPr marL="800100" lvl="1" algn="just">
              <a:lnSpc>
                <a:spcPct val="115000"/>
              </a:lnSpc>
              <a:spcAft>
                <a:spcPts val="1000"/>
              </a:spcAft>
              <a:buSzPts val="1000"/>
              <a:buFont typeface="Wingdings" panose="05000000000000000000" pitchFamily="2" charset="2"/>
              <a:buChar char="Ø"/>
              <a:tabLst>
                <a:tab pos="914400" algn="l"/>
              </a:tabLst>
            </a:pPr>
            <a:endParaRPr lang="en-GB" sz="20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50000"/>
              </a:lnSpc>
              <a:buNone/>
            </a:pPr>
            <a:endParaRPr lang="en-US" sz="2000" dirty="0"/>
          </a:p>
        </p:txBody>
      </p:sp>
    </p:spTree>
    <p:extLst>
      <p:ext uri="{BB962C8B-B14F-4D97-AF65-F5344CB8AC3E}">
        <p14:creationId xmlns:p14="http://schemas.microsoft.com/office/powerpoint/2010/main" val="34113609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3F5EA0F-5B3D-4470-84AA-E14771C1FCFE}"/>
              </a:ext>
            </a:extLst>
          </p:cNvPr>
          <p:cNvSpPr txBox="1"/>
          <p:nvPr/>
        </p:nvSpPr>
        <p:spPr>
          <a:xfrm>
            <a:off x="1001484" y="341618"/>
            <a:ext cx="10809515" cy="6317755"/>
          </a:xfrm>
          <a:prstGeom prst="rect">
            <a:avLst/>
          </a:prstGeom>
          <a:noFill/>
        </p:spPr>
        <p:txBody>
          <a:bodyPr wrap="square">
            <a:spAutoFit/>
          </a:bodyPr>
          <a:lstStyle/>
          <a:p>
            <a:pPr marL="342900" lvl="0" indent="-342900" algn="just">
              <a:lnSpc>
                <a:spcPct val="115000"/>
              </a:lnSpc>
              <a:spcAft>
                <a:spcPts val="1000"/>
              </a:spcAft>
              <a:buSzPts val="1000"/>
              <a:buFont typeface="Wingdings" panose="05000000000000000000" pitchFamily="2" charset="2"/>
              <a:buChar char="q"/>
              <a:tabLst>
                <a:tab pos="457200" algn="l"/>
              </a:tabLst>
            </a:pPr>
            <a:r>
              <a:rPr lang="en-GB" b="1" dirty="0">
                <a:effectLst/>
                <a:latin typeface="Times New Roman" panose="02020603050405020304" pitchFamily="18" charset="0"/>
                <a:ea typeface="Calibri" panose="020F0502020204030204" pitchFamily="34" charset="0"/>
                <a:cs typeface="Times New Roman" panose="02020603050405020304" pitchFamily="18" charset="0"/>
              </a:rPr>
              <a:t>S</a:t>
            </a:r>
            <a:r>
              <a:rPr lang="en-GB" b="1" dirty="0">
                <a:latin typeface="Times New Roman" panose="02020603050405020304" pitchFamily="18" charset="0"/>
                <a:cs typeface="Times New Roman" panose="02020603050405020304" pitchFamily="18" charset="0"/>
              </a:rPr>
              <a:t>ervices Trade</a:t>
            </a:r>
          </a:p>
          <a:p>
            <a:pPr marL="742950" lvl="1" indent="-285750" algn="just">
              <a:lnSpc>
                <a:spcPct val="115000"/>
              </a:lnSpc>
              <a:spcAft>
                <a:spcPts val="1000"/>
              </a:spcAft>
              <a:buSzPts val="1000"/>
              <a:buFont typeface="Courier New" panose="02070309020205020404" pitchFamily="49" charset="0"/>
              <a:buChar char="o"/>
              <a:tabLst>
                <a:tab pos="914400" algn="l"/>
              </a:tabLst>
            </a:pPr>
            <a:r>
              <a:rPr lang="en-GB" dirty="0">
                <a:effectLst/>
                <a:latin typeface="Times New Roman" panose="02020603050405020304" pitchFamily="18" charset="0"/>
                <a:ea typeface="Calibri" panose="020F0502020204030204" pitchFamily="34" charset="0"/>
                <a:cs typeface="Times New Roman" panose="02020603050405020304" pitchFamily="18" charset="0"/>
              </a:rPr>
              <a:t>Given the rise of digital services, more research focused on how the Internet affects trade in services is essential. This could include studies on e-commerce platforms, digital marketing, and remote service delivery.</a:t>
            </a:r>
          </a:p>
          <a:p>
            <a:pPr marL="342900" lvl="0" indent="-342900" algn="just">
              <a:lnSpc>
                <a:spcPct val="115000"/>
              </a:lnSpc>
              <a:spcAft>
                <a:spcPts val="1000"/>
              </a:spcAft>
              <a:buSzPts val="1000"/>
              <a:buFont typeface="Wingdings" panose="05000000000000000000" pitchFamily="2" charset="2"/>
              <a:buChar char="q"/>
              <a:tabLst>
                <a:tab pos="457200" algn="l"/>
              </a:tabLst>
            </a:pPr>
            <a:r>
              <a:rPr lang="en-GB" b="1" dirty="0">
                <a:effectLst/>
                <a:latin typeface="Times New Roman" panose="02020603050405020304" pitchFamily="18" charset="0"/>
                <a:ea typeface="Calibri" panose="020F0502020204030204" pitchFamily="34" charset="0"/>
                <a:cs typeface="Times New Roman" panose="02020603050405020304" pitchFamily="18" charset="0"/>
              </a:rPr>
              <a:t>Detailed Internet Metrics</a:t>
            </a:r>
            <a:endParaRPr lang="en-GB"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gn="just">
              <a:lnSpc>
                <a:spcPct val="115000"/>
              </a:lnSpc>
              <a:spcAft>
                <a:spcPts val="1000"/>
              </a:spcAft>
              <a:buSzPts val="1000"/>
              <a:buFont typeface="Courier New" panose="02070309020205020404" pitchFamily="49" charset="0"/>
              <a:buChar char="o"/>
              <a:tabLst>
                <a:tab pos="914400" algn="l"/>
              </a:tabLst>
            </a:pPr>
            <a:r>
              <a:rPr lang="en-GB" dirty="0">
                <a:effectLst/>
                <a:latin typeface="Times New Roman" panose="02020603050405020304" pitchFamily="18" charset="0"/>
                <a:ea typeface="Calibri" panose="020F0502020204030204" pitchFamily="34" charset="0"/>
                <a:cs typeface="Times New Roman" panose="02020603050405020304" pitchFamily="18" charset="0"/>
              </a:rPr>
              <a:t>Utilizing more detailed and nuanced measures of Internet development would enhance the understanding of its impact on trade. This includes factors like Internet speed, access quality, and usage patterns.</a:t>
            </a:r>
          </a:p>
          <a:p>
            <a:pPr marL="342900" lvl="0" indent="-342900" algn="just">
              <a:lnSpc>
                <a:spcPct val="115000"/>
              </a:lnSpc>
              <a:spcAft>
                <a:spcPts val="1000"/>
              </a:spcAft>
              <a:buSzPts val="1000"/>
              <a:buFont typeface="Wingdings" panose="05000000000000000000" pitchFamily="2" charset="2"/>
              <a:buChar char="q"/>
              <a:tabLst>
                <a:tab pos="457200" algn="l"/>
              </a:tabLst>
            </a:pPr>
            <a:r>
              <a:rPr lang="en-GB" b="1" dirty="0">
                <a:effectLst/>
                <a:latin typeface="Times New Roman" panose="02020603050405020304" pitchFamily="18" charset="0"/>
                <a:ea typeface="Calibri" panose="020F0502020204030204" pitchFamily="34" charset="0"/>
                <a:cs typeface="Times New Roman" panose="02020603050405020304" pitchFamily="18" charset="0"/>
              </a:rPr>
              <a:t>Addressing the Digital Divide</a:t>
            </a:r>
            <a:endParaRPr lang="en-GB"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gn="just">
              <a:lnSpc>
                <a:spcPct val="115000"/>
              </a:lnSpc>
              <a:spcAft>
                <a:spcPts val="1000"/>
              </a:spcAft>
              <a:buSzPts val="1000"/>
              <a:buFont typeface="Courier New" panose="02070309020205020404" pitchFamily="49" charset="0"/>
              <a:buChar char="o"/>
              <a:tabLst>
                <a:tab pos="914400" algn="l"/>
              </a:tabLst>
            </a:pPr>
            <a:r>
              <a:rPr lang="en-GB" dirty="0">
                <a:effectLst/>
                <a:latin typeface="Times New Roman" panose="02020603050405020304" pitchFamily="18" charset="0"/>
                <a:ea typeface="Calibri" panose="020F0502020204030204" pitchFamily="34" charset="0"/>
                <a:cs typeface="Times New Roman" panose="02020603050405020304" pitchFamily="18" charset="0"/>
              </a:rPr>
              <a:t>Exploring how differences in Internet access and quality affect trade can inform policies aimed at reducing inequality and ensuring that the benefits of digital trade are widely shared.</a:t>
            </a:r>
          </a:p>
          <a:p>
            <a:pPr marL="342900" lvl="0" indent="-342900" algn="just">
              <a:lnSpc>
                <a:spcPct val="115000"/>
              </a:lnSpc>
              <a:spcAft>
                <a:spcPts val="1000"/>
              </a:spcAft>
              <a:buSzPts val="1000"/>
              <a:buFont typeface="Wingdings" panose="05000000000000000000" pitchFamily="2" charset="2"/>
              <a:buChar char="q"/>
              <a:tabLst>
                <a:tab pos="457200" algn="l"/>
              </a:tabLst>
            </a:pPr>
            <a:r>
              <a:rPr lang="en-GB" b="1" dirty="0">
                <a:effectLst/>
                <a:latin typeface="Times New Roman" panose="02020603050405020304" pitchFamily="18" charset="0"/>
                <a:ea typeface="Calibri" panose="020F0502020204030204" pitchFamily="34" charset="0"/>
                <a:cs typeface="Times New Roman" panose="02020603050405020304" pitchFamily="18" charset="0"/>
              </a:rPr>
              <a:t>Sector-Specific Impacts</a:t>
            </a:r>
            <a:endParaRPr lang="en-GB"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gn="just">
              <a:lnSpc>
                <a:spcPct val="115000"/>
              </a:lnSpc>
              <a:spcAft>
                <a:spcPts val="1000"/>
              </a:spcAft>
              <a:buSzPts val="1000"/>
              <a:buFont typeface="Courier New" panose="02070309020205020404" pitchFamily="49" charset="0"/>
              <a:buChar char="o"/>
              <a:tabLst>
                <a:tab pos="914400" algn="l"/>
              </a:tabLst>
            </a:pPr>
            <a:r>
              <a:rPr lang="en-GB" dirty="0" err="1">
                <a:effectLst/>
                <a:latin typeface="Times New Roman" panose="02020603050405020304" pitchFamily="18" charset="0"/>
                <a:ea typeface="Calibri" panose="020F0502020204030204" pitchFamily="34" charset="0"/>
                <a:cs typeface="Times New Roman" panose="02020603050405020304" pitchFamily="18" charset="0"/>
              </a:rPr>
              <a:t>Analyzing</a:t>
            </a:r>
            <a:r>
              <a:rPr lang="en-GB" dirty="0">
                <a:effectLst/>
                <a:latin typeface="Times New Roman" panose="02020603050405020304" pitchFamily="18" charset="0"/>
                <a:ea typeface="Calibri" panose="020F0502020204030204" pitchFamily="34" charset="0"/>
                <a:cs typeface="Times New Roman" panose="02020603050405020304" pitchFamily="18" charset="0"/>
              </a:rPr>
              <a:t> the impact of the Internet on specific sectors and SMEs can provide more targeted insights, helping to develop sector-specific strategies to enhance trade.</a:t>
            </a:r>
          </a:p>
          <a:p>
            <a:pPr marL="342900" lvl="0" indent="-342900" algn="just">
              <a:lnSpc>
                <a:spcPct val="115000"/>
              </a:lnSpc>
              <a:spcAft>
                <a:spcPts val="1000"/>
              </a:spcAft>
              <a:buSzPts val="1000"/>
              <a:buFont typeface="Wingdings" panose="05000000000000000000" pitchFamily="2" charset="2"/>
              <a:buChar char="q"/>
              <a:tabLst>
                <a:tab pos="457200" algn="l"/>
              </a:tabLst>
            </a:pPr>
            <a:r>
              <a:rPr lang="en-GB" b="1" dirty="0">
                <a:effectLst/>
                <a:latin typeface="Times New Roman" panose="02020603050405020304" pitchFamily="18" charset="0"/>
                <a:ea typeface="Calibri" panose="020F0502020204030204" pitchFamily="34" charset="0"/>
                <a:cs typeface="Times New Roman" panose="02020603050405020304" pitchFamily="18" charset="0"/>
              </a:rPr>
              <a:t>Regulatory Environment</a:t>
            </a:r>
            <a:endParaRPr lang="en-GB"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gn="just">
              <a:lnSpc>
                <a:spcPct val="115000"/>
              </a:lnSpc>
              <a:spcAft>
                <a:spcPts val="1000"/>
              </a:spcAft>
              <a:buSzPts val="1000"/>
              <a:buFont typeface="Courier New" panose="02070309020205020404" pitchFamily="49" charset="0"/>
              <a:buChar char="o"/>
              <a:tabLst>
                <a:tab pos="914400" algn="l"/>
              </a:tabLst>
            </a:pPr>
            <a:r>
              <a:rPr lang="en-GB" dirty="0">
                <a:effectLst/>
                <a:latin typeface="Times New Roman" panose="02020603050405020304" pitchFamily="18" charset="0"/>
                <a:ea typeface="Calibri" panose="020F0502020204030204" pitchFamily="34" charset="0"/>
                <a:cs typeface="Times New Roman" panose="02020603050405020304" pitchFamily="18" charset="0"/>
              </a:rPr>
              <a:t>Understanding how different regulatory frameworks impact digital trade is crucial for creating supportive policies that maximize the benefits of the Internet for international trade.</a:t>
            </a:r>
          </a:p>
        </p:txBody>
      </p:sp>
    </p:spTree>
    <p:extLst>
      <p:ext uri="{BB962C8B-B14F-4D97-AF65-F5344CB8AC3E}">
        <p14:creationId xmlns:p14="http://schemas.microsoft.com/office/powerpoint/2010/main" val="33211456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E045CA7-A33E-4103-9974-714EA7E167BC}"/>
              </a:ext>
            </a:extLst>
          </p:cNvPr>
          <p:cNvSpPr txBox="1"/>
          <p:nvPr/>
        </p:nvSpPr>
        <p:spPr>
          <a:xfrm>
            <a:off x="849087" y="125840"/>
            <a:ext cx="11092542" cy="6740307"/>
          </a:xfrm>
          <a:prstGeom prst="rect">
            <a:avLst/>
          </a:prstGeom>
          <a:noFill/>
        </p:spPr>
        <p:txBody>
          <a:bodyPr wrap="square">
            <a:spAutoFit/>
          </a:bodyPr>
          <a:lstStyle/>
          <a:p>
            <a:pPr algn="just"/>
            <a:r>
              <a:rPr lang="en-GB" sz="3200" b="1" u="sng" dirty="0">
                <a:solidFill>
                  <a:schemeClr val="tx2"/>
                </a:solidFill>
                <a:latin typeface="Times New Roman" panose="02020603050405020304" pitchFamily="18" charset="0"/>
                <a:ea typeface="+mj-ea"/>
                <a:cs typeface="Times New Roman" panose="02020603050405020304" pitchFamily="18" charset="0"/>
              </a:rPr>
              <a:t>Identified Gaps</a:t>
            </a:r>
          </a:p>
          <a:p>
            <a:pPr algn="just"/>
            <a:r>
              <a:rPr lang="en-GB" sz="2000" b="1" dirty="0">
                <a:latin typeface="Times New Roman" panose="02020603050405020304" pitchFamily="18" charset="0"/>
                <a:cs typeface="Times New Roman" panose="02020603050405020304" pitchFamily="18" charset="0"/>
              </a:rPr>
              <a:t>Focus on Early Digital Developments: </a:t>
            </a:r>
            <a:r>
              <a:rPr lang="en-GB" sz="2000" dirty="0">
                <a:latin typeface="Times New Roman" panose="02020603050405020304" pitchFamily="18" charset="0"/>
                <a:cs typeface="Times New Roman" panose="02020603050405020304" pitchFamily="18" charset="0"/>
              </a:rPr>
              <a:t>Most of the cited literature, such as Sanders (2000), emphasizes the initial stages of e-commerce and Internet growth. There is a lack of studies examining the long-term impacts and the evolution of digital trade post-2000s.</a:t>
            </a:r>
          </a:p>
          <a:p>
            <a:pPr algn="just"/>
            <a:r>
              <a:rPr lang="en-GB" sz="2000" b="1" dirty="0">
                <a:latin typeface="Times New Roman" panose="02020603050405020304" pitchFamily="18" charset="0"/>
                <a:cs typeface="Times New Roman" panose="02020603050405020304" pitchFamily="18" charset="0"/>
              </a:rPr>
              <a:t>Limited Scope on Services Trade: </a:t>
            </a:r>
            <a:r>
              <a:rPr lang="en-GB" sz="2000" dirty="0">
                <a:latin typeface="Times New Roman" panose="02020603050405020304" pitchFamily="18" charset="0"/>
                <a:cs typeface="Times New Roman" panose="02020603050405020304" pitchFamily="18" charset="0"/>
              </a:rPr>
              <a:t>While the paper by Freund and </a:t>
            </a:r>
            <a:r>
              <a:rPr lang="en-GB" sz="2000" dirty="0" err="1">
                <a:latin typeface="Times New Roman" panose="02020603050405020304" pitchFamily="18" charset="0"/>
                <a:cs typeface="Times New Roman" panose="02020603050405020304" pitchFamily="18" charset="0"/>
              </a:rPr>
              <a:t>Weinhold</a:t>
            </a:r>
            <a:r>
              <a:rPr lang="en-GB" sz="2000" dirty="0">
                <a:latin typeface="Times New Roman" panose="02020603050405020304" pitchFamily="18" charset="0"/>
                <a:cs typeface="Times New Roman" panose="02020603050405020304" pitchFamily="18" charset="0"/>
              </a:rPr>
              <a:t> acknowledges the potential impact of the Internet on services trade, the literature review primarily focuses on goods trade. This leaves a gap in understanding how digital technologies influence the increasingly significant services sector.</a:t>
            </a:r>
          </a:p>
          <a:p>
            <a:pPr algn="just"/>
            <a:r>
              <a:rPr lang="en-GB" sz="2000" b="1" dirty="0">
                <a:latin typeface="Times New Roman" panose="02020603050405020304" pitchFamily="18" charset="0"/>
                <a:cs typeface="Times New Roman" panose="02020603050405020304" pitchFamily="18" charset="0"/>
              </a:rPr>
              <a:t>Lack of Detailed Analysis on Internet Quality: </a:t>
            </a:r>
            <a:r>
              <a:rPr lang="en-GB" sz="2000" dirty="0">
                <a:latin typeface="Times New Roman" panose="02020603050405020304" pitchFamily="18" charset="0"/>
                <a:cs typeface="Times New Roman" panose="02020603050405020304" pitchFamily="18" charset="0"/>
              </a:rPr>
              <a:t>The cited studies often use broad measures of Internet development, such as the number of web hosts or users. There is a need for more detailed metrics, such as broadband penetration rates, mobile Internet usage, and the quality of digital infrastructure, to better capture the Internet's impact on trade.</a:t>
            </a:r>
          </a:p>
          <a:p>
            <a:pPr algn="just"/>
            <a:r>
              <a:rPr lang="en-GB" sz="2000" b="1" dirty="0">
                <a:latin typeface="Times New Roman" panose="02020603050405020304" pitchFamily="18" charset="0"/>
                <a:cs typeface="Times New Roman" panose="02020603050405020304" pitchFamily="18" charset="0"/>
              </a:rPr>
              <a:t>Digital Divide and Inequality: </a:t>
            </a:r>
            <a:r>
              <a:rPr lang="en-GB" sz="2000" dirty="0">
                <a:latin typeface="Times New Roman" panose="02020603050405020304" pitchFamily="18" charset="0"/>
                <a:cs typeface="Times New Roman" panose="02020603050405020304" pitchFamily="18" charset="0"/>
              </a:rPr>
              <a:t>The literature review does not extensively explore how disparities in Internet access between countries or regions affect trade dynamics. Understanding the implications of the digital divide on global trade is crucial for developing inclusive policies.</a:t>
            </a:r>
          </a:p>
          <a:p>
            <a:pPr algn="just"/>
            <a:r>
              <a:rPr lang="en-GB" sz="2000" b="1" dirty="0">
                <a:latin typeface="Times New Roman" panose="02020603050405020304" pitchFamily="18" charset="0"/>
                <a:cs typeface="Times New Roman" panose="02020603050405020304" pitchFamily="18" charset="0"/>
              </a:rPr>
              <a:t>Impact on SMEs and Specific Sectors: </a:t>
            </a:r>
            <a:r>
              <a:rPr lang="en-GB" sz="2000" dirty="0">
                <a:latin typeface="Times New Roman" panose="02020603050405020304" pitchFamily="18" charset="0"/>
                <a:cs typeface="Times New Roman" panose="02020603050405020304" pitchFamily="18" charset="0"/>
              </a:rPr>
              <a:t>While the literature highlights the general impact of reduced entry costs, there is limited discussion on how the Internet specifically affects small and medium-sized enterprises (SMEs) and different industry sectors. More targeted research could provide insights into these nuances.</a:t>
            </a:r>
          </a:p>
          <a:p>
            <a:pPr algn="just"/>
            <a:r>
              <a:rPr lang="en-GB" sz="2000" b="1" dirty="0">
                <a:latin typeface="Times New Roman" panose="02020603050405020304" pitchFamily="18" charset="0"/>
                <a:cs typeface="Times New Roman" panose="02020603050405020304" pitchFamily="18" charset="0"/>
              </a:rPr>
              <a:t>Regulatory and Policy Factors: </a:t>
            </a:r>
            <a:r>
              <a:rPr lang="en-GB" sz="2000" dirty="0">
                <a:latin typeface="Times New Roman" panose="02020603050405020304" pitchFamily="18" charset="0"/>
                <a:cs typeface="Times New Roman" panose="02020603050405020304" pitchFamily="18" charset="0"/>
              </a:rPr>
              <a:t>The influence of varying Internet regulations and policies across countries on trade is not thoroughly addressed. This is an important area as regulatory environments can significantly impact the effectiveness of digital trade.</a:t>
            </a:r>
          </a:p>
        </p:txBody>
      </p:sp>
    </p:spTree>
    <p:extLst>
      <p:ext uri="{BB962C8B-B14F-4D97-AF65-F5344CB8AC3E}">
        <p14:creationId xmlns:p14="http://schemas.microsoft.com/office/powerpoint/2010/main" val="35430232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3BCAE2CE-F5D8-4BB6-A52B-9737F0CA11B5}"/>
              </a:ext>
            </a:extLst>
          </p:cNvPr>
          <p:cNvSpPr>
            <a:spLocks noGrp="1"/>
          </p:cNvSpPr>
          <p:nvPr>
            <p:ph type="subTitle" idx="1"/>
          </p:nvPr>
        </p:nvSpPr>
        <p:spPr>
          <a:xfrm>
            <a:off x="1225797" y="1579396"/>
            <a:ext cx="9599221" cy="3876634"/>
          </a:xfrm>
        </p:spPr>
        <p:txBody>
          <a:bodyPr>
            <a:normAutofit/>
          </a:bodyPr>
          <a:lstStyle/>
          <a:p>
            <a:pPr algn="just"/>
            <a:r>
              <a:rPr lang="en-GB" sz="2400" dirty="0">
                <a:latin typeface="Calibri" panose="020F0502020204030204" pitchFamily="34" charset="0"/>
                <a:ea typeface="Calibri" panose="020F0502020204030204" pitchFamily="34" charset="0"/>
                <a:cs typeface="Times New Roman" panose="02020603050405020304" pitchFamily="18" charset="0"/>
              </a:rPr>
              <a:t>The literature review in Freund and </a:t>
            </a:r>
            <a:r>
              <a:rPr lang="en-GB" sz="2400" dirty="0" err="1">
                <a:latin typeface="Calibri" panose="020F0502020204030204" pitchFamily="34" charset="0"/>
                <a:ea typeface="Calibri" panose="020F0502020204030204" pitchFamily="34" charset="0"/>
                <a:cs typeface="Times New Roman" panose="02020603050405020304" pitchFamily="18" charset="0"/>
              </a:rPr>
              <a:t>Weinhold's</a:t>
            </a:r>
            <a:r>
              <a:rPr lang="en-GB" sz="2400" dirty="0">
                <a:latin typeface="Calibri" panose="020F0502020204030204" pitchFamily="34" charset="0"/>
                <a:ea typeface="Calibri" panose="020F0502020204030204" pitchFamily="34" charset="0"/>
                <a:cs typeface="Times New Roman" panose="02020603050405020304" pitchFamily="18" charset="0"/>
              </a:rPr>
              <a:t> paper effectively integrates key studies that emphasize the role of fixed entry costs, networks, and information in international trade. These studies collectively highlight the importance of reducing entry costs to facilitate market entry and trade growth. It </a:t>
            </a:r>
            <a:r>
              <a:rPr lang="en-GB" sz="2400" dirty="0">
                <a:effectLst/>
                <a:latin typeface="Calibri" panose="020F0502020204030204" pitchFamily="34" charset="0"/>
                <a:ea typeface="Calibri" panose="020F0502020204030204" pitchFamily="34" charset="0"/>
                <a:cs typeface="Times New Roman" panose="02020603050405020304" pitchFamily="18" charset="0"/>
              </a:rPr>
              <a:t>lays a strong foundation, addressing these gaps through future research will provide a more comprehensive understanding of the Internet's role in international trade. This will help policymakers and business men better navigate the digital landscape and leverage its potential for economic growth.</a:t>
            </a:r>
            <a:endParaRPr lang="en-US" sz="2400" dirty="0"/>
          </a:p>
        </p:txBody>
      </p:sp>
      <p:sp>
        <p:nvSpPr>
          <p:cNvPr id="2" name="Rectangle 1"/>
          <p:cNvSpPr/>
          <p:nvPr/>
        </p:nvSpPr>
        <p:spPr>
          <a:xfrm>
            <a:off x="1153886" y="994621"/>
            <a:ext cx="2145139" cy="584775"/>
          </a:xfrm>
          <a:prstGeom prst="rect">
            <a:avLst/>
          </a:prstGeom>
        </p:spPr>
        <p:txBody>
          <a:bodyPr wrap="none">
            <a:spAutoFit/>
          </a:bodyPr>
          <a:lstStyle/>
          <a:p>
            <a:r>
              <a:rPr lang="en-GB" sz="3200" b="1" u="sng" dirty="0">
                <a:solidFill>
                  <a:schemeClr val="tx2"/>
                </a:solidFill>
                <a:latin typeface="Times New Roman" panose="02020603050405020304" pitchFamily="18" charset="0"/>
                <a:ea typeface="+mj-ea"/>
                <a:cs typeface="Times New Roman" panose="02020603050405020304" pitchFamily="18" charset="0"/>
              </a:rPr>
              <a:t>Conclusion</a:t>
            </a:r>
          </a:p>
        </p:txBody>
      </p:sp>
    </p:spTree>
    <p:extLst>
      <p:ext uri="{BB962C8B-B14F-4D97-AF65-F5344CB8AC3E}">
        <p14:creationId xmlns:p14="http://schemas.microsoft.com/office/powerpoint/2010/main" val="6208226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a:xfrm>
            <a:off x="1910948" y="1454572"/>
            <a:ext cx="8981839" cy="3770722"/>
          </a:xfrm>
        </p:spPr>
        <p:txBody>
          <a:bodyPr/>
          <a:lstStyle/>
          <a:p>
            <a:r>
              <a:rPr lang="en-US" b="1" u="sng" dirty="0"/>
              <a:t>THANK YOU</a:t>
            </a:r>
          </a:p>
        </p:txBody>
      </p:sp>
    </p:spTree>
    <p:extLst>
      <p:ext uri="{BB962C8B-B14F-4D97-AF65-F5344CB8AC3E}">
        <p14:creationId xmlns:p14="http://schemas.microsoft.com/office/powerpoint/2010/main" val="36841509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02027" y="1"/>
            <a:ext cx="9670774" cy="1282148"/>
          </a:xfrm>
        </p:spPr>
        <p:txBody>
          <a:bodyPr>
            <a:normAutofit/>
          </a:bodyPr>
          <a:lstStyle/>
          <a:p>
            <a:r>
              <a:rPr lang="en-US" sz="3600" dirty="0"/>
              <a:t>In my research, I tried to select 2 styles of citations depending on the major.</a:t>
            </a:r>
          </a:p>
        </p:txBody>
      </p:sp>
      <p:sp>
        <p:nvSpPr>
          <p:cNvPr id="3" name="Text Placeholder 2"/>
          <p:cNvSpPr>
            <a:spLocks noGrp="1"/>
          </p:cNvSpPr>
          <p:nvPr>
            <p:ph type="body" sz="quarter" idx="13"/>
          </p:nvPr>
        </p:nvSpPr>
        <p:spPr>
          <a:xfrm>
            <a:off x="795131" y="1381539"/>
            <a:ext cx="11396870" cy="4959625"/>
          </a:xfrm>
        </p:spPr>
        <p:txBody>
          <a:bodyPr/>
          <a:lstStyle/>
          <a:p>
            <a:r>
              <a:rPr lang="en-US" sz="2800" dirty="0"/>
              <a:t>APA, American Psychology Association (APA) ensures that the author will never be accused of plagiarism and allows others who read the article to understand where the person obtained their information. Second, APA style provides style and writing guidelines to ensure that the research paper is easy to read and contains all the necessary elements.</a:t>
            </a:r>
          </a:p>
          <a:p>
            <a:r>
              <a:rPr lang="en-US" sz="2800" dirty="0"/>
              <a:t>What is the advantage of APA?</a:t>
            </a:r>
          </a:p>
          <a:p>
            <a:r>
              <a:rPr lang="en-US" sz="2800" dirty="0"/>
              <a:t>APA style provides a standard, consistent system for giving credit to others for their ideas. Following these guidelines will help you to avoid plagiarism in your writing. APA Style is widely accepted and is commonly used in professional publications</a:t>
            </a:r>
          </a:p>
          <a:p>
            <a:endParaRPr lang="en-US" sz="1100" dirty="0"/>
          </a:p>
        </p:txBody>
      </p:sp>
    </p:spTree>
    <p:extLst>
      <p:ext uri="{BB962C8B-B14F-4D97-AF65-F5344CB8AC3E}">
        <p14:creationId xmlns:p14="http://schemas.microsoft.com/office/powerpoint/2010/main" val="15853754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0"/>
            <a:ext cx="9601200" cy="1590261"/>
          </a:xfrm>
        </p:spPr>
        <p:txBody>
          <a:bodyPr>
            <a:normAutofit/>
          </a:bodyPr>
          <a:lstStyle/>
          <a:p>
            <a:r>
              <a:rPr lang="en-US" sz="3600" dirty="0">
                <a:latin typeface="Arial Narrow" panose="020B0606020202030204" pitchFamily="34" charset="0"/>
              </a:rPr>
              <a:t>What is IEEE Style</a:t>
            </a:r>
            <a:r>
              <a:rPr lang="en-US" sz="1800" dirty="0">
                <a:latin typeface="Arial Narrow" panose="020B0606020202030204" pitchFamily="34" charset="0"/>
              </a:rPr>
              <a:t>?</a:t>
            </a:r>
          </a:p>
        </p:txBody>
      </p:sp>
      <p:sp>
        <p:nvSpPr>
          <p:cNvPr id="3" name="Text Placeholder 2"/>
          <p:cNvSpPr>
            <a:spLocks noGrp="1"/>
          </p:cNvSpPr>
          <p:nvPr>
            <p:ph type="body" sz="quarter" idx="13"/>
          </p:nvPr>
        </p:nvSpPr>
        <p:spPr>
          <a:xfrm>
            <a:off x="487017" y="546652"/>
            <a:ext cx="11704983" cy="6311348"/>
          </a:xfrm>
        </p:spPr>
        <p:txBody>
          <a:bodyPr/>
          <a:lstStyle/>
          <a:p>
            <a:r>
              <a:rPr lang="en-US" sz="2800" dirty="0"/>
              <a:t>The Institute for Electrical and Electronics Engineers (IEEE) is a professional organization supporting many branches of engineering, computer science, and information technology. In addition to publishing journals, magazines, and conference proceedings, IEEE also makes many standards for a wide variety of industries.</a:t>
            </a:r>
          </a:p>
          <a:p>
            <a:r>
              <a:rPr lang="en-US" sz="2800" dirty="0"/>
              <a:t>IEEE citation style includes in-text citations, numbered in square brackets, which refer to the full citation listed in the reference list at the end of the paper. The reference list is organized numerically, not alphabetically. For examples, see the IEEE Editorial Style Manual</a:t>
            </a:r>
          </a:p>
          <a:p>
            <a:endParaRPr lang="en-US" sz="1600" dirty="0"/>
          </a:p>
        </p:txBody>
      </p:sp>
    </p:spTree>
    <p:extLst>
      <p:ext uri="{BB962C8B-B14F-4D97-AF65-F5344CB8AC3E}">
        <p14:creationId xmlns:p14="http://schemas.microsoft.com/office/powerpoint/2010/main" val="29568506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238540"/>
            <a:ext cx="9601200" cy="1073426"/>
          </a:xfrm>
        </p:spPr>
        <p:txBody>
          <a:bodyPr>
            <a:normAutofit/>
          </a:bodyPr>
          <a:lstStyle/>
          <a:p>
            <a:r>
              <a:rPr lang="en-US" sz="2800" dirty="0" err="1"/>
              <a:t>Cont</a:t>
            </a:r>
            <a:endParaRPr lang="en-US" sz="2800" dirty="0"/>
          </a:p>
        </p:txBody>
      </p:sp>
      <p:sp>
        <p:nvSpPr>
          <p:cNvPr id="3" name="Text Placeholder 2"/>
          <p:cNvSpPr>
            <a:spLocks noGrp="1"/>
          </p:cNvSpPr>
          <p:nvPr>
            <p:ph type="body" sz="quarter" idx="13"/>
          </p:nvPr>
        </p:nvSpPr>
        <p:spPr>
          <a:xfrm>
            <a:off x="1063487" y="755374"/>
            <a:ext cx="11042374" cy="5903843"/>
          </a:xfrm>
        </p:spPr>
        <p:txBody>
          <a:bodyPr/>
          <a:lstStyle/>
          <a:p>
            <a:r>
              <a:rPr lang="en-US" sz="2800" dirty="0"/>
              <a:t>IEEE Citation Guidelines</a:t>
            </a:r>
          </a:p>
          <a:p>
            <a:r>
              <a:rPr lang="en-US" sz="2800" dirty="0"/>
              <a:t>IEEE's publication on citation standards covers books, conference technical articles, online sources, periodicals, theses, and more.</a:t>
            </a:r>
          </a:p>
          <a:p>
            <a:r>
              <a:rPr lang="en-US" sz="2800" dirty="0"/>
              <a:t>IEEE Editorial Style Manual</a:t>
            </a:r>
          </a:p>
          <a:p>
            <a:r>
              <a:rPr lang="en-US" sz="2800" dirty="0"/>
              <a:t>This style manual provides editorial guidance for IEEE Transactions, Journals, and Letters. It outlines how to divide the parts of a paper, cite figures and tables, and give guidelines for specific grammar rules.</a:t>
            </a:r>
          </a:p>
          <a:p>
            <a:r>
              <a:rPr lang="en-US" sz="2800" dirty="0"/>
              <a:t>IEEE Article Templates</a:t>
            </a:r>
          </a:p>
          <a:p>
            <a:r>
              <a:rPr lang="en-US" sz="2800" dirty="0"/>
              <a:t>This site gives the nitty-gritty details on how to edit, format, and submit a paper for IEEE review and publication.</a:t>
            </a:r>
          </a:p>
          <a:p>
            <a:endParaRPr lang="en-US" sz="2800" dirty="0"/>
          </a:p>
        </p:txBody>
      </p:sp>
    </p:spTree>
    <p:extLst>
      <p:ext uri="{BB962C8B-B14F-4D97-AF65-F5344CB8AC3E}">
        <p14:creationId xmlns:p14="http://schemas.microsoft.com/office/powerpoint/2010/main" val="13388696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3BCAE2CE-F5D8-4BB6-A52B-9737F0CA11B5}"/>
              </a:ext>
            </a:extLst>
          </p:cNvPr>
          <p:cNvSpPr>
            <a:spLocks noGrp="1"/>
          </p:cNvSpPr>
          <p:nvPr>
            <p:ph type="subTitle" idx="1"/>
          </p:nvPr>
        </p:nvSpPr>
        <p:spPr>
          <a:xfrm>
            <a:off x="1393372" y="1262743"/>
            <a:ext cx="9651999" cy="4400118"/>
          </a:xfrm>
        </p:spPr>
        <p:txBody>
          <a:bodyPr>
            <a:normAutofit/>
          </a:bodyPr>
          <a:lstStyle/>
          <a:p>
            <a:pPr marL="457200" indent="-457200" algn="l">
              <a:buFont typeface="+mj-lt"/>
              <a:buAutoNum type="arabicPeriod"/>
            </a:pPr>
            <a:r>
              <a:rPr lang="en-US" sz="2400" b="1" dirty="0"/>
              <a:t>Objective  of the Paper</a:t>
            </a:r>
          </a:p>
          <a:p>
            <a:pPr marL="457200" indent="-457200" algn="l">
              <a:buFont typeface="+mj-lt"/>
              <a:buAutoNum type="arabicPeriod"/>
            </a:pPr>
            <a:endParaRPr lang="en-US" sz="2400" b="1" dirty="0"/>
          </a:p>
          <a:p>
            <a:pPr marL="457200" indent="-457200" algn="l">
              <a:buFont typeface="+mj-lt"/>
              <a:buAutoNum type="arabicPeriod"/>
            </a:pPr>
            <a:r>
              <a:rPr lang="en-US" sz="2400" b="1" dirty="0"/>
              <a:t>Literature Review</a:t>
            </a:r>
          </a:p>
          <a:p>
            <a:pPr marL="457200" indent="-457200" algn="l">
              <a:buFont typeface="+mj-lt"/>
              <a:buAutoNum type="arabicPeriod"/>
            </a:pPr>
            <a:endParaRPr lang="en-US" sz="2400" b="1" dirty="0"/>
          </a:p>
          <a:p>
            <a:pPr marL="457200" indent="-457200" algn="l">
              <a:buFont typeface="+mj-lt"/>
              <a:buAutoNum type="arabicPeriod"/>
            </a:pPr>
            <a:r>
              <a:rPr lang="en-US" sz="2400" b="1" dirty="0"/>
              <a:t>Gaps</a:t>
            </a:r>
          </a:p>
          <a:p>
            <a:pPr marL="457200" indent="-457200" algn="l">
              <a:buFont typeface="+mj-lt"/>
              <a:buAutoNum type="arabicPeriod"/>
            </a:pPr>
            <a:endParaRPr lang="en-US" sz="2400" b="1" dirty="0"/>
          </a:p>
          <a:p>
            <a:pPr marL="457200" indent="-457200" algn="l">
              <a:buFont typeface="+mj-lt"/>
              <a:buAutoNum type="arabicPeriod"/>
            </a:pPr>
            <a:r>
              <a:rPr lang="en-US" sz="2400" b="1" dirty="0"/>
              <a:t>Opinion</a:t>
            </a:r>
          </a:p>
          <a:p>
            <a:pPr marL="457200" indent="-457200" algn="l">
              <a:buFont typeface="+mj-lt"/>
              <a:buAutoNum type="arabicPeriod"/>
            </a:pPr>
            <a:endParaRPr lang="en-US" sz="2400" b="1" dirty="0"/>
          </a:p>
          <a:p>
            <a:pPr marL="457200" indent="-457200" algn="l">
              <a:buFont typeface="+mj-lt"/>
              <a:buAutoNum type="arabicPeriod"/>
            </a:pPr>
            <a:r>
              <a:rPr lang="en-US" sz="2400" b="1" dirty="0"/>
              <a:t>Conclusion</a:t>
            </a:r>
          </a:p>
        </p:txBody>
      </p:sp>
      <p:sp>
        <p:nvSpPr>
          <p:cNvPr id="4" name="Title 1"/>
          <p:cNvSpPr>
            <a:spLocks noGrp="1"/>
          </p:cNvSpPr>
          <p:nvPr>
            <p:ph type="ctrTitle"/>
          </p:nvPr>
        </p:nvSpPr>
        <p:spPr>
          <a:xfrm>
            <a:off x="5557829" y="595086"/>
            <a:ext cx="2004113" cy="416889"/>
          </a:xfrm>
        </p:spPr>
        <p:txBody>
          <a:bodyPr/>
          <a:lstStyle/>
          <a:p>
            <a:r>
              <a:rPr lang="en-US" sz="4800" u="sng" dirty="0"/>
              <a:t>Outline</a:t>
            </a:r>
          </a:p>
        </p:txBody>
      </p:sp>
    </p:spTree>
    <p:extLst>
      <p:ext uri="{BB962C8B-B14F-4D97-AF65-F5344CB8AC3E}">
        <p14:creationId xmlns:p14="http://schemas.microsoft.com/office/powerpoint/2010/main" val="21364448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3BCAE2CE-F5D8-4BB6-A52B-9737F0CA11B5}"/>
              </a:ext>
            </a:extLst>
          </p:cNvPr>
          <p:cNvSpPr>
            <a:spLocks noGrp="1"/>
          </p:cNvSpPr>
          <p:nvPr>
            <p:ph type="subTitle" idx="1"/>
          </p:nvPr>
        </p:nvSpPr>
        <p:spPr>
          <a:xfrm>
            <a:off x="1364343" y="1161143"/>
            <a:ext cx="9651999" cy="4400118"/>
          </a:xfrm>
        </p:spPr>
        <p:txBody>
          <a:bodyPr>
            <a:normAutofit/>
          </a:bodyPr>
          <a:lstStyle/>
          <a:p>
            <a:pPr algn="l">
              <a:lnSpc>
                <a:spcPct val="150000"/>
              </a:lnSpc>
            </a:pPr>
            <a:r>
              <a:rPr lang="en-US" sz="2400" b="1" dirty="0">
                <a:effectLst/>
                <a:latin typeface="Times New Roman" panose="02020603050405020304" pitchFamily="18" charset="0"/>
                <a:ea typeface="Calibri" panose="020F0502020204030204" pitchFamily="34" charset="0"/>
              </a:rPr>
              <a:t>Objective of the paper</a:t>
            </a:r>
          </a:p>
          <a:p>
            <a:pPr algn="l">
              <a:lnSpc>
                <a:spcPct val="150000"/>
              </a:lnSpc>
            </a:pPr>
            <a:r>
              <a:rPr lang="en-US" sz="2400" b="1" dirty="0">
                <a:latin typeface="Times New Roman" panose="02020603050405020304" pitchFamily="18" charset="0"/>
                <a:ea typeface="Calibri" panose="020F0502020204030204" pitchFamily="34" charset="0"/>
              </a:rPr>
              <a:t> </a:t>
            </a:r>
            <a:r>
              <a:rPr lang="en-US" dirty="0"/>
              <a:t>The objectives of this paper were;</a:t>
            </a:r>
          </a:p>
          <a:p>
            <a:pPr marL="342900" indent="-342900" algn="just">
              <a:lnSpc>
                <a:spcPct val="150000"/>
              </a:lnSpc>
              <a:buFont typeface="Wingdings" panose="05000000000000000000" pitchFamily="2" charset="2"/>
              <a:buChar char="§"/>
            </a:pPr>
            <a:r>
              <a:rPr lang="en-US" dirty="0"/>
              <a:t>To explore how Internet technology adoption and integration influences international trade patterns and volumes.</a:t>
            </a:r>
          </a:p>
          <a:p>
            <a:pPr marL="342900" indent="-342900" algn="just">
              <a:lnSpc>
                <a:spcPct val="150000"/>
              </a:lnSpc>
              <a:buFont typeface="Wingdings" panose="05000000000000000000" pitchFamily="2" charset="2"/>
              <a:buChar char="§"/>
            </a:pPr>
            <a:r>
              <a:rPr lang="en-US" dirty="0"/>
              <a:t>To assess various aspects such as the reduction in trade costs, the impact on small and medium enterprises, changes in consumer behavior, and the overall economic effects of globalization driven by digital communication and e-commerce platforms</a:t>
            </a:r>
          </a:p>
        </p:txBody>
      </p:sp>
    </p:spTree>
    <p:extLst>
      <p:ext uri="{BB962C8B-B14F-4D97-AF65-F5344CB8AC3E}">
        <p14:creationId xmlns:p14="http://schemas.microsoft.com/office/powerpoint/2010/main" val="32419158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5E8EC78E-135D-49AC-9E12-57A0CCE32CCB}"/>
              </a:ext>
            </a:extLst>
          </p:cNvPr>
          <p:cNvGraphicFramePr>
            <a:graphicFrameLocks noGrp="1"/>
          </p:cNvGraphicFramePr>
          <p:nvPr>
            <p:extLst>
              <p:ext uri="{D42A27DB-BD31-4B8C-83A1-F6EECF244321}">
                <p14:modId xmlns:p14="http://schemas.microsoft.com/office/powerpoint/2010/main" val="2195298202"/>
              </p:ext>
            </p:extLst>
          </p:nvPr>
        </p:nvGraphicFramePr>
        <p:xfrm>
          <a:off x="1012591" y="505245"/>
          <a:ext cx="10952343" cy="6355080"/>
        </p:xfrm>
        <a:graphic>
          <a:graphicData uri="http://schemas.openxmlformats.org/drawingml/2006/table">
            <a:tbl>
              <a:tblPr firstRow="1" bandRow="1">
                <a:tableStyleId>{5940675A-B579-460E-94D1-54222C63F5DA}</a:tableStyleId>
              </a:tblPr>
              <a:tblGrid>
                <a:gridCol w="377884">
                  <a:extLst>
                    <a:ext uri="{9D8B030D-6E8A-4147-A177-3AD203B41FA5}">
                      <a16:colId xmlns:a16="http://schemas.microsoft.com/office/drawing/2014/main" val="1129485146"/>
                    </a:ext>
                  </a:extLst>
                </a:gridCol>
                <a:gridCol w="1791978">
                  <a:extLst>
                    <a:ext uri="{9D8B030D-6E8A-4147-A177-3AD203B41FA5}">
                      <a16:colId xmlns:a16="http://schemas.microsoft.com/office/drawing/2014/main" val="2369725199"/>
                    </a:ext>
                  </a:extLst>
                </a:gridCol>
                <a:gridCol w="1800628">
                  <a:extLst>
                    <a:ext uri="{9D8B030D-6E8A-4147-A177-3AD203B41FA5}">
                      <a16:colId xmlns:a16="http://schemas.microsoft.com/office/drawing/2014/main" val="1094687541"/>
                    </a:ext>
                  </a:extLst>
                </a:gridCol>
                <a:gridCol w="1951630">
                  <a:extLst>
                    <a:ext uri="{9D8B030D-6E8A-4147-A177-3AD203B41FA5}">
                      <a16:colId xmlns:a16="http://schemas.microsoft.com/office/drawing/2014/main" val="659404907"/>
                    </a:ext>
                  </a:extLst>
                </a:gridCol>
                <a:gridCol w="5030223">
                  <a:extLst>
                    <a:ext uri="{9D8B030D-6E8A-4147-A177-3AD203B41FA5}">
                      <a16:colId xmlns:a16="http://schemas.microsoft.com/office/drawing/2014/main" val="3336074832"/>
                    </a:ext>
                  </a:extLst>
                </a:gridCol>
              </a:tblGrid>
              <a:tr h="485355">
                <a:tc>
                  <a:txBody>
                    <a:bodyPr/>
                    <a:lstStyle/>
                    <a:p>
                      <a:pPr marL="0" algn="ctr" defTabSz="914400" rtl="0" eaLnBrk="1" latinLnBrk="0" hangingPunct="1"/>
                      <a:r>
                        <a:rPr lang="en-GB" sz="1600" b="1" kern="1200" dirty="0">
                          <a:solidFill>
                            <a:schemeClr val="lt1"/>
                          </a:solidFill>
                          <a:latin typeface="Times New Roman" panose="02020603050405020304" pitchFamily="18" charset="0"/>
                          <a:ea typeface="+mn-ea"/>
                          <a:cs typeface="Times New Roman" panose="02020603050405020304" pitchFamily="18" charset="0"/>
                        </a:rPr>
                        <a:t>No. </a:t>
                      </a:r>
                    </a:p>
                    <a:p>
                      <a:pPr marL="0" algn="ctr" defTabSz="914400" rtl="0" eaLnBrk="1" latinLnBrk="0" hangingPunct="1"/>
                      <a:r>
                        <a:rPr lang="en-GB" sz="1600" b="1" kern="1200" dirty="0">
                          <a:solidFill>
                            <a:schemeClr val="lt1"/>
                          </a:solidFill>
                          <a:latin typeface="Times New Roman" panose="02020603050405020304" pitchFamily="18" charset="0"/>
                          <a:ea typeface="+mn-ea"/>
                          <a:cs typeface="Times New Roman" panose="02020603050405020304" pitchFamily="18" charset="0"/>
                        </a:rPr>
                        <a:t>Sr.</a:t>
                      </a:r>
                    </a:p>
                  </a:txBody>
                  <a:tcPr anchor="ctr">
                    <a:solidFill>
                      <a:srgbClr val="81A042"/>
                    </a:solidFill>
                  </a:tcPr>
                </a:tc>
                <a:tc>
                  <a:txBody>
                    <a:bodyPr/>
                    <a:lstStyle/>
                    <a:p>
                      <a:pPr marL="0" algn="ctr" defTabSz="914400" rtl="0" eaLnBrk="1" latinLnBrk="0" hangingPunct="1"/>
                      <a:r>
                        <a:rPr lang="en-GB" sz="1600" b="1" kern="1200" dirty="0">
                          <a:solidFill>
                            <a:schemeClr val="lt1"/>
                          </a:solidFill>
                          <a:latin typeface="Times New Roman" panose="02020603050405020304" pitchFamily="18" charset="0"/>
                          <a:ea typeface="+mn-ea"/>
                          <a:cs typeface="Times New Roman" panose="02020603050405020304" pitchFamily="18" charset="0"/>
                        </a:rPr>
                        <a:t>Authors</a:t>
                      </a:r>
                    </a:p>
                  </a:txBody>
                  <a:tcPr anchor="ctr">
                    <a:solidFill>
                      <a:srgbClr val="81A042"/>
                    </a:solidFill>
                  </a:tcPr>
                </a:tc>
                <a:tc>
                  <a:txBody>
                    <a:bodyPr/>
                    <a:lstStyle/>
                    <a:p>
                      <a:pPr marL="0" algn="ctr" defTabSz="914400" rtl="0" eaLnBrk="1" latinLnBrk="0" hangingPunct="1"/>
                      <a:r>
                        <a:rPr lang="en-GB" sz="1600" b="1" kern="1200" dirty="0">
                          <a:solidFill>
                            <a:schemeClr val="lt1"/>
                          </a:solidFill>
                          <a:latin typeface="Times New Roman" panose="02020603050405020304" pitchFamily="18" charset="0"/>
                          <a:ea typeface="+mn-ea"/>
                          <a:cs typeface="Times New Roman" panose="02020603050405020304" pitchFamily="18" charset="0"/>
                        </a:rPr>
                        <a:t>Titles</a:t>
                      </a:r>
                    </a:p>
                  </a:txBody>
                  <a:tcPr anchor="ctr">
                    <a:solidFill>
                      <a:srgbClr val="81A042"/>
                    </a:solidFill>
                  </a:tcPr>
                </a:tc>
                <a:tc>
                  <a:txBody>
                    <a:bodyPr/>
                    <a:lstStyle/>
                    <a:p>
                      <a:pPr marL="0" algn="ctr" defTabSz="914400" rtl="0" eaLnBrk="1" latinLnBrk="0" hangingPunct="1"/>
                      <a:r>
                        <a:rPr lang="en-GB" sz="1600" b="1" kern="1200" dirty="0">
                          <a:solidFill>
                            <a:schemeClr val="lt1"/>
                          </a:solidFill>
                          <a:latin typeface="Times New Roman" panose="02020603050405020304" pitchFamily="18" charset="0"/>
                          <a:ea typeface="+mn-ea"/>
                          <a:cs typeface="Times New Roman" panose="02020603050405020304" pitchFamily="18" charset="0"/>
                        </a:rPr>
                        <a:t>Emphasis </a:t>
                      </a:r>
                    </a:p>
                  </a:txBody>
                  <a:tcPr anchor="ctr">
                    <a:solidFill>
                      <a:srgbClr val="81A042"/>
                    </a:solidFill>
                  </a:tcPr>
                </a:tc>
                <a:tc>
                  <a:txBody>
                    <a:bodyPr/>
                    <a:lstStyle/>
                    <a:p>
                      <a:pPr marL="0" algn="ctr" defTabSz="914400" rtl="0" eaLnBrk="1" latinLnBrk="0" hangingPunct="1"/>
                      <a:r>
                        <a:rPr lang="en-GB" sz="1600" b="1" kern="1200" dirty="0">
                          <a:solidFill>
                            <a:schemeClr val="lt1"/>
                          </a:solidFill>
                          <a:latin typeface="Times New Roman" panose="02020603050405020304" pitchFamily="18" charset="0"/>
                          <a:ea typeface="+mn-ea"/>
                          <a:cs typeface="Times New Roman" panose="02020603050405020304" pitchFamily="18" charset="0"/>
                        </a:rPr>
                        <a:t>Findings</a:t>
                      </a:r>
                    </a:p>
                  </a:txBody>
                  <a:tcPr anchor="ctr">
                    <a:solidFill>
                      <a:srgbClr val="81A042"/>
                    </a:solidFill>
                  </a:tcPr>
                </a:tc>
                <a:extLst>
                  <a:ext uri="{0D108BD9-81ED-4DB2-BD59-A6C34878D82A}">
                    <a16:rowId xmlns:a16="http://schemas.microsoft.com/office/drawing/2014/main" val="2746900716"/>
                  </a:ext>
                </a:extLst>
              </a:tr>
              <a:tr h="370840">
                <a:tc>
                  <a:txBody>
                    <a:bodyPr/>
                    <a:lstStyle/>
                    <a:p>
                      <a:pPr algn="ctr"/>
                      <a:r>
                        <a:rPr lang="en-GB" sz="1600" b="1" dirty="0"/>
                        <a:t>1.</a:t>
                      </a:r>
                      <a:endParaRPr lang="en-GB" sz="1600" b="1" dirty="0">
                        <a:latin typeface="Times New Roman" panose="02020603050405020304" pitchFamily="18" charset="0"/>
                        <a:cs typeface="Times New Roman" panose="02020603050405020304"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600" kern="1200" dirty="0">
                          <a:effectLst/>
                        </a:rPr>
                        <a:t>Sanders (2000)</a:t>
                      </a:r>
                    </a:p>
                    <a:p>
                      <a:pPr algn="ctr"/>
                      <a:endParaRPr lang="en-GB" sz="1600" dirty="0">
                        <a:latin typeface="Times New Roman" panose="02020603050405020304" pitchFamily="18" charset="0"/>
                        <a:cs typeface="Times New Roman" panose="02020603050405020304" pitchFamily="18" charset="0"/>
                      </a:endParaRPr>
                    </a:p>
                  </a:txBody>
                  <a:tcPr anchor="ctr"/>
                </a:tc>
                <a:tc>
                  <a:txBody>
                    <a:bodyPr/>
                    <a:lstStyle/>
                    <a:p>
                      <a:pPr algn="ctr"/>
                      <a:r>
                        <a:rPr lang="en-GB" sz="1600" dirty="0"/>
                        <a:t>E-commerce and International Trade: The Impact of the Internet on Global Business</a:t>
                      </a:r>
                      <a:endParaRPr lang="en-GB" sz="1600" dirty="0">
                        <a:latin typeface="Times New Roman" panose="02020603050405020304" pitchFamily="18" charset="0"/>
                        <a:cs typeface="Times New Roman" panose="02020603050405020304"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600" kern="1200" dirty="0">
                          <a:effectLst/>
                        </a:rPr>
                        <a:t>He focuses on the rise of e-commerce and its impact on global trade.</a:t>
                      </a:r>
                    </a:p>
                  </a:txBody>
                  <a:tcPr anchor="ctr"/>
                </a:tc>
                <a:tc>
                  <a:txBody>
                    <a:bodyPr/>
                    <a:lstStyle/>
                    <a:p>
                      <a:pPr marL="285750" lvl="0" indent="-285750" algn="l" defTabSz="914400" rtl="0" eaLnBrk="1" latinLnBrk="0" hangingPunct="1">
                        <a:lnSpc>
                          <a:spcPct val="100000"/>
                        </a:lnSpc>
                        <a:spcAft>
                          <a:spcPts val="1000"/>
                        </a:spcAft>
                        <a:buSzPts val="1000"/>
                        <a:buFont typeface="Wingdings" panose="05000000000000000000" pitchFamily="2" charset="2"/>
                        <a:buChar char="§"/>
                        <a:tabLst>
                          <a:tab pos="457200" algn="l"/>
                        </a:tabLst>
                      </a:pPr>
                      <a:r>
                        <a:rPr lang="en-GB" sz="1600" kern="1200" dirty="0">
                          <a:effectLst/>
                        </a:rPr>
                        <a:t>The study estimates that global e-commerce cross-border trade was $44 billion in 2000, projected to grow to $1.4 trillion by 2004, accounting for 18 percent of total exports.</a:t>
                      </a:r>
                    </a:p>
                    <a:p>
                      <a:pPr marL="285750" lvl="0" indent="-285750" algn="l" defTabSz="914400" rtl="0" eaLnBrk="1" latinLnBrk="0" hangingPunct="1">
                        <a:lnSpc>
                          <a:spcPct val="100000"/>
                        </a:lnSpc>
                        <a:spcAft>
                          <a:spcPts val="1000"/>
                        </a:spcAft>
                        <a:buSzPts val="1000"/>
                        <a:buFont typeface="Wingdings" panose="05000000000000000000" pitchFamily="2" charset="2"/>
                        <a:buChar char="§"/>
                        <a:tabLst>
                          <a:tab pos="457200" algn="l"/>
                        </a:tabLst>
                      </a:pPr>
                      <a:r>
                        <a:rPr lang="en-GB" sz="1600" kern="1200" dirty="0">
                          <a:effectLst/>
                        </a:rPr>
                        <a:t>Highlights specific examples of industries and companies that have benefited from the Internet's ability to facilitate international trade.</a:t>
                      </a:r>
                      <a:endParaRPr lang="en-GB" sz="1600" kern="1200" dirty="0">
                        <a:solidFill>
                          <a:schemeClr val="lt1"/>
                        </a:solidFill>
                        <a:effectLst/>
                        <a:latin typeface="Times New Roman" panose="02020603050405020304" pitchFamily="18" charset="0"/>
                        <a:ea typeface="+mn-ea"/>
                        <a:cs typeface="Times New Roman" panose="02020603050405020304" pitchFamily="18" charset="0"/>
                      </a:endParaRPr>
                    </a:p>
                  </a:txBody>
                  <a:tcPr anchor="ctr"/>
                </a:tc>
                <a:extLst>
                  <a:ext uri="{0D108BD9-81ED-4DB2-BD59-A6C34878D82A}">
                    <a16:rowId xmlns:a16="http://schemas.microsoft.com/office/drawing/2014/main" val="3462719589"/>
                  </a:ext>
                </a:extLst>
              </a:tr>
              <a:tr h="370840">
                <a:tc>
                  <a:txBody>
                    <a:bodyPr/>
                    <a:lstStyle/>
                    <a:p>
                      <a:pPr algn="ctr"/>
                      <a:r>
                        <a:rPr lang="en-GB" sz="1600" b="1" dirty="0"/>
                        <a:t>2.</a:t>
                      </a:r>
                      <a:endParaRPr lang="en-GB" sz="1600" b="1" dirty="0">
                        <a:latin typeface="Times New Roman" panose="02020603050405020304" pitchFamily="18" charset="0"/>
                        <a:cs typeface="Times New Roman" panose="02020603050405020304"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600" kern="1200" dirty="0">
                          <a:effectLst/>
                        </a:rPr>
                        <a:t>Baldwin (1988)</a:t>
                      </a:r>
                      <a:endParaRPr lang="en-GB" sz="1600" kern="1200" dirty="0">
                        <a:solidFill>
                          <a:schemeClr val="lt1"/>
                        </a:solidFill>
                        <a:effectLst/>
                        <a:latin typeface="Times New Roman" panose="02020603050405020304" pitchFamily="18" charset="0"/>
                        <a:ea typeface="+mn-ea"/>
                        <a:cs typeface="Times New Roman" panose="02020603050405020304" pitchFamily="18" charset="0"/>
                      </a:endParaRPr>
                    </a:p>
                  </a:txBody>
                  <a:tcPr anchor="ctr"/>
                </a:tc>
                <a:tc>
                  <a:txBody>
                    <a:bodyPr/>
                    <a:lstStyle/>
                    <a:p>
                      <a:pPr algn="ctr"/>
                      <a:r>
                        <a:rPr lang="en-GB" sz="1600" dirty="0"/>
                        <a:t>Hysteresis in Import Prices: An Empirical </a:t>
                      </a:r>
                      <a:r>
                        <a:rPr lang="en-GB" sz="1600" dirty="0" err="1"/>
                        <a:t>Analysi</a:t>
                      </a:r>
                      <a:endParaRPr lang="en-GB" sz="1600" dirty="0">
                        <a:latin typeface="Times New Roman" panose="02020603050405020304" pitchFamily="18" charset="0"/>
                        <a:cs typeface="Times New Roman" panose="02020603050405020304" pitchFamily="18" charset="0"/>
                      </a:endParaRPr>
                    </a:p>
                  </a:txBody>
                  <a:tcPr anchor="ctr"/>
                </a:tc>
                <a:tc>
                  <a:txBody>
                    <a:bodyPr/>
                    <a:lstStyle/>
                    <a:p>
                      <a:pPr algn="ctr"/>
                      <a:r>
                        <a:rPr lang="en-GB" sz="1600" kern="1200" dirty="0">
                          <a:effectLst/>
                        </a:rPr>
                        <a:t>Baldwin's seminal work emphasizes the importance of fixed entry costs in international trade.</a:t>
                      </a:r>
                      <a:endParaRPr lang="en-GB" sz="1600" dirty="0">
                        <a:latin typeface="Times New Roman" panose="02020603050405020304" pitchFamily="18" charset="0"/>
                        <a:cs typeface="Times New Roman" panose="02020603050405020304" pitchFamily="18" charset="0"/>
                      </a:endParaRPr>
                    </a:p>
                  </a:txBody>
                  <a:tcPr anchor="ctr"/>
                </a:tc>
                <a:tc>
                  <a:txBody>
                    <a:bodyPr/>
                    <a:lstStyle/>
                    <a:p>
                      <a:pPr marL="285750" lvl="0" indent="-285750" algn="l" defTabSz="914400" rtl="0" eaLnBrk="1" latinLnBrk="0" hangingPunct="1">
                        <a:lnSpc>
                          <a:spcPct val="100000"/>
                        </a:lnSpc>
                        <a:spcAft>
                          <a:spcPts val="1000"/>
                        </a:spcAft>
                        <a:buSzPts val="1000"/>
                        <a:buFont typeface="Wingdings" panose="05000000000000000000" pitchFamily="2" charset="2"/>
                        <a:buChar char="§"/>
                        <a:tabLst>
                          <a:tab pos="457200" algn="l"/>
                        </a:tabLst>
                      </a:pPr>
                      <a:r>
                        <a:rPr lang="en-GB" sz="1600" kern="1200" dirty="0">
                          <a:solidFill>
                            <a:schemeClr val="tx1"/>
                          </a:solidFill>
                          <a:effectLst/>
                          <a:latin typeface="+mn-lt"/>
                          <a:ea typeface="+mn-ea"/>
                          <a:cs typeface="+mn-cs"/>
                        </a:rPr>
                        <a:t>Introduces the concept of hysteresis in import prices, where fixed costs play a crucial role in determining trade flows.</a:t>
                      </a:r>
                    </a:p>
                    <a:p>
                      <a:pPr marL="285750" lvl="0" indent="-285750" algn="l" defTabSz="914400" rtl="0" eaLnBrk="1" latinLnBrk="0" hangingPunct="1">
                        <a:lnSpc>
                          <a:spcPct val="100000"/>
                        </a:lnSpc>
                        <a:spcAft>
                          <a:spcPts val="1000"/>
                        </a:spcAft>
                        <a:buSzPts val="1000"/>
                        <a:buFont typeface="Wingdings" panose="05000000000000000000" pitchFamily="2" charset="2"/>
                        <a:buChar char="§"/>
                        <a:tabLst>
                          <a:tab pos="457200" algn="l"/>
                        </a:tabLst>
                      </a:pPr>
                      <a:r>
                        <a:rPr lang="en-GB" sz="1600" kern="1200" dirty="0">
                          <a:solidFill>
                            <a:schemeClr val="tx1"/>
                          </a:solidFill>
                          <a:effectLst/>
                          <a:latin typeface="+mn-lt"/>
                          <a:ea typeface="+mn-ea"/>
                          <a:cs typeface="+mn-cs"/>
                        </a:rPr>
                        <a:t>Suggests that sunk costs can explain the persistence of trade patterns and market entry behaviours.</a:t>
                      </a:r>
                    </a:p>
                  </a:txBody>
                  <a:tcPr anchor="ctr"/>
                </a:tc>
                <a:extLst>
                  <a:ext uri="{0D108BD9-81ED-4DB2-BD59-A6C34878D82A}">
                    <a16:rowId xmlns:a16="http://schemas.microsoft.com/office/drawing/2014/main" val="1730237383"/>
                  </a:ext>
                </a:extLst>
              </a:tr>
              <a:tr h="370840">
                <a:tc>
                  <a:txBody>
                    <a:bodyPr/>
                    <a:lstStyle/>
                    <a:p>
                      <a:pPr algn="ctr"/>
                      <a:r>
                        <a:rPr lang="en-GB" sz="1600" b="1" dirty="0"/>
                        <a:t>3.</a:t>
                      </a:r>
                      <a:endParaRPr lang="en-GB" sz="1600" b="1" dirty="0">
                        <a:latin typeface="Times New Roman" panose="02020603050405020304" pitchFamily="18" charset="0"/>
                        <a:cs typeface="Times New Roman" panose="02020603050405020304" pitchFamily="18" charset="0"/>
                      </a:endParaRPr>
                    </a:p>
                  </a:txBody>
                  <a:tcPr anchor="ctr"/>
                </a:tc>
                <a:tc>
                  <a:txBody>
                    <a:bodyPr/>
                    <a:lstStyle/>
                    <a:p>
                      <a:pPr algn="ctr"/>
                      <a:r>
                        <a:rPr lang="en-GB" sz="1600" kern="1200" dirty="0" err="1">
                          <a:effectLst/>
                        </a:rPr>
                        <a:t>Eichengreen</a:t>
                      </a:r>
                      <a:r>
                        <a:rPr lang="en-GB" sz="1600" kern="1200" dirty="0">
                          <a:effectLst/>
                        </a:rPr>
                        <a:t> and Irwin (1998))</a:t>
                      </a:r>
                      <a:endParaRPr lang="en-GB" sz="1600" dirty="0">
                        <a:latin typeface="Times New Roman" panose="02020603050405020304" pitchFamily="18" charset="0"/>
                        <a:cs typeface="Times New Roman" panose="02020603050405020304" pitchFamily="18" charset="0"/>
                      </a:endParaRPr>
                    </a:p>
                  </a:txBody>
                  <a:tcPr anchor="ctr"/>
                </a:tc>
                <a:tc>
                  <a:txBody>
                    <a:bodyPr/>
                    <a:lstStyle/>
                    <a:p>
                      <a:pPr algn="ctr"/>
                      <a:r>
                        <a:rPr lang="en-GB" sz="1600"/>
                        <a:t>The Role of History in Bilateral Trade Flows</a:t>
                      </a:r>
                      <a:endParaRPr lang="en-GB" sz="1600" dirty="0">
                        <a:latin typeface="Times New Roman" panose="02020603050405020304" pitchFamily="18" charset="0"/>
                        <a:cs typeface="Times New Roman" panose="02020603050405020304" pitchFamily="18" charset="0"/>
                      </a:endParaRPr>
                    </a:p>
                  </a:txBody>
                  <a:tcPr anchor="ctr"/>
                </a:tc>
                <a:tc>
                  <a:txBody>
                    <a:bodyPr/>
                    <a:lstStyle/>
                    <a:p>
                      <a:pPr algn="ctr"/>
                      <a:r>
                        <a:rPr lang="en-GB" sz="1600" kern="1200" dirty="0">
                          <a:effectLst/>
                        </a:rPr>
                        <a:t>This study explores the historical persistence of trade patterns and the role of fixed costs.</a:t>
                      </a:r>
                      <a:endParaRPr lang="en-GB" sz="1600" dirty="0">
                        <a:latin typeface="Times New Roman" panose="02020603050405020304" pitchFamily="18" charset="0"/>
                        <a:cs typeface="Times New Roman" panose="02020603050405020304" pitchFamily="18" charset="0"/>
                      </a:endParaRPr>
                    </a:p>
                  </a:txBody>
                  <a:tcPr anchor="ctr"/>
                </a:tc>
                <a:tc>
                  <a:txBody>
                    <a:bodyPr/>
                    <a:lstStyle/>
                    <a:p>
                      <a:pPr marL="285750" lvl="0" indent="-285750" algn="l" defTabSz="914400" rtl="0" eaLnBrk="1" latinLnBrk="0" hangingPunct="1">
                        <a:lnSpc>
                          <a:spcPct val="100000"/>
                        </a:lnSpc>
                        <a:spcAft>
                          <a:spcPts val="1000"/>
                        </a:spcAft>
                        <a:buSzPts val="1000"/>
                        <a:buFont typeface="Wingdings" panose="05000000000000000000" pitchFamily="2" charset="2"/>
                        <a:buChar char="§"/>
                        <a:tabLst>
                          <a:tab pos="457200" algn="l"/>
                        </a:tabLst>
                      </a:pPr>
                      <a:r>
                        <a:rPr lang="en-GB" sz="1600" kern="1200" dirty="0">
                          <a:solidFill>
                            <a:schemeClr val="tx1"/>
                          </a:solidFill>
                          <a:effectLst/>
                          <a:latin typeface="+mn-lt"/>
                          <a:ea typeface="+mn-ea"/>
                          <a:cs typeface="+mn-cs"/>
                        </a:rPr>
                        <a:t>Finds that historical trade relationships significantly influence current trade patterns, which the authors interpret as evidence of high entry costs.</a:t>
                      </a:r>
                    </a:p>
                    <a:p>
                      <a:pPr marL="285750" lvl="0" indent="-285750" algn="l" defTabSz="914400" rtl="0" eaLnBrk="1" latinLnBrk="0" hangingPunct="1">
                        <a:lnSpc>
                          <a:spcPct val="100000"/>
                        </a:lnSpc>
                        <a:spcAft>
                          <a:spcPts val="1000"/>
                        </a:spcAft>
                        <a:buSzPts val="1000"/>
                        <a:buFont typeface="Wingdings" panose="05000000000000000000" pitchFamily="2" charset="2"/>
                        <a:buChar char="§"/>
                        <a:tabLst>
                          <a:tab pos="457200" algn="l"/>
                        </a:tabLst>
                      </a:pPr>
                      <a:r>
                        <a:rPr lang="en-GB" sz="1600" kern="1200" dirty="0">
                          <a:solidFill>
                            <a:schemeClr val="tx1"/>
                          </a:solidFill>
                          <a:effectLst/>
                          <a:latin typeface="+mn-lt"/>
                          <a:ea typeface="+mn-ea"/>
                          <a:cs typeface="+mn-cs"/>
                        </a:rPr>
                        <a:t>Emphasizes the long-lasting impact of initial trade connections on future trade volumes.</a:t>
                      </a:r>
                    </a:p>
                  </a:txBody>
                  <a:tcPr anchor="ctr"/>
                </a:tc>
                <a:extLst>
                  <a:ext uri="{0D108BD9-81ED-4DB2-BD59-A6C34878D82A}">
                    <a16:rowId xmlns:a16="http://schemas.microsoft.com/office/drawing/2014/main" val="643997833"/>
                  </a:ext>
                </a:extLst>
              </a:tr>
            </a:tbl>
          </a:graphicData>
        </a:graphic>
      </p:graphicFrame>
      <p:sp>
        <p:nvSpPr>
          <p:cNvPr id="4" name="Title 5"/>
          <p:cNvSpPr txBox="1">
            <a:spLocks/>
          </p:cNvSpPr>
          <p:nvPr/>
        </p:nvSpPr>
        <p:spPr>
          <a:xfrm>
            <a:off x="4713156" y="-33576"/>
            <a:ext cx="4731900" cy="1077642"/>
          </a:xfrm>
          <a:prstGeom prst="rect">
            <a:avLst/>
          </a:prstGeom>
        </p:spPr>
        <p:txBody>
          <a:bodyPr vert="horz" lIns="91440" tIns="45720" rIns="91440" bIns="45720" rtlCol="0" anchor="t">
            <a:normAutofit/>
          </a:bodyPr>
          <a:lstStyle>
            <a:lvl1pPr algn="l" defTabSz="914400" rtl="0" eaLnBrk="1" latinLnBrk="0" hangingPunct="1">
              <a:lnSpc>
                <a:spcPct val="89000"/>
              </a:lnSpc>
              <a:spcBef>
                <a:spcPct val="0"/>
              </a:spcBef>
              <a:buNone/>
              <a:defRPr sz="4800" kern="1200" baseline="0">
                <a:solidFill>
                  <a:schemeClr val="tx2"/>
                </a:solidFill>
                <a:latin typeface="+mj-lt"/>
                <a:ea typeface="+mj-ea"/>
                <a:cs typeface="+mj-cs"/>
              </a:defRPr>
            </a:lvl1pPr>
          </a:lstStyle>
          <a:p>
            <a:r>
              <a:rPr lang="en-US" sz="4000" u="sng" dirty="0"/>
              <a:t>Literature Review  </a:t>
            </a:r>
          </a:p>
        </p:txBody>
      </p:sp>
    </p:spTree>
    <p:extLst>
      <p:ext uri="{BB962C8B-B14F-4D97-AF65-F5344CB8AC3E}">
        <p14:creationId xmlns:p14="http://schemas.microsoft.com/office/powerpoint/2010/main" val="27842448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172EAACE-64E4-475B-B230-80625160C4C0}"/>
              </a:ext>
            </a:extLst>
          </p:cNvPr>
          <p:cNvGraphicFramePr>
            <a:graphicFrameLocks noGrp="1"/>
          </p:cNvGraphicFramePr>
          <p:nvPr>
            <p:extLst>
              <p:ext uri="{D42A27DB-BD31-4B8C-83A1-F6EECF244321}">
                <p14:modId xmlns:p14="http://schemas.microsoft.com/office/powerpoint/2010/main" val="3800664072"/>
              </p:ext>
            </p:extLst>
          </p:nvPr>
        </p:nvGraphicFramePr>
        <p:xfrm>
          <a:off x="1004001" y="538821"/>
          <a:ext cx="10722431" cy="5693228"/>
        </p:xfrm>
        <a:graphic>
          <a:graphicData uri="http://schemas.openxmlformats.org/drawingml/2006/table">
            <a:tbl>
              <a:tblPr firstRow="1" bandRow="1">
                <a:tableStyleId>{5940675A-B579-460E-94D1-54222C63F5DA}</a:tableStyleId>
              </a:tblPr>
              <a:tblGrid>
                <a:gridCol w="642257">
                  <a:extLst>
                    <a:ext uri="{9D8B030D-6E8A-4147-A177-3AD203B41FA5}">
                      <a16:colId xmlns:a16="http://schemas.microsoft.com/office/drawing/2014/main" val="1388084561"/>
                    </a:ext>
                  </a:extLst>
                </a:gridCol>
                <a:gridCol w="1360830">
                  <a:extLst>
                    <a:ext uri="{9D8B030D-6E8A-4147-A177-3AD203B41FA5}">
                      <a16:colId xmlns:a16="http://schemas.microsoft.com/office/drawing/2014/main" val="4014844099"/>
                    </a:ext>
                  </a:extLst>
                </a:gridCol>
                <a:gridCol w="1945401">
                  <a:extLst>
                    <a:ext uri="{9D8B030D-6E8A-4147-A177-3AD203B41FA5}">
                      <a16:colId xmlns:a16="http://schemas.microsoft.com/office/drawing/2014/main" val="1791800728"/>
                    </a:ext>
                  </a:extLst>
                </a:gridCol>
                <a:gridCol w="2313616">
                  <a:extLst>
                    <a:ext uri="{9D8B030D-6E8A-4147-A177-3AD203B41FA5}">
                      <a16:colId xmlns:a16="http://schemas.microsoft.com/office/drawing/2014/main" val="2220880135"/>
                    </a:ext>
                  </a:extLst>
                </a:gridCol>
                <a:gridCol w="4460327">
                  <a:extLst>
                    <a:ext uri="{9D8B030D-6E8A-4147-A177-3AD203B41FA5}">
                      <a16:colId xmlns:a16="http://schemas.microsoft.com/office/drawing/2014/main" val="1166341923"/>
                    </a:ext>
                  </a:extLst>
                </a:gridCol>
              </a:tblGrid>
              <a:tr h="395407">
                <a:tc>
                  <a:txBody>
                    <a:bodyPr/>
                    <a:lstStyle/>
                    <a:p>
                      <a:pPr marL="0" algn="ctr" defTabSz="914400" rtl="0" eaLnBrk="1" latinLnBrk="0" hangingPunct="1"/>
                      <a:r>
                        <a:rPr lang="en-GB" sz="1600" b="1" kern="1200" dirty="0">
                          <a:solidFill>
                            <a:schemeClr val="lt1"/>
                          </a:solidFill>
                          <a:latin typeface="Times New Roman" panose="02020603050405020304" pitchFamily="18" charset="0"/>
                          <a:ea typeface="+mn-ea"/>
                          <a:cs typeface="Times New Roman" panose="02020603050405020304" pitchFamily="18" charset="0"/>
                        </a:rPr>
                        <a:t>No. Sr.</a:t>
                      </a:r>
                    </a:p>
                  </a:txBody>
                  <a:tcPr anchor="ctr">
                    <a:solidFill>
                      <a:srgbClr val="81A042"/>
                    </a:solidFill>
                  </a:tcPr>
                </a:tc>
                <a:tc>
                  <a:txBody>
                    <a:bodyPr/>
                    <a:lstStyle/>
                    <a:p>
                      <a:pPr marL="0" algn="ctr" defTabSz="914400" rtl="0" eaLnBrk="1" latinLnBrk="0" hangingPunct="1"/>
                      <a:r>
                        <a:rPr lang="en-GB" sz="1600" b="1" kern="1200" dirty="0">
                          <a:solidFill>
                            <a:schemeClr val="lt1"/>
                          </a:solidFill>
                          <a:latin typeface="Times New Roman" panose="02020603050405020304" pitchFamily="18" charset="0"/>
                          <a:ea typeface="+mn-ea"/>
                          <a:cs typeface="Times New Roman" panose="02020603050405020304" pitchFamily="18" charset="0"/>
                        </a:rPr>
                        <a:t>Authors</a:t>
                      </a:r>
                    </a:p>
                  </a:txBody>
                  <a:tcPr anchor="ctr">
                    <a:solidFill>
                      <a:srgbClr val="81A042"/>
                    </a:solidFill>
                  </a:tcPr>
                </a:tc>
                <a:tc>
                  <a:txBody>
                    <a:bodyPr/>
                    <a:lstStyle/>
                    <a:p>
                      <a:pPr marL="0" algn="ctr" defTabSz="914400" rtl="0" eaLnBrk="1" latinLnBrk="0" hangingPunct="1"/>
                      <a:r>
                        <a:rPr lang="en-GB" sz="1600" b="1" kern="1200" dirty="0">
                          <a:solidFill>
                            <a:schemeClr val="lt1"/>
                          </a:solidFill>
                          <a:latin typeface="Times New Roman" panose="02020603050405020304" pitchFamily="18" charset="0"/>
                          <a:ea typeface="+mn-ea"/>
                          <a:cs typeface="Times New Roman" panose="02020603050405020304" pitchFamily="18" charset="0"/>
                        </a:rPr>
                        <a:t>Title</a:t>
                      </a:r>
                    </a:p>
                  </a:txBody>
                  <a:tcPr anchor="ctr">
                    <a:solidFill>
                      <a:srgbClr val="81A042"/>
                    </a:solidFill>
                  </a:tcPr>
                </a:tc>
                <a:tc>
                  <a:txBody>
                    <a:bodyPr/>
                    <a:lstStyle/>
                    <a:p>
                      <a:pPr marL="0" algn="ctr" defTabSz="914400" rtl="0" eaLnBrk="1" latinLnBrk="0" hangingPunct="1"/>
                      <a:r>
                        <a:rPr lang="en-GB" sz="1600" b="1" kern="1200" dirty="0">
                          <a:solidFill>
                            <a:schemeClr val="lt1"/>
                          </a:solidFill>
                          <a:latin typeface="Times New Roman" panose="02020603050405020304" pitchFamily="18" charset="0"/>
                          <a:ea typeface="+mn-ea"/>
                          <a:cs typeface="Times New Roman" panose="02020603050405020304" pitchFamily="18" charset="0"/>
                        </a:rPr>
                        <a:t>Emphasis </a:t>
                      </a:r>
                    </a:p>
                  </a:txBody>
                  <a:tcPr anchor="ctr">
                    <a:solidFill>
                      <a:srgbClr val="81A042"/>
                    </a:solidFill>
                  </a:tcPr>
                </a:tc>
                <a:tc>
                  <a:txBody>
                    <a:bodyPr/>
                    <a:lstStyle/>
                    <a:p>
                      <a:pPr marL="0" algn="ctr" defTabSz="914400" rtl="0" eaLnBrk="1" latinLnBrk="0" hangingPunct="1"/>
                      <a:r>
                        <a:rPr lang="en-GB" sz="1600" b="1" kern="1200" dirty="0">
                          <a:solidFill>
                            <a:schemeClr val="lt1"/>
                          </a:solidFill>
                          <a:latin typeface="Times New Roman" panose="02020603050405020304" pitchFamily="18" charset="0"/>
                          <a:ea typeface="+mn-ea"/>
                          <a:cs typeface="Times New Roman" panose="02020603050405020304" pitchFamily="18" charset="0"/>
                        </a:rPr>
                        <a:t>Findings </a:t>
                      </a:r>
                    </a:p>
                  </a:txBody>
                  <a:tcPr anchor="ctr">
                    <a:solidFill>
                      <a:srgbClr val="81A042"/>
                    </a:solidFill>
                  </a:tcPr>
                </a:tc>
                <a:extLst>
                  <a:ext uri="{0D108BD9-81ED-4DB2-BD59-A6C34878D82A}">
                    <a16:rowId xmlns:a16="http://schemas.microsoft.com/office/drawing/2014/main" val="2070450848"/>
                  </a:ext>
                </a:extLst>
              </a:tr>
              <a:tr h="2005148">
                <a:tc>
                  <a:txBody>
                    <a:bodyPr/>
                    <a:lstStyle/>
                    <a:p>
                      <a:pPr algn="ctr"/>
                      <a:r>
                        <a:rPr lang="en-GB" sz="1600" b="1" dirty="0"/>
                        <a:t>4.</a:t>
                      </a:r>
                      <a:endParaRPr lang="en-GB" sz="1600" b="1" dirty="0">
                        <a:latin typeface="Times New Roman" panose="02020603050405020304" pitchFamily="18" charset="0"/>
                        <a:cs typeface="Times New Roman" panose="02020603050405020304" pitchFamily="18" charset="0"/>
                      </a:endParaRPr>
                    </a:p>
                  </a:txBody>
                  <a:tcPr anchor="ctr"/>
                </a:tc>
                <a:tc>
                  <a:txBody>
                    <a:bodyPr/>
                    <a:lstStyle/>
                    <a:p>
                      <a:pPr algn="ctr"/>
                      <a:r>
                        <a:rPr lang="en-GB" sz="1600" kern="1200" dirty="0">
                          <a:effectLst/>
                        </a:rPr>
                        <a:t>Roberts and </a:t>
                      </a:r>
                      <a:r>
                        <a:rPr lang="en-GB" sz="1600" kern="1200" dirty="0" err="1">
                          <a:effectLst/>
                        </a:rPr>
                        <a:t>Tybout</a:t>
                      </a:r>
                      <a:r>
                        <a:rPr lang="en-GB" sz="1600" kern="1200" dirty="0">
                          <a:effectLst/>
                        </a:rPr>
                        <a:t> (1997)</a:t>
                      </a:r>
                      <a:endParaRPr lang="en-GB" sz="1600" dirty="0">
                        <a:latin typeface="Times New Roman" panose="02020603050405020304" pitchFamily="18" charset="0"/>
                        <a:cs typeface="Times New Roman" panose="02020603050405020304" pitchFamily="18" charset="0"/>
                      </a:endParaRPr>
                    </a:p>
                  </a:txBody>
                  <a:tcPr anchor="ctr"/>
                </a:tc>
                <a:tc>
                  <a:txBody>
                    <a:bodyPr/>
                    <a:lstStyle/>
                    <a:p>
                      <a:pPr algn="ctr"/>
                      <a:r>
                        <a:rPr lang="en-GB" sz="1600" dirty="0"/>
                        <a:t>The Decision to Export in Colombia: An Empirical Model of Entry with Sunk Costs</a:t>
                      </a:r>
                      <a:endParaRPr lang="en-GB" sz="1600" dirty="0">
                        <a:latin typeface="Times New Roman" panose="02020603050405020304" pitchFamily="18" charset="0"/>
                        <a:cs typeface="Times New Roman" panose="02020603050405020304" pitchFamily="18" charset="0"/>
                      </a:endParaRPr>
                    </a:p>
                  </a:txBody>
                  <a:tcPr anchor="ctr"/>
                </a:tc>
                <a:tc>
                  <a:txBody>
                    <a:bodyPr/>
                    <a:lstStyle/>
                    <a:p>
                      <a:pPr marL="0" lvl="0" indent="0" algn="ctr">
                        <a:lnSpc>
                          <a:spcPct val="115000"/>
                        </a:lnSpc>
                        <a:spcAft>
                          <a:spcPts val="1000"/>
                        </a:spcAft>
                        <a:buSzPts val="1000"/>
                        <a:buFont typeface="Symbol" panose="05050102010706020507" pitchFamily="18" charset="2"/>
                        <a:buNone/>
                        <a:tabLst>
                          <a:tab pos="457200" algn="l"/>
                        </a:tabLst>
                      </a:pPr>
                      <a:r>
                        <a:rPr lang="en-GB" sz="1600" dirty="0">
                          <a:effectLst/>
                        </a:rPr>
                        <a:t>They investigate the role of fixed entry costs at the firm level.</a:t>
                      </a:r>
                      <a:endParaRPr lang="en-GB"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anchor="ctr"/>
                </a:tc>
                <a:tc>
                  <a:txBody>
                    <a:bodyPr/>
                    <a:lstStyle/>
                    <a:p>
                      <a:pPr marL="285750" lvl="0" indent="-285750" algn="l">
                        <a:buFont typeface="Wingdings" panose="05000000000000000000" pitchFamily="2" charset="2"/>
                        <a:buChar char="§"/>
                      </a:pPr>
                      <a:r>
                        <a:rPr lang="en-GB" sz="1600" kern="1200" dirty="0">
                          <a:effectLst/>
                        </a:rPr>
                        <a:t>Using firm-level data, the study shows that sunk entry costs are significant determinants of export </a:t>
                      </a:r>
                      <a:r>
                        <a:rPr lang="en-GB" sz="1600" kern="1200" dirty="0" err="1">
                          <a:effectLst/>
                        </a:rPr>
                        <a:t>behaviors</a:t>
                      </a:r>
                      <a:r>
                        <a:rPr lang="en-GB" sz="1600" kern="1200" dirty="0">
                          <a:effectLst/>
                        </a:rPr>
                        <a:t> among Colombian firms.</a:t>
                      </a:r>
                    </a:p>
                    <a:p>
                      <a:pPr marL="285750" lvl="0" indent="-285750" algn="l">
                        <a:buFont typeface="Wingdings" panose="05000000000000000000" pitchFamily="2" charset="2"/>
                        <a:buChar char="§"/>
                      </a:pPr>
                      <a:r>
                        <a:rPr lang="en-GB" sz="1600" kern="1200" dirty="0">
                          <a:effectLst/>
                        </a:rPr>
                        <a:t>Firms with lower entry costs are more likely to engage in export activities, highlighting the barrier that high fixed costs represent.</a:t>
                      </a:r>
                      <a:endParaRPr lang="en-GB" sz="1600" kern="1200" dirty="0">
                        <a:solidFill>
                          <a:schemeClr val="lt1"/>
                        </a:solidFill>
                        <a:effectLst/>
                        <a:latin typeface="Times New Roman" panose="02020603050405020304" pitchFamily="18" charset="0"/>
                        <a:ea typeface="+mn-ea"/>
                        <a:cs typeface="Times New Roman" panose="02020603050405020304" pitchFamily="18" charset="0"/>
                      </a:endParaRPr>
                    </a:p>
                  </a:txBody>
                  <a:tcPr anchor="ctr"/>
                </a:tc>
                <a:extLst>
                  <a:ext uri="{0D108BD9-81ED-4DB2-BD59-A6C34878D82A}">
                    <a16:rowId xmlns:a16="http://schemas.microsoft.com/office/drawing/2014/main" val="3852983738"/>
                  </a:ext>
                </a:extLst>
              </a:tr>
              <a:tr h="395407">
                <a:tc>
                  <a:txBody>
                    <a:bodyPr/>
                    <a:lstStyle/>
                    <a:p>
                      <a:pPr algn="ctr"/>
                      <a:r>
                        <a:rPr lang="en-GB" sz="1600" b="1" dirty="0"/>
                        <a:t>5.</a:t>
                      </a:r>
                      <a:endParaRPr lang="en-GB" sz="1600" b="1" dirty="0">
                        <a:latin typeface="Times New Roman" panose="02020603050405020304" pitchFamily="18" charset="0"/>
                        <a:cs typeface="Times New Roman" panose="02020603050405020304" pitchFamily="18" charset="0"/>
                      </a:endParaRPr>
                    </a:p>
                  </a:txBody>
                  <a:tcPr anchor="ctr"/>
                </a:tc>
                <a:tc>
                  <a:txBody>
                    <a:bodyPr/>
                    <a:lstStyle/>
                    <a:p>
                      <a:pPr algn="ctr"/>
                      <a:r>
                        <a:rPr lang="en-GB" sz="1600" kern="1200" dirty="0">
                          <a:effectLst/>
                        </a:rPr>
                        <a:t>Freund (2000)</a:t>
                      </a:r>
                      <a:endParaRPr lang="en-GB" sz="1600" dirty="0">
                        <a:latin typeface="Times New Roman" panose="02020603050405020304" pitchFamily="18" charset="0"/>
                        <a:cs typeface="Times New Roman" panose="02020603050405020304" pitchFamily="18" charset="0"/>
                      </a:endParaRPr>
                    </a:p>
                  </a:txBody>
                  <a:tcPr anchor="ctr"/>
                </a:tc>
                <a:tc>
                  <a:txBody>
                    <a:bodyPr/>
                    <a:lstStyle/>
                    <a:p>
                      <a:pPr algn="ctr"/>
                      <a:r>
                        <a:rPr lang="en-GB" sz="1600" dirty="0"/>
                        <a:t>Different Paths to Free Trade: The Gains from Regionalism</a:t>
                      </a:r>
                      <a:endParaRPr lang="en-GB" sz="1600" dirty="0">
                        <a:latin typeface="Times New Roman" panose="02020603050405020304" pitchFamily="18" charset="0"/>
                        <a:cs typeface="Times New Roman" panose="02020603050405020304"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600" kern="1200" dirty="0">
                          <a:effectLst/>
                        </a:rPr>
                        <a:t>He examines the persistence of trade links within the European Union.</a:t>
                      </a:r>
                    </a:p>
                    <a:p>
                      <a:pPr algn="ctr"/>
                      <a:endParaRPr lang="en-GB" sz="1600" dirty="0">
                        <a:latin typeface="Times New Roman" panose="02020603050405020304" pitchFamily="18" charset="0"/>
                        <a:cs typeface="Times New Roman" panose="02020603050405020304" pitchFamily="18" charset="0"/>
                      </a:endParaRPr>
                    </a:p>
                  </a:txBody>
                  <a:tcPr anchor="ctr"/>
                </a:tc>
                <a:tc>
                  <a:txBody>
                    <a:bodyPr/>
                    <a:lstStyle/>
                    <a:p>
                      <a:pPr marL="285750" lvl="0" indent="-285750" algn="l" defTabSz="914400" rtl="0" eaLnBrk="1" latinLnBrk="0" hangingPunct="1">
                        <a:buFont typeface="Wingdings" panose="05000000000000000000" pitchFamily="2" charset="2"/>
                        <a:buChar char="§"/>
                      </a:pPr>
                      <a:r>
                        <a:rPr lang="en-GB" sz="1600" kern="1200" dirty="0">
                          <a:effectLst/>
                        </a:rPr>
                        <a:t>Finds that trade links between original EU members are highly persistent over time.</a:t>
                      </a:r>
                    </a:p>
                    <a:p>
                      <a:pPr marL="285750" lvl="0" indent="-285750" algn="l" defTabSz="914400" rtl="0" eaLnBrk="1" latinLnBrk="0" hangingPunct="1">
                        <a:buFont typeface="Wingdings" panose="05000000000000000000" pitchFamily="2" charset="2"/>
                        <a:buChar char="§"/>
                      </a:pPr>
                      <a:r>
                        <a:rPr lang="en-GB" sz="1600" kern="1200" dirty="0">
                          <a:effectLst/>
                        </a:rPr>
                        <a:t>Hypothesizes that fixed entry costs contribute to this persistence, maintaining long-standing trade relationships.</a:t>
                      </a:r>
                      <a:endParaRPr lang="en-GB" sz="1600" kern="1200" dirty="0">
                        <a:solidFill>
                          <a:schemeClr val="lt1"/>
                        </a:solidFill>
                        <a:effectLst/>
                        <a:latin typeface="Times New Roman" panose="02020603050405020304" pitchFamily="18" charset="0"/>
                        <a:ea typeface="+mn-ea"/>
                        <a:cs typeface="Times New Roman" panose="02020603050405020304" pitchFamily="18" charset="0"/>
                      </a:endParaRPr>
                    </a:p>
                  </a:txBody>
                  <a:tcPr anchor="ctr"/>
                </a:tc>
                <a:extLst>
                  <a:ext uri="{0D108BD9-81ED-4DB2-BD59-A6C34878D82A}">
                    <a16:rowId xmlns:a16="http://schemas.microsoft.com/office/drawing/2014/main" val="4075165892"/>
                  </a:ext>
                </a:extLst>
              </a:tr>
              <a:tr h="395407">
                <a:tc>
                  <a:txBody>
                    <a:bodyPr/>
                    <a:lstStyle/>
                    <a:p>
                      <a:pPr algn="ctr"/>
                      <a:r>
                        <a:rPr lang="en-GB" sz="1600" b="1" dirty="0"/>
                        <a:t>6.</a:t>
                      </a:r>
                      <a:endParaRPr lang="en-GB" sz="1600" b="1" dirty="0">
                        <a:latin typeface="Times New Roman" panose="02020603050405020304" pitchFamily="18" charset="0"/>
                        <a:cs typeface="Times New Roman" panose="02020603050405020304" pitchFamily="18" charset="0"/>
                      </a:endParaRPr>
                    </a:p>
                  </a:txBody>
                  <a:tcPr anchor="ctr"/>
                </a:tc>
                <a:tc>
                  <a:txBody>
                    <a:bodyPr/>
                    <a:lstStyle/>
                    <a:p>
                      <a:pPr algn="ctr"/>
                      <a:r>
                        <a:rPr lang="en-GB" sz="1600" kern="1200" dirty="0">
                          <a:effectLst/>
                        </a:rPr>
                        <a:t>Rauch (1996)</a:t>
                      </a:r>
                      <a:endParaRPr lang="en-GB" sz="1600" dirty="0">
                        <a:latin typeface="Times New Roman" panose="02020603050405020304" pitchFamily="18" charset="0"/>
                        <a:cs typeface="Times New Roman" panose="02020603050405020304" pitchFamily="18" charset="0"/>
                      </a:endParaRPr>
                    </a:p>
                  </a:txBody>
                  <a:tcPr anchor="ctr"/>
                </a:tc>
                <a:tc>
                  <a:txBody>
                    <a:bodyPr/>
                    <a:lstStyle/>
                    <a:p>
                      <a:pPr algn="ctr"/>
                      <a:r>
                        <a:rPr lang="en-GB" sz="1600" dirty="0"/>
                        <a:t>Networks Versus Markets in International Trad</a:t>
                      </a:r>
                      <a:endParaRPr lang="en-GB" sz="1600" dirty="0">
                        <a:latin typeface="Times New Roman" panose="02020603050405020304" pitchFamily="18" charset="0"/>
                        <a:cs typeface="Times New Roman" panose="02020603050405020304"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600" kern="1200" dirty="0">
                          <a:effectLst/>
                        </a:rPr>
                        <a:t>He focus on the role of networks and information in reducing trade costs and expanding markets.</a:t>
                      </a:r>
                    </a:p>
                    <a:p>
                      <a:pPr algn="ctr"/>
                      <a:endParaRPr lang="en-GB" sz="1600" dirty="0">
                        <a:latin typeface="Times New Roman" panose="02020603050405020304" pitchFamily="18" charset="0"/>
                        <a:cs typeface="Times New Roman" panose="02020603050405020304" pitchFamily="18" charset="0"/>
                      </a:endParaRPr>
                    </a:p>
                  </a:txBody>
                  <a:tcPr anchor="ctr"/>
                </a:tc>
                <a:tc>
                  <a:txBody>
                    <a:bodyPr/>
                    <a:lstStyle/>
                    <a:p>
                      <a:pPr marL="285750" lvl="0" indent="-285750" algn="l" defTabSz="914400" rtl="0" eaLnBrk="1" latinLnBrk="0" hangingPunct="1">
                        <a:buFont typeface="Wingdings" panose="05000000000000000000" pitchFamily="2" charset="2"/>
                        <a:buChar char="§"/>
                      </a:pPr>
                      <a:r>
                        <a:rPr lang="en-GB" sz="1600" kern="1200" dirty="0">
                          <a:effectLst/>
                        </a:rPr>
                        <a:t>Develops a search theory of trade where networks, such as family ties and business groups, help reduce entry costs and expand export markets.</a:t>
                      </a:r>
                    </a:p>
                    <a:p>
                      <a:pPr marL="285750" lvl="0" indent="-285750" algn="l" defTabSz="914400" rtl="0" eaLnBrk="1" latinLnBrk="0" hangingPunct="1">
                        <a:buFont typeface="Wingdings" panose="05000000000000000000" pitchFamily="2" charset="2"/>
                        <a:buChar char="§"/>
                      </a:pPr>
                      <a:r>
                        <a:rPr lang="en-GB" sz="1600" kern="1200" dirty="0">
                          <a:effectLst/>
                        </a:rPr>
                        <a:t>Networks are shown to play a critical role in overcoming information barriers in international trade.</a:t>
                      </a:r>
                      <a:endParaRPr lang="en-GB" sz="1600" kern="1200" dirty="0">
                        <a:solidFill>
                          <a:schemeClr val="lt1"/>
                        </a:solidFill>
                        <a:effectLst/>
                        <a:latin typeface="Times New Roman" panose="02020603050405020304" pitchFamily="18" charset="0"/>
                        <a:ea typeface="+mn-ea"/>
                        <a:cs typeface="Times New Roman" panose="02020603050405020304" pitchFamily="18" charset="0"/>
                      </a:endParaRPr>
                    </a:p>
                  </a:txBody>
                  <a:tcPr anchor="ctr"/>
                </a:tc>
                <a:extLst>
                  <a:ext uri="{0D108BD9-81ED-4DB2-BD59-A6C34878D82A}">
                    <a16:rowId xmlns:a16="http://schemas.microsoft.com/office/drawing/2014/main" val="100822860"/>
                  </a:ext>
                </a:extLst>
              </a:tr>
            </a:tbl>
          </a:graphicData>
        </a:graphic>
      </p:graphicFrame>
      <p:sp>
        <p:nvSpPr>
          <p:cNvPr id="5" name="Title 5"/>
          <p:cNvSpPr txBox="1">
            <a:spLocks/>
          </p:cNvSpPr>
          <p:nvPr/>
        </p:nvSpPr>
        <p:spPr>
          <a:xfrm>
            <a:off x="4713156" y="0"/>
            <a:ext cx="4731900" cy="1077642"/>
          </a:xfrm>
          <a:prstGeom prst="rect">
            <a:avLst/>
          </a:prstGeom>
        </p:spPr>
        <p:txBody>
          <a:bodyPr vert="horz" lIns="91440" tIns="45720" rIns="91440" bIns="45720" rtlCol="0" anchor="t">
            <a:normAutofit/>
          </a:bodyPr>
          <a:lstStyle>
            <a:lvl1pPr algn="l" defTabSz="914400" rtl="0" eaLnBrk="1" latinLnBrk="0" hangingPunct="1">
              <a:lnSpc>
                <a:spcPct val="89000"/>
              </a:lnSpc>
              <a:spcBef>
                <a:spcPct val="0"/>
              </a:spcBef>
              <a:buNone/>
              <a:defRPr sz="4800" kern="1200" baseline="0">
                <a:solidFill>
                  <a:schemeClr val="tx2"/>
                </a:solidFill>
                <a:latin typeface="+mj-lt"/>
                <a:ea typeface="+mj-ea"/>
                <a:cs typeface="+mj-cs"/>
              </a:defRPr>
            </a:lvl1pPr>
          </a:lstStyle>
          <a:p>
            <a:r>
              <a:rPr lang="en-US" sz="4000" u="sng" dirty="0"/>
              <a:t>Literature Review  </a:t>
            </a:r>
          </a:p>
        </p:txBody>
      </p:sp>
    </p:spTree>
    <p:extLst>
      <p:ext uri="{BB962C8B-B14F-4D97-AF65-F5344CB8AC3E}">
        <p14:creationId xmlns:p14="http://schemas.microsoft.com/office/powerpoint/2010/main" val="32163857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68DE9512-86AB-4310-A19E-FBC0DE4070E1}"/>
              </a:ext>
            </a:extLst>
          </p:cNvPr>
          <p:cNvGraphicFramePr>
            <a:graphicFrameLocks noGrp="1"/>
          </p:cNvGraphicFramePr>
          <p:nvPr>
            <p:extLst>
              <p:ext uri="{D42A27DB-BD31-4B8C-83A1-F6EECF244321}">
                <p14:modId xmlns:p14="http://schemas.microsoft.com/office/powerpoint/2010/main" val="721597270"/>
              </p:ext>
            </p:extLst>
          </p:nvPr>
        </p:nvGraphicFramePr>
        <p:xfrm>
          <a:off x="976528" y="673600"/>
          <a:ext cx="10951029" cy="5806387"/>
        </p:xfrm>
        <a:graphic>
          <a:graphicData uri="http://schemas.openxmlformats.org/drawingml/2006/table">
            <a:tbl>
              <a:tblPr firstRow="1" bandRow="1">
                <a:tableStyleId>{5940675A-B579-460E-94D1-54222C63F5DA}</a:tableStyleId>
              </a:tblPr>
              <a:tblGrid>
                <a:gridCol w="527015">
                  <a:extLst>
                    <a:ext uri="{9D8B030D-6E8A-4147-A177-3AD203B41FA5}">
                      <a16:colId xmlns:a16="http://schemas.microsoft.com/office/drawing/2014/main" val="1388084561"/>
                    </a:ext>
                  </a:extLst>
                </a:gridCol>
                <a:gridCol w="1638556">
                  <a:extLst>
                    <a:ext uri="{9D8B030D-6E8A-4147-A177-3AD203B41FA5}">
                      <a16:colId xmlns:a16="http://schemas.microsoft.com/office/drawing/2014/main" val="4014844099"/>
                    </a:ext>
                  </a:extLst>
                </a:gridCol>
                <a:gridCol w="1902443">
                  <a:extLst>
                    <a:ext uri="{9D8B030D-6E8A-4147-A177-3AD203B41FA5}">
                      <a16:colId xmlns:a16="http://schemas.microsoft.com/office/drawing/2014/main" val="819446985"/>
                    </a:ext>
                  </a:extLst>
                </a:gridCol>
                <a:gridCol w="2424081">
                  <a:extLst>
                    <a:ext uri="{9D8B030D-6E8A-4147-A177-3AD203B41FA5}">
                      <a16:colId xmlns:a16="http://schemas.microsoft.com/office/drawing/2014/main" val="2220880135"/>
                    </a:ext>
                  </a:extLst>
                </a:gridCol>
                <a:gridCol w="4458934">
                  <a:extLst>
                    <a:ext uri="{9D8B030D-6E8A-4147-A177-3AD203B41FA5}">
                      <a16:colId xmlns:a16="http://schemas.microsoft.com/office/drawing/2014/main" val="1166341923"/>
                    </a:ext>
                  </a:extLst>
                </a:gridCol>
              </a:tblGrid>
              <a:tr h="448208">
                <a:tc>
                  <a:txBody>
                    <a:bodyPr/>
                    <a:lstStyle/>
                    <a:p>
                      <a:pPr algn="ctr"/>
                      <a:r>
                        <a:rPr lang="en-GB" sz="1600" b="1" dirty="0"/>
                        <a:t>No. Sr.</a:t>
                      </a:r>
                      <a:endParaRPr lang="en-GB" sz="1600" b="1" dirty="0">
                        <a:latin typeface="Times New Roman" panose="02020603050405020304" pitchFamily="18" charset="0"/>
                        <a:cs typeface="Times New Roman" panose="02020603050405020304" pitchFamily="18" charset="0"/>
                      </a:endParaRPr>
                    </a:p>
                  </a:txBody>
                  <a:tcPr anchor="ctr">
                    <a:solidFill>
                      <a:srgbClr val="81A042"/>
                    </a:solidFill>
                  </a:tcPr>
                </a:tc>
                <a:tc>
                  <a:txBody>
                    <a:bodyPr/>
                    <a:lstStyle/>
                    <a:p>
                      <a:pPr algn="ctr"/>
                      <a:r>
                        <a:rPr lang="en-GB" sz="1600" b="1" dirty="0"/>
                        <a:t>Authors</a:t>
                      </a:r>
                    </a:p>
                  </a:txBody>
                  <a:tcPr anchor="ctr">
                    <a:solidFill>
                      <a:srgbClr val="81A042"/>
                    </a:solidFill>
                  </a:tcPr>
                </a:tc>
                <a:tc>
                  <a:txBody>
                    <a:bodyPr/>
                    <a:lstStyle/>
                    <a:p>
                      <a:pPr algn="ctr"/>
                      <a:r>
                        <a:rPr lang="en-GB" sz="1600" b="1" dirty="0"/>
                        <a:t>Title</a:t>
                      </a:r>
                    </a:p>
                  </a:txBody>
                  <a:tcPr anchor="ctr">
                    <a:solidFill>
                      <a:srgbClr val="81A042"/>
                    </a:solidFill>
                  </a:tcPr>
                </a:tc>
                <a:tc>
                  <a:txBody>
                    <a:bodyPr/>
                    <a:lstStyle/>
                    <a:p>
                      <a:pPr algn="ctr"/>
                      <a:r>
                        <a:rPr lang="en-GB" sz="1600" b="1" dirty="0"/>
                        <a:t>Emphasis </a:t>
                      </a:r>
                      <a:endParaRPr lang="en-GB" sz="1600" b="1" dirty="0">
                        <a:latin typeface="Times New Roman" panose="02020603050405020304" pitchFamily="18" charset="0"/>
                        <a:cs typeface="Times New Roman" panose="02020603050405020304" pitchFamily="18" charset="0"/>
                      </a:endParaRPr>
                    </a:p>
                  </a:txBody>
                  <a:tcPr anchor="ctr">
                    <a:solidFill>
                      <a:srgbClr val="81A042"/>
                    </a:solidFill>
                  </a:tcPr>
                </a:tc>
                <a:tc>
                  <a:txBody>
                    <a:bodyPr/>
                    <a:lstStyle/>
                    <a:p>
                      <a:pPr algn="ctr"/>
                      <a:r>
                        <a:rPr lang="en-GB" sz="1600" b="1" dirty="0"/>
                        <a:t>Findings </a:t>
                      </a:r>
                      <a:endParaRPr lang="en-GB" sz="1600" b="1" dirty="0">
                        <a:latin typeface="Times New Roman" panose="02020603050405020304" pitchFamily="18" charset="0"/>
                        <a:cs typeface="Times New Roman" panose="02020603050405020304" pitchFamily="18" charset="0"/>
                      </a:endParaRPr>
                    </a:p>
                  </a:txBody>
                  <a:tcPr anchor="ctr">
                    <a:solidFill>
                      <a:srgbClr val="81A042"/>
                    </a:solidFill>
                  </a:tcPr>
                </a:tc>
                <a:extLst>
                  <a:ext uri="{0D108BD9-81ED-4DB2-BD59-A6C34878D82A}">
                    <a16:rowId xmlns:a16="http://schemas.microsoft.com/office/drawing/2014/main" val="2070450848"/>
                  </a:ext>
                </a:extLst>
              </a:tr>
              <a:tr h="2946955">
                <a:tc>
                  <a:txBody>
                    <a:bodyPr/>
                    <a:lstStyle/>
                    <a:p>
                      <a:pPr algn="ctr"/>
                      <a:r>
                        <a:rPr lang="en-GB" sz="1600" b="1" dirty="0"/>
                        <a:t>7.</a:t>
                      </a:r>
                      <a:endParaRPr lang="en-GB" sz="1600" b="1" dirty="0">
                        <a:latin typeface="Times New Roman" panose="02020603050405020304" pitchFamily="18" charset="0"/>
                        <a:cs typeface="Times New Roman" panose="02020603050405020304" pitchFamily="18" charset="0"/>
                      </a:endParaRPr>
                    </a:p>
                  </a:txBody>
                  <a:tcPr anchor="ctr"/>
                </a:tc>
                <a:tc>
                  <a:txBody>
                    <a:bodyPr/>
                    <a:lstStyle/>
                    <a:p>
                      <a:pPr algn="ctr"/>
                      <a:r>
                        <a:rPr lang="en-GB" sz="1600" kern="1200" dirty="0">
                          <a:effectLst/>
                        </a:rPr>
                        <a:t>Rauch (1999)</a:t>
                      </a:r>
                      <a:endParaRPr lang="en-GB" sz="1600" dirty="0">
                        <a:latin typeface="Times New Roman" panose="02020603050405020304" pitchFamily="18" charset="0"/>
                        <a:cs typeface="Times New Roman" panose="02020603050405020304" pitchFamily="18" charset="0"/>
                      </a:endParaRPr>
                    </a:p>
                  </a:txBody>
                  <a:tcPr anchor="ctr"/>
                </a:tc>
                <a:tc>
                  <a:txBody>
                    <a:bodyPr/>
                    <a:lstStyle/>
                    <a:p>
                      <a:pPr algn="ctr"/>
                      <a:r>
                        <a:rPr lang="en-GB" sz="1600" dirty="0"/>
                        <a:t>Joint Ventures: Theoretical and Empirical Perspectives</a:t>
                      </a:r>
                      <a:endParaRPr lang="en-GB" sz="1600" dirty="0">
                        <a:latin typeface="Times New Roman" panose="02020603050405020304" pitchFamily="18" charset="0"/>
                        <a:cs typeface="Times New Roman" panose="02020603050405020304"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GB" sz="1600" kern="1200" dirty="0">
                          <a:effectLst/>
                        </a:rPr>
                        <a:t>He focus on the role of networks and information in reducing trade costs and expanding markets.</a:t>
                      </a:r>
                      <a:endParaRPr lang="en-GB" sz="1600" kern="1200" dirty="0">
                        <a:solidFill>
                          <a:schemeClr val="lt1"/>
                        </a:solidFill>
                        <a:effectLst/>
                        <a:latin typeface="Times New Roman" panose="02020603050405020304" pitchFamily="18" charset="0"/>
                        <a:ea typeface="+mn-ea"/>
                        <a:cs typeface="Times New Roman" panose="02020603050405020304" pitchFamily="18" charset="0"/>
                      </a:endParaRPr>
                    </a:p>
                  </a:txBody>
                  <a:tcPr anchor="ctr"/>
                </a:tc>
                <a:tc>
                  <a:txBody>
                    <a:bodyPr/>
                    <a:lstStyle/>
                    <a:p>
                      <a:pPr marL="285750" lvl="0" indent="-285750" algn="l" defTabSz="914400" rtl="0" eaLnBrk="1" latinLnBrk="0" hangingPunct="1">
                        <a:lnSpc>
                          <a:spcPct val="115000"/>
                        </a:lnSpc>
                        <a:spcAft>
                          <a:spcPts val="1000"/>
                        </a:spcAft>
                        <a:buSzPts val="1000"/>
                        <a:buFont typeface="Wingdings" panose="05000000000000000000" pitchFamily="2" charset="2"/>
                        <a:buChar char="§"/>
                        <a:tabLst>
                          <a:tab pos="457200" algn="l"/>
                        </a:tabLst>
                      </a:pPr>
                      <a:r>
                        <a:rPr lang="en-GB" sz="1600" kern="1200" dirty="0">
                          <a:effectLst/>
                        </a:rPr>
                        <a:t>Further explores the importance of networks and market familiarity, such as common language and colonial ties, in establishing trade links.</a:t>
                      </a:r>
                    </a:p>
                    <a:p>
                      <a:pPr marL="285750" lvl="0" indent="-285750" algn="l" defTabSz="914400" rtl="0" eaLnBrk="1" latinLnBrk="0" hangingPunct="1">
                        <a:lnSpc>
                          <a:spcPct val="115000"/>
                        </a:lnSpc>
                        <a:spcAft>
                          <a:spcPts val="1000"/>
                        </a:spcAft>
                        <a:buSzPts val="1000"/>
                        <a:buFont typeface="Wingdings" panose="05000000000000000000" pitchFamily="2" charset="2"/>
                        <a:buChar char="§"/>
                        <a:tabLst>
                          <a:tab pos="457200" algn="l"/>
                        </a:tabLst>
                      </a:pPr>
                      <a:r>
                        <a:rPr lang="en-GB" sz="1600" kern="1200" dirty="0">
                          <a:effectLst/>
                        </a:rPr>
                        <a:t>Demonstrates that networks are particularly crucial for goods that do not trade on organized exchanges or have reference prices.</a:t>
                      </a:r>
                      <a:endParaRPr lang="en-GB" sz="1600" kern="1200" dirty="0">
                        <a:solidFill>
                          <a:schemeClr val="lt1"/>
                        </a:solidFill>
                        <a:effectLst/>
                        <a:latin typeface="Times New Roman" panose="02020603050405020304" pitchFamily="18" charset="0"/>
                        <a:ea typeface="+mn-ea"/>
                        <a:cs typeface="Times New Roman" panose="02020603050405020304" pitchFamily="18" charset="0"/>
                      </a:endParaRPr>
                    </a:p>
                  </a:txBody>
                  <a:tcPr anchor="ctr"/>
                </a:tc>
                <a:extLst>
                  <a:ext uri="{0D108BD9-81ED-4DB2-BD59-A6C34878D82A}">
                    <a16:rowId xmlns:a16="http://schemas.microsoft.com/office/drawing/2014/main" val="3852983738"/>
                  </a:ext>
                </a:extLst>
              </a:tr>
              <a:tr h="2280312">
                <a:tc>
                  <a:txBody>
                    <a:bodyPr/>
                    <a:lstStyle/>
                    <a:p>
                      <a:pPr algn="ctr"/>
                      <a:r>
                        <a:rPr lang="en-GB" sz="1600" b="1" dirty="0"/>
                        <a:t>8.</a:t>
                      </a:r>
                      <a:endParaRPr lang="en-GB" sz="1600" b="1" dirty="0">
                        <a:latin typeface="Times New Roman" panose="02020603050405020304" pitchFamily="18" charset="0"/>
                        <a:cs typeface="Times New Roman" panose="02020603050405020304" pitchFamily="18" charset="0"/>
                      </a:endParaRPr>
                    </a:p>
                  </a:txBody>
                  <a:tcPr anchor="ctr"/>
                </a:tc>
                <a:tc>
                  <a:txBody>
                    <a:bodyPr/>
                    <a:lstStyle/>
                    <a:p>
                      <a:pPr algn="ctr"/>
                      <a:r>
                        <a:rPr lang="en-GB" sz="1600" kern="1200" dirty="0">
                          <a:effectLst/>
                        </a:rPr>
                        <a:t>Goldberg and </a:t>
                      </a:r>
                      <a:r>
                        <a:rPr lang="en-GB" sz="1600" kern="1200" dirty="0" err="1">
                          <a:effectLst/>
                        </a:rPr>
                        <a:t>Knetter</a:t>
                      </a:r>
                      <a:r>
                        <a:rPr lang="en-GB" sz="1600" kern="1200" dirty="0">
                          <a:effectLst/>
                        </a:rPr>
                        <a:t> (1997)</a:t>
                      </a:r>
                      <a:endParaRPr lang="en-GB" sz="1600" kern="1200" dirty="0">
                        <a:solidFill>
                          <a:schemeClr val="lt1"/>
                        </a:solidFill>
                        <a:effectLst/>
                        <a:latin typeface="Times New Roman" panose="02020603050405020304" pitchFamily="18" charset="0"/>
                        <a:ea typeface="+mn-ea"/>
                        <a:cs typeface="Times New Roman" panose="02020603050405020304" pitchFamily="18" charset="0"/>
                      </a:endParaRPr>
                    </a:p>
                  </a:txBody>
                  <a:tcPr anchor="ctr"/>
                </a:tc>
                <a:tc>
                  <a:txBody>
                    <a:bodyPr/>
                    <a:lstStyle/>
                    <a:p>
                      <a:pPr algn="ctr"/>
                      <a:r>
                        <a:rPr lang="en-GB" sz="1600" dirty="0"/>
                        <a:t>Determinants of Export Orientation of Foreign Production by U.S. Multinationals: An Inter-Country Analysis</a:t>
                      </a:r>
                      <a:endParaRPr lang="en-GB" sz="1600" kern="1200" dirty="0">
                        <a:solidFill>
                          <a:schemeClr val="lt1"/>
                        </a:solidFill>
                        <a:effectLst/>
                        <a:latin typeface="Times New Roman" panose="02020603050405020304" pitchFamily="18" charset="0"/>
                        <a:ea typeface="+mn-ea"/>
                        <a:cs typeface="Times New Roman" panose="02020603050405020304" pitchFamily="18" charset="0"/>
                      </a:endParaRPr>
                    </a:p>
                  </a:txBody>
                  <a:tcPr anchor="ctr"/>
                </a:tc>
                <a:tc>
                  <a:txBody>
                    <a:bodyPr/>
                    <a:lstStyle/>
                    <a:p>
                      <a:pPr marL="0" lvl="0" indent="0" algn="ctr">
                        <a:lnSpc>
                          <a:spcPct val="115000"/>
                        </a:lnSpc>
                        <a:spcAft>
                          <a:spcPts val="1000"/>
                        </a:spcAft>
                        <a:buSzPts val="1000"/>
                        <a:buFont typeface="Symbol" panose="05050102010706020507" pitchFamily="18" charset="2"/>
                        <a:buNone/>
                        <a:tabLst>
                          <a:tab pos="457200" algn="l"/>
                        </a:tabLst>
                      </a:pPr>
                      <a:r>
                        <a:rPr lang="en-GB" sz="1600" dirty="0">
                          <a:effectLst/>
                        </a:rPr>
                        <a:t>They investigate the relationship between exchange rates and goods prices in international trade.</a:t>
                      </a:r>
                    </a:p>
                    <a:p>
                      <a:pPr algn="ctr"/>
                      <a:endParaRPr lang="en-GB" sz="1600" dirty="0">
                        <a:latin typeface="Times New Roman" panose="02020603050405020304" pitchFamily="18" charset="0"/>
                        <a:cs typeface="Times New Roman" panose="02020603050405020304" pitchFamily="18" charset="0"/>
                      </a:endParaRPr>
                    </a:p>
                  </a:txBody>
                  <a:tcPr anchor="ctr"/>
                </a:tc>
                <a:tc>
                  <a:txBody>
                    <a:bodyPr/>
                    <a:lstStyle/>
                    <a:p>
                      <a:pPr marL="285750" lvl="0" indent="-285750" algn="l" defTabSz="914400" rtl="0" eaLnBrk="1" latinLnBrk="0" hangingPunct="1">
                        <a:buFont typeface="Wingdings" panose="05000000000000000000" pitchFamily="2" charset="2"/>
                        <a:buChar char="§"/>
                      </a:pPr>
                      <a:r>
                        <a:rPr lang="en-GB" sz="1600" kern="1200" dirty="0">
                          <a:effectLst/>
                        </a:rPr>
                        <a:t>Highlight the importance of pricing-to-market </a:t>
                      </a:r>
                      <a:r>
                        <a:rPr lang="en-GB" sz="1600" kern="1200" dirty="0" err="1">
                          <a:effectLst/>
                        </a:rPr>
                        <a:t>behavior</a:t>
                      </a:r>
                      <a:r>
                        <a:rPr lang="en-GB" sz="1600" kern="1200" dirty="0">
                          <a:effectLst/>
                        </a:rPr>
                        <a:t> by firms, indicating that imperfect competition and market segmentation are significant factors in trade.</a:t>
                      </a:r>
                    </a:p>
                    <a:p>
                      <a:pPr marL="285750" lvl="0" indent="-285750" algn="l" defTabSz="914400" rtl="0" eaLnBrk="1" latinLnBrk="0" hangingPunct="1">
                        <a:buFont typeface="Wingdings" panose="05000000000000000000" pitchFamily="2" charset="2"/>
                        <a:buChar char="§"/>
                      </a:pPr>
                      <a:r>
                        <a:rPr lang="en-GB" sz="1600" kern="1200" dirty="0">
                          <a:effectLst/>
                        </a:rPr>
                        <a:t>Firms adjust their prices in response to exchange rate changes, reflecting strategic behavior in international markets.</a:t>
                      </a:r>
                      <a:endParaRPr lang="en-GB" sz="1600" kern="1200" dirty="0">
                        <a:solidFill>
                          <a:schemeClr val="lt1"/>
                        </a:solidFill>
                        <a:effectLst/>
                        <a:latin typeface="Times New Roman" panose="02020603050405020304" pitchFamily="18" charset="0"/>
                        <a:ea typeface="+mn-ea"/>
                        <a:cs typeface="Times New Roman" panose="02020603050405020304" pitchFamily="18" charset="0"/>
                      </a:endParaRPr>
                    </a:p>
                  </a:txBody>
                  <a:tcPr anchor="ctr"/>
                </a:tc>
                <a:extLst>
                  <a:ext uri="{0D108BD9-81ED-4DB2-BD59-A6C34878D82A}">
                    <a16:rowId xmlns:a16="http://schemas.microsoft.com/office/drawing/2014/main" val="4075165892"/>
                  </a:ext>
                </a:extLst>
              </a:tr>
            </a:tbl>
          </a:graphicData>
        </a:graphic>
      </p:graphicFrame>
      <p:sp>
        <p:nvSpPr>
          <p:cNvPr id="3" name="Title 5"/>
          <p:cNvSpPr txBox="1">
            <a:spLocks/>
          </p:cNvSpPr>
          <p:nvPr/>
        </p:nvSpPr>
        <p:spPr>
          <a:xfrm>
            <a:off x="4713156" y="0"/>
            <a:ext cx="4731900" cy="1077642"/>
          </a:xfrm>
          <a:prstGeom prst="rect">
            <a:avLst/>
          </a:prstGeom>
        </p:spPr>
        <p:txBody>
          <a:bodyPr vert="horz" lIns="91440" tIns="45720" rIns="91440" bIns="45720" rtlCol="0" anchor="t">
            <a:normAutofit/>
          </a:bodyPr>
          <a:lstStyle>
            <a:lvl1pPr algn="l" defTabSz="914400" rtl="0" eaLnBrk="1" latinLnBrk="0" hangingPunct="1">
              <a:lnSpc>
                <a:spcPct val="89000"/>
              </a:lnSpc>
              <a:spcBef>
                <a:spcPct val="0"/>
              </a:spcBef>
              <a:buNone/>
              <a:defRPr sz="4800" kern="1200" baseline="0">
                <a:solidFill>
                  <a:schemeClr val="tx2"/>
                </a:solidFill>
                <a:latin typeface="+mj-lt"/>
                <a:ea typeface="+mj-ea"/>
                <a:cs typeface="+mj-cs"/>
              </a:defRPr>
            </a:lvl1pPr>
          </a:lstStyle>
          <a:p>
            <a:r>
              <a:rPr lang="en-US" sz="4000" u="sng" dirty="0"/>
              <a:t>Literature Review  </a:t>
            </a:r>
          </a:p>
        </p:txBody>
      </p:sp>
    </p:spTree>
    <p:extLst>
      <p:ext uri="{BB962C8B-B14F-4D97-AF65-F5344CB8AC3E}">
        <p14:creationId xmlns:p14="http://schemas.microsoft.com/office/powerpoint/2010/main" val="8793353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609" y="0"/>
            <a:ext cx="9929191" cy="775252"/>
          </a:xfrm>
        </p:spPr>
        <p:txBody>
          <a:bodyPr/>
          <a:lstStyle/>
          <a:p>
            <a:r>
              <a:rPr lang="en-US" dirty="0"/>
              <a:t>Methodology</a:t>
            </a:r>
          </a:p>
        </p:txBody>
      </p:sp>
      <p:sp>
        <p:nvSpPr>
          <p:cNvPr id="3" name="Text Placeholder 2"/>
          <p:cNvSpPr>
            <a:spLocks noGrp="1"/>
          </p:cNvSpPr>
          <p:nvPr>
            <p:ph type="body" sz="quarter" idx="13"/>
          </p:nvPr>
        </p:nvSpPr>
        <p:spPr>
          <a:xfrm>
            <a:off x="616226" y="775252"/>
            <a:ext cx="11575774" cy="5436705"/>
          </a:xfrm>
        </p:spPr>
        <p:txBody>
          <a:bodyPr/>
          <a:lstStyle/>
          <a:p>
            <a:endParaRPr lang="en-US" sz="1600" dirty="0"/>
          </a:p>
          <a:p>
            <a:pPr algn="just"/>
            <a:r>
              <a:rPr lang="en-US" sz="2400" dirty="0"/>
              <a:t>The authors of this section detailed the analytical framework and the empirical methods used to examine the relationship between Internet growth and trade growth. </a:t>
            </a:r>
          </a:p>
          <a:p>
            <a:pPr algn="just"/>
            <a:r>
              <a:rPr lang="en-US" sz="2400" dirty="0"/>
              <a:t>The methodology described the use of a model with imperfect competition and fixed costs of entry into a foreign market. </a:t>
            </a:r>
          </a:p>
          <a:p>
            <a:pPr algn="just"/>
            <a:r>
              <a:rPr lang="en-US" sz="2400" dirty="0"/>
              <a:t>The authors explained how the Internet, by lowering these market-specific fixed entry costs, can lead to increased trade. </a:t>
            </a:r>
          </a:p>
          <a:p>
            <a:pPr algn="just"/>
            <a:r>
              <a:rPr lang="en-US" sz="2400" dirty="0"/>
              <a:t>This part also elaborated on the construction of a theoretical model that predicts how Internet connectivity affects trade flows, incorporating elements like the number of firms, market size, and distance</a:t>
            </a:r>
          </a:p>
        </p:txBody>
      </p:sp>
    </p:spTree>
    <p:extLst>
      <p:ext uri="{BB962C8B-B14F-4D97-AF65-F5344CB8AC3E}">
        <p14:creationId xmlns:p14="http://schemas.microsoft.com/office/powerpoint/2010/main" val="29937646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a:xfrm>
            <a:off x="785191" y="914401"/>
            <a:ext cx="11320670" cy="5830608"/>
          </a:xfrm>
        </p:spPr>
        <p:txBody>
          <a:bodyPr/>
          <a:lstStyle/>
          <a:p>
            <a:pPr algn="l"/>
            <a:r>
              <a:rPr lang="en-US" sz="2800" b="1" dirty="0"/>
              <a:t>Data </a:t>
            </a:r>
          </a:p>
          <a:p>
            <a:pPr algn="just"/>
            <a:r>
              <a:rPr lang="en-US" sz="2800" dirty="0"/>
              <a:t>Here, the authors described the types of data utilized in the analysis. This includes the use of bilateral trade data, data on Internet hosts from the Internet Software Consortium, GDP, population, geographic distances, common linguistic heritage, and colonial links, among other variables. In this section the authors discussed the sources of these data, the rationale for their selection, and any limitations or potential biases in these data sources.</a:t>
            </a:r>
          </a:p>
          <a:p>
            <a:pPr algn="l"/>
            <a:r>
              <a:rPr lang="en-US" sz="2800" b="1" dirty="0"/>
              <a:t>Data Analysis Model</a:t>
            </a:r>
          </a:p>
          <a:p>
            <a:pPr algn="just"/>
            <a:r>
              <a:rPr lang="en-US" sz="2800" dirty="0"/>
              <a:t>In this part, the authors outlined the econometric models used, such as panel data regressions and gravity model estimations. They detailed how these models are used to parse out the effects of Internet proliferation on trade, adjusting for other factors like GDP growth, distance, and economic ties.</a:t>
            </a:r>
          </a:p>
          <a:p>
            <a:endParaRPr lang="en-US" sz="2800" dirty="0"/>
          </a:p>
        </p:txBody>
      </p:sp>
    </p:spTree>
    <p:extLst>
      <p:ext uri="{BB962C8B-B14F-4D97-AF65-F5344CB8AC3E}">
        <p14:creationId xmlns:p14="http://schemas.microsoft.com/office/powerpoint/2010/main" val="7629840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a:xfrm>
            <a:off x="844826" y="89452"/>
            <a:ext cx="11347173" cy="6768548"/>
          </a:xfrm>
        </p:spPr>
        <p:txBody>
          <a:bodyPr/>
          <a:lstStyle/>
          <a:p>
            <a:pPr algn="l"/>
            <a:r>
              <a:rPr lang="en-US" sz="2400" b="1" dirty="0"/>
              <a:t>Empirical Estimation Strategy</a:t>
            </a:r>
          </a:p>
          <a:p>
            <a:pPr algn="just"/>
            <a:r>
              <a:rPr lang="en-US" sz="2400" dirty="0"/>
              <a:t>On the empirical estimation strategy, the authors provided a comprehensive overview of the regression analysis performed, including the decision to use panel data analysis to control for unobserved heterogeneity and the rationale for the selection of specific independent variables. They also justified the use of certain interaction terms, lagged variables, and control variables in the regressions.</a:t>
            </a:r>
          </a:p>
          <a:p>
            <a:pPr algn="l"/>
            <a:r>
              <a:rPr lang="en-US" sz="2400" b="1" dirty="0"/>
              <a:t>Results</a:t>
            </a:r>
          </a:p>
          <a:p>
            <a:pPr algn="just"/>
            <a:r>
              <a:rPr lang="en-US" sz="2400" dirty="0"/>
              <a:t>In this section the authors presented the findings from the empirical analysis, highlighting the key effects of Internet growth on trade growth. They discussed the significance of the results, the robustness checks performed, and how these findings aligned with existing literature. Charts and tables summarizing the regression outputs were included to provide clear, visual representations of the findings.</a:t>
            </a:r>
          </a:p>
          <a:p>
            <a:endParaRPr lang="en-US" sz="2400" dirty="0"/>
          </a:p>
        </p:txBody>
      </p:sp>
    </p:spTree>
    <p:extLst>
      <p:ext uri="{BB962C8B-B14F-4D97-AF65-F5344CB8AC3E}">
        <p14:creationId xmlns:p14="http://schemas.microsoft.com/office/powerpoint/2010/main" val="176633825"/>
      </p:ext>
    </p:extLst>
  </p:cSld>
  <p:clrMapOvr>
    <a:masterClrMapping/>
  </p:clrMapOvr>
</p:sld>
</file>

<file path=ppt/theme/theme1.xml><?xml version="1.0" encoding="utf-8"?>
<a:theme xmlns:a="http://schemas.openxmlformats.org/drawingml/2006/main" name="Crop">
  <a:themeElements>
    <a:clrScheme name="Custom 27">
      <a:dk1>
        <a:sysClr val="windowText" lastClr="000000"/>
      </a:dk1>
      <a:lt1>
        <a:sysClr val="window" lastClr="FFFFFF"/>
      </a:lt1>
      <a:dk2>
        <a:srgbClr val="1F497D"/>
      </a:dk2>
      <a:lt2>
        <a:srgbClr val="EEECE1"/>
      </a:lt2>
      <a:accent1>
        <a:srgbClr val="4F81BD"/>
      </a:accent1>
      <a:accent2>
        <a:srgbClr val="C0504D"/>
      </a:accent2>
      <a:accent3>
        <a:srgbClr val="76923C"/>
      </a:accent3>
      <a:accent4>
        <a:srgbClr val="8064A2"/>
      </a:accent4>
      <a:accent5>
        <a:srgbClr val="4BACC6"/>
      </a:accent5>
      <a:accent6>
        <a:srgbClr val="F79646"/>
      </a:accent6>
      <a:hlink>
        <a:srgbClr val="0000FF"/>
      </a:hlink>
      <a:folHlink>
        <a:srgbClr val="800080"/>
      </a:folHlink>
    </a:clrScheme>
    <a:fontScheme name="Custom 9">
      <a:majorFont>
        <a:latin typeface="Impact"/>
        <a:ea typeface=""/>
        <a:cs typeface=""/>
      </a:majorFont>
      <a:minorFont>
        <a:latin typeface="Arial"/>
        <a:ea typeface=""/>
        <a:cs typeface=""/>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a:defPPr>
      </a:lstStyle>
      <a:style>
        <a:lnRef idx="2">
          <a:schemeClr val="dk1">
            <a:shade val="50000"/>
          </a:schemeClr>
        </a:lnRef>
        <a:fillRef idx="1">
          <a:schemeClr val="dk1"/>
        </a:fillRef>
        <a:effectRef idx="0">
          <a:schemeClr val="dk1"/>
        </a:effectRef>
        <a:fontRef idx="minor">
          <a:schemeClr val="lt1"/>
        </a:fontRef>
      </a:style>
    </a:spDef>
  </a:objectDefaults>
  <a:extraClrSchemeLst/>
  <a:extLst>
    <a:ext uri="{05A4C25C-085E-4340-85A3-A5531E510DB2}">
      <thm15:themeFamily xmlns:thm15="http://schemas.microsoft.com/office/thememl/2012/main" name="tf22874644_win32_fixed" id="{558D5976-FB30-4A95-BB80-CA116B0EB176}" vid="{E687FBBE-46FC-480B-AF08-1C12C660A1C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4" ma:contentTypeDescription="Create a new document." ma:contentTypeScope="" ma:versionID="2d714a3296df14eba7a100bb665443ca">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49549bf45bfbbfb6cffed527380e77e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45BF0FE3-3D8D-448F-9BC3-1FD016A8591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FC2BBCC-A5B7-4DDE-8795-98160FD34D4E}">
  <ds:schemaRefs>
    <ds:schemaRef ds:uri="http://schemas.microsoft.com/sharepoint/v3/contenttype/forms"/>
  </ds:schemaRefs>
</ds:datastoreItem>
</file>

<file path=customXml/itemProps3.xml><?xml version="1.0" encoding="utf-8"?>
<ds:datastoreItem xmlns:ds="http://schemas.openxmlformats.org/officeDocument/2006/customXml" ds:itemID="{63E2FB8F-FBDB-405A-A6AC-9CF7C859199D}">
  <ds:schemaRefs>
    <ds:schemaRef ds:uri="http://purl.org/dc/dcmitype/"/>
    <ds:schemaRef ds:uri="http://schemas.openxmlformats.org/package/2006/metadata/core-properties"/>
    <ds:schemaRef ds:uri="http://purl.org/dc/elements/1.1/"/>
    <ds:schemaRef ds:uri="http://www.w3.org/XML/1998/namespace"/>
    <ds:schemaRef ds:uri="http://purl.org/dc/terms/"/>
    <ds:schemaRef ds:uri="http://schemas.microsoft.com/office/2006/metadata/properties"/>
    <ds:schemaRef ds:uri="http://schemas.microsoft.com/office/2006/documentManagement/types"/>
    <ds:schemaRef ds:uri="http://schemas.microsoft.com/office/infopath/2007/PartnerControls"/>
    <ds:schemaRef ds:uri="http://schemas.microsoft.com/sharepoint/v3"/>
    <ds:schemaRef ds:uri="230e9df3-be65-4c73-a93b-d1236ebd677e"/>
    <ds:schemaRef ds:uri="16c05727-aa75-4e4a-9b5f-8a80a1165891"/>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Trading cards</Template>
  <TotalTime>14289</TotalTime>
  <Words>2086</Words>
  <Application>Microsoft Office PowerPoint</Application>
  <PresentationFormat>Widescreen</PresentationFormat>
  <Paragraphs>135</Paragraphs>
  <Slides>17</Slides>
  <Notes>0</Notes>
  <HiddenSlides>1</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17</vt:i4>
      </vt:variant>
    </vt:vector>
  </HeadingPairs>
  <TitlesOfParts>
    <vt:vector size="27" baseType="lpstr">
      <vt:lpstr>Arial</vt:lpstr>
      <vt:lpstr>Arial Narrow</vt:lpstr>
      <vt:lpstr>Calibri</vt:lpstr>
      <vt:lpstr>Courier New</vt:lpstr>
      <vt:lpstr>Franklin Gothic Book</vt:lpstr>
      <vt:lpstr>Impact</vt:lpstr>
      <vt:lpstr>Symbol</vt:lpstr>
      <vt:lpstr>Times New Roman</vt:lpstr>
      <vt:lpstr>Wingdings</vt:lpstr>
      <vt:lpstr>Crop</vt:lpstr>
      <vt:lpstr>Literature Review  </vt:lpstr>
      <vt:lpstr>Outline</vt:lpstr>
      <vt:lpstr>PowerPoint Presentation</vt:lpstr>
      <vt:lpstr>PowerPoint Presentation</vt:lpstr>
      <vt:lpstr>PowerPoint Presentation</vt:lpstr>
      <vt:lpstr>PowerPoint Presentation</vt:lpstr>
      <vt:lpstr>Methodology</vt:lpstr>
      <vt:lpstr>PowerPoint Presentation</vt:lpstr>
      <vt:lpstr>PowerPoint Presentation</vt:lpstr>
      <vt:lpstr>Opinion on the Literature </vt:lpstr>
      <vt:lpstr>PowerPoint Presentation</vt:lpstr>
      <vt:lpstr>PowerPoint Presentation</vt:lpstr>
      <vt:lpstr>PowerPoint Presentation</vt:lpstr>
      <vt:lpstr>PowerPoint Presentation</vt:lpstr>
      <vt:lpstr>In my research, I tried to select 2 styles of citations depending on the major.</vt:lpstr>
      <vt:lpstr>What is IEEE Style?</vt:lpstr>
      <vt:lpstr>Cont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Journal Title : The effect of the Internet on international trade authors :Caroline L. Freunda &amp; Diana Weinhold   Published: Washington, DC 40433, USA Development Studies Institute, London School of Economics, Houghton Street, London WC2A 2AE, UK Received 28 June 2001; received in revised form 7 June 2002; accepted 19 February 2003.</dc:title>
  <dc:creator>Schaves593</dc:creator>
  <cp:lastModifiedBy>K DA</cp:lastModifiedBy>
  <cp:revision>67</cp:revision>
  <dcterms:created xsi:type="dcterms:W3CDTF">2024-05-15T08:03:16Z</dcterms:created>
  <dcterms:modified xsi:type="dcterms:W3CDTF">2024-07-22T18:35:28Z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