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E003635-D570-4BAB-B80A-FBFE5D67007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FFA95D7-C03B-4CEE-A6BA-1405D549D9B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2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635-D570-4BAB-B80A-FBFE5D67007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95D7-C03B-4CEE-A6BA-1405D549D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11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635-D570-4BAB-B80A-FBFE5D67007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95D7-C03B-4CEE-A6BA-1405D549D9B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85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635-D570-4BAB-B80A-FBFE5D67007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95D7-C03B-4CEE-A6BA-1405D549D9B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290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635-D570-4BAB-B80A-FBFE5D67007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95D7-C03B-4CEE-A6BA-1405D549D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04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635-D570-4BAB-B80A-FBFE5D67007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95D7-C03B-4CEE-A6BA-1405D549D9B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70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635-D570-4BAB-B80A-FBFE5D67007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95D7-C03B-4CEE-A6BA-1405D549D9B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514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635-D570-4BAB-B80A-FBFE5D67007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95D7-C03B-4CEE-A6BA-1405D549D9B6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892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635-D570-4BAB-B80A-FBFE5D67007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95D7-C03B-4CEE-A6BA-1405D549D9B6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1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635-D570-4BAB-B80A-FBFE5D67007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95D7-C03B-4CEE-A6BA-1405D549D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87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635-D570-4BAB-B80A-FBFE5D67007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95D7-C03B-4CEE-A6BA-1405D549D9B6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99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635-D570-4BAB-B80A-FBFE5D67007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95D7-C03B-4CEE-A6BA-1405D549D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55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635-D570-4BAB-B80A-FBFE5D67007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95D7-C03B-4CEE-A6BA-1405D549D9B6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04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635-D570-4BAB-B80A-FBFE5D67007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95D7-C03B-4CEE-A6BA-1405D549D9B6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635-D570-4BAB-B80A-FBFE5D67007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95D7-C03B-4CEE-A6BA-1405D549D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8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635-D570-4BAB-B80A-FBFE5D67007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95D7-C03B-4CEE-A6BA-1405D549D9B6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4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635-D570-4BAB-B80A-FBFE5D67007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95D7-C03B-4CEE-A6BA-1405D549D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78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003635-D570-4BAB-B80A-FBFE5D67007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FA95D7-C03B-4CEE-A6BA-1405D549D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56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E475-7802-488C-B9E3-DB03CB884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0"/>
            <a:ext cx="6815669" cy="2488835"/>
          </a:xfrm>
        </p:spPr>
        <p:txBody>
          <a:bodyPr/>
          <a:lstStyle/>
          <a:p>
            <a:r>
              <a:rPr lang="en-GB" dirty="0" err="1"/>
              <a:t>Pengertian</a:t>
            </a:r>
            <a:r>
              <a:rPr lang="en-GB" dirty="0"/>
              <a:t> </a:t>
            </a:r>
            <a:r>
              <a:rPr lang="en-GB" dirty="0" err="1"/>
              <a:t>Kalimat</a:t>
            </a:r>
            <a:r>
              <a:rPr lang="en-GB" dirty="0"/>
              <a:t>, </a:t>
            </a:r>
            <a:r>
              <a:rPr lang="en-GB" dirty="0" err="1"/>
              <a:t>Ciri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 err="1"/>
              <a:t>Jenis</a:t>
            </a:r>
            <a:r>
              <a:rPr lang="en-GB" dirty="0"/>
              <a:t>, dan </a:t>
            </a:r>
            <a:r>
              <a:rPr lang="en-GB" dirty="0" err="1"/>
              <a:t>Unsur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60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B362-9F74-412E-A226-7BE66FEB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Pengertian</a:t>
            </a:r>
            <a:r>
              <a:rPr lang="en-GB" dirty="0"/>
              <a:t> </a:t>
            </a:r>
            <a:r>
              <a:rPr lang="en-GB" dirty="0" err="1"/>
              <a:t>Kalimat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DBB4-B6B9-475F-AD08-DA471112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sebuah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Kumpulan kata-kata yang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mempunyai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arti dan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suatu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terdiri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kata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lebih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memiliki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suatu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pengertian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pola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intonasi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akhir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satuan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mengandung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suatu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pikiran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lengkap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sebuah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paling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kurang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mengandung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suatu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subjek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predikat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wujud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diucapkan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suara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naik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turun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dan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lembut,disela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jeda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diakhiri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sebuah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intonasi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akhir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wujud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tulisan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berhuruf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latin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dimulai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sebuah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huruf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kapital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diakhiri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sebuah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tanda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titik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(.),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tanda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tanya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(?) dan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tanda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seru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(!).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10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6FE2-202F-4015-A7D9-A9B16F27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Ciri-Ciri</a:t>
            </a:r>
            <a:r>
              <a:rPr lang="en-GB" dirty="0"/>
              <a:t> </a:t>
            </a:r>
            <a:r>
              <a:rPr lang="en-GB" dirty="0" err="1"/>
              <a:t>Kalimat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6331D-1C2B-496E-8094-0D514B976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78825"/>
          </a:xfrm>
        </p:spPr>
        <p:txBody>
          <a:bodyPr>
            <a:normAutofit fontScale="92500" lnSpcReduction="10000"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wujud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tulisan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berhuruf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latin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kalimat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dimulai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sebuah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huruf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kapital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diakhiri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sebuah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tanda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titik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(.),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tanda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tanya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(?) dan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tanda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seru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(!).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Kalimat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wujud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lisan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diucapkan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suara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naik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turun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dan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keras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lembut,disela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jeda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dan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diakhiri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sebuah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intonasi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akhir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Sebuah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kalimat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paling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kurang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mengandung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suatu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subjek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predikat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Merupakan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satu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kesatuan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bahasa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memiliki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fonem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morfem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Fonem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bunyi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pada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sebuah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bahasa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membedakan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makna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sebuah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kata,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sedangkan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morfem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bentuk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bahasa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mengandung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arti pada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sebuah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kata.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berdiri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sendiri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meskipun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ditambah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kalimat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lengkap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Mempunyai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pola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intonasi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akhir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Adanya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huruf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kapital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tanda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baca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sebuah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kalimat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54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9195-F2AE-4A60-91DF-9E10A823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Jenis-Jenis</a:t>
            </a:r>
            <a:r>
              <a:rPr lang="en-GB" dirty="0"/>
              <a:t> </a:t>
            </a:r>
            <a:r>
              <a:rPr lang="en-GB" dirty="0" err="1"/>
              <a:t>Kalimat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ACB22-4787-4C4C-B08D-8A2B3594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A. </a:t>
            </a:r>
            <a:r>
              <a:rPr lang="en-GB" dirty="0" err="1"/>
              <a:t>Kalimat</a:t>
            </a:r>
            <a:r>
              <a:rPr lang="en-GB" dirty="0"/>
              <a:t> Tunggal</a:t>
            </a:r>
          </a:p>
          <a:p>
            <a:r>
              <a:rPr lang="en-GB" dirty="0"/>
              <a:t>B. </a:t>
            </a:r>
            <a:r>
              <a:rPr lang="en-GB" dirty="0" err="1"/>
              <a:t>Kalimat</a:t>
            </a:r>
            <a:r>
              <a:rPr lang="en-GB" dirty="0"/>
              <a:t> </a:t>
            </a:r>
            <a:r>
              <a:rPr lang="en-GB" dirty="0" err="1"/>
              <a:t>Majemuk</a:t>
            </a:r>
            <a:endParaRPr lang="en-GB" dirty="0"/>
          </a:p>
          <a:p>
            <a:r>
              <a:rPr lang="en-GB" dirty="0"/>
              <a:t>C. </a:t>
            </a:r>
            <a:r>
              <a:rPr lang="en-GB" dirty="0" err="1"/>
              <a:t>Kalimat</a:t>
            </a:r>
            <a:r>
              <a:rPr lang="en-GB" dirty="0"/>
              <a:t> </a:t>
            </a:r>
            <a:r>
              <a:rPr lang="en-GB" dirty="0" err="1"/>
              <a:t>Mejemuk</a:t>
            </a:r>
            <a:r>
              <a:rPr lang="en-GB" dirty="0"/>
              <a:t> </a:t>
            </a:r>
            <a:r>
              <a:rPr lang="en-GB" dirty="0" err="1"/>
              <a:t>Bertingkat</a:t>
            </a:r>
            <a:endParaRPr lang="en-GB" dirty="0"/>
          </a:p>
          <a:p>
            <a:r>
              <a:rPr lang="en-GB" dirty="0"/>
              <a:t>D. </a:t>
            </a:r>
            <a:r>
              <a:rPr lang="en-GB" dirty="0" err="1"/>
              <a:t>Kalimat</a:t>
            </a:r>
            <a:r>
              <a:rPr lang="en-GB" dirty="0"/>
              <a:t> </a:t>
            </a:r>
            <a:r>
              <a:rPr lang="en-GB" dirty="0" err="1"/>
              <a:t>Majemuk</a:t>
            </a:r>
            <a:r>
              <a:rPr lang="en-GB" dirty="0"/>
              <a:t> </a:t>
            </a:r>
            <a:r>
              <a:rPr lang="en-GB" dirty="0" err="1"/>
              <a:t>Campuran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58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76B0-3605-4A81-83DE-50E978A8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Unsur-Unsur</a:t>
            </a:r>
            <a:r>
              <a:rPr lang="en-GB" dirty="0"/>
              <a:t> </a:t>
            </a:r>
            <a:r>
              <a:rPr lang="en-GB" dirty="0" err="1"/>
              <a:t>Kalimat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26133-ED49-4104-80FC-D7DB20C76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A. </a:t>
            </a:r>
            <a:r>
              <a:rPr lang="en-GB" dirty="0" err="1"/>
              <a:t>Subjek</a:t>
            </a:r>
            <a:endParaRPr lang="en-GB" dirty="0"/>
          </a:p>
          <a:p>
            <a:r>
              <a:rPr lang="en-GB" dirty="0"/>
              <a:t>B. </a:t>
            </a:r>
            <a:r>
              <a:rPr lang="en-GB" dirty="0" err="1"/>
              <a:t>Predikat</a:t>
            </a:r>
            <a:endParaRPr lang="en-GB" dirty="0"/>
          </a:p>
          <a:p>
            <a:r>
              <a:rPr lang="en-GB" dirty="0"/>
              <a:t>C. </a:t>
            </a:r>
            <a:r>
              <a:rPr lang="en-GB" dirty="0" err="1"/>
              <a:t>Objek</a:t>
            </a:r>
            <a:endParaRPr lang="en-GB" dirty="0"/>
          </a:p>
          <a:p>
            <a:r>
              <a:rPr lang="en-GB" dirty="0"/>
              <a:t>D. </a:t>
            </a:r>
            <a:r>
              <a:rPr lang="en-GB" dirty="0" err="1"/>
              <a:t>Pelengkap</a:t>
            </a:r>
            <a:endParaRPr lang="en-GB" dirty="0"/>
          </a:p>
          <a:p>
            <a:r>
              <a:rPr lang="en-GB" dirty="0"/>
              <a:t>E. </a:t>
            </a:r>
            <a:r>
              <a:rPr lang="en-GB" dirty="0" err="1"/>
              <a:t>keterangan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350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</TotalTime>
  <Words>265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Garamond</vt:lpstr>
      <vt:lpstr>Symbol</vt:lpstr>
      <vt:lpstr>Times New Roman</vt:lpstr>
      <vt:lpstr>Organic</vt:lpstr>
      <vt:lpstr>Pengertian Kalimat, Ciri,  Jenis, dan Unsur</vt:lpstr>
      <vt:lpstr>Pengertian Kalimat</vt:lpstr>
      <vt:lpstr>Ciri-Ciri Kalimat</vt:lpstr>
      <vt:lpstr>Jenis-Jenis Kalimat</vt:lpstr>
      <vt:lpstr>Unsur-Unsur Kalimat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Pengertian Kalimat, Ciri,  Unsur, Jenis dan Contohnya</dc:title>
  <dc:creator>HP</dc:creator>
  <cp:lastModifiedBy>HP</cp:lastModifiedBy>
  <cp:revision>2</cp:revision>
  <dcterms:created xsi:type="dcterms:W3CDTF">2020-10-30T12:39:06Z</dcterms:created>
  <dcterms:modified xsi:type="dcterms:W3CDTF">2020-10-30T13:14:30Z</dcterms:modified>
</cp:coreProperties>
</file>