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9" d="100"/>
          <a:sy n="79" d="100"/>
        </p:scale>
        <p:origin x="177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9E23-207E-4AAA-8B54-3A02983FA63C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1567-D9BA-4C5E-85BF-DB1DBB7F34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22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9E23-207E-4AAA-8B54-3A02983FA63C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1567-D9BA-4C5E-85BF-DB1DBB7F34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93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9E23-207E-4AAA-8B54-3A02983FA63C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1567-D9BA-4C5E-85BF-DB1DBB7F34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12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9E23-207E-4AAA-8B54-3A02983FA63C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1567-D9BA-4C5E-85BF-DB1DBB7F34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33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9E23-207E-4AAA-8B54-3A02983FA63C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1567-D9BA-4C5E-85BF-DB1DBB7F34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48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9E23-207E-4AAA-8B54-3A02983FA63C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1567-D9BA-4C5E-85BF-DB1DBB7F34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32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9E23-207E-4AAA-8B54-3A02983FA63C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1567-D9BA-4C5E-85BF-DB1DBB7F34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02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9E23-207E-4AAA-8B54-3A02983FA63C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1567-D9BA-4C5E-85BF-DB1DBB7F34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59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9E23-207E-4AAA-8B54-3A02983FA63C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1567-D9BA-4C5E-85BF-DB1DBB7F34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43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9E23-207E-4AAA-8B54-3A02983FA63C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1567-D9BA-4C5E-85BF-DB1DBB7F34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10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9E23-207E-4AAA-8B54-3A02983FA63C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1567-D9BA-4C5E-85BF-DB1DBB7F34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52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D9E23-207E-4AAA-8B54-3A02983FA63C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1567-D9BA-4C5E-85BF-DB1DBB7F34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70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4" y="2316163"/>
            <a:ext cx="1638529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583" y="0"/>
            <a:ext cx="12192000" cy="6858000"/>
          </a:xfrm>
          <a:prstGeom prst="rect">
            <a:avLst/>
          </a:prstGeom>
          <a:solidFill>
            <a:srgbClr val="F2E6C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963" y="3040837"/>
            <a:ext cx="3110953" cy="196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8" t="29128" r="3987" b="6256"/>
          <a:stretch/>
        </p:blipFill>
        <p:spPr>
          <a:xfrm rot="20098277">
            <a:off x="5335646" y="4254441"/>
            <a:ext cx="637377" cy="272999"/>
          </a:xfrm>
          <a:prstGeom prst="rect">
            <a:avLst/>
          </a:prstGeom>
        </p:spPr>
      </p:pic>
      <p:sp>
        <p:nvSpPr>
          <p:cNvPr id="8" name="AutoShape 10" descr="Résultat de recherche d'images pour &quot;tonik  png&quot;"/>
          <p:cNvSpPr>
            <a:spLocks noChangeAspect="1" noChangeArrowheads="1"/>
          </p:cNvSpPr>
          <p:nvPr/>
        </p:nvSpPr>
        <p:spPr bwMode="auto">
          <a:xfrm>
            <a:off x="460375" y="160337"/>
            <a:ext cx="2731712" cy="273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8" name="Picture 14" descr="Résultat de recherche d'images pour &quot;bimo png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" t="20860" r="6444" b="20300"/>
          <a:stretch/>
        </p:blipFill>
        <p:spPr bwMode="auto">
          <a:xfrm rot="3208798">
            <a:off x="4550817" y="3231242"/>
            <a:ext cx="1260819" cy="35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bimo merendina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97859">
            <a:off x="4935500" y="3063696"/>
            <a:ext cx="1273421" cy="6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ésultat de recherche d'images pour &quot;tager bimo png&quot;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41323" r="12048" b="37950"/>
          <a:stretch/>
        </p:blipFill>
        <p:spPr bwMode="auto">
          <a:xfrm rot="1456442">
            <a:off x="4025839" y="3678658"/>
            <a:ext cx="1068197" cy="29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ésultat de recherche d'images pour &quot;bubbaloo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161" y="3615136"/>
            <a:ext cx="1102801" cy="68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ésultat de recherche d'images pour &quot;tonik  png&quot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57994">
            <a:off x="4212601" y="3138990"/>
            <a:ext cx="1012136" cy="67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ésultat de recherche d'images pour &quot;raibi jamila PNG&quot;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000" b="98667" l="9778" r="89778">
                        <a14:foregroundMark x1="34667" y1="15333" x2="60444" y2="41333"/>
                        <a14:foregroundMark x1="37778" y1="14000" x2="46222" y2="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813" y="4472247"/>
            <a:ext cx="1281218" cy="85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ésultat de recherche d'images pour &quot;hawai boisson PNG&quot;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250" b="99500" l="10000" r="90000">
                        <a14:foregroundMark x1="49000" y1="99500" x2="49000" y2="99500"/>
                        <a14:foregroundMark x1="42500" y1="7000" x2="42500" y2="7000"/>
                        <a14:foregroundMark x1="44250" y1="7000" x2="44250" y2="7000"/>
                        <a14:foregroundMark x1="57750" y1="6750" x2="55000" y2="7750"/>
                        <a14:foregroundMark x1="58750" y1="7000" x2="62750" y2="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527" y="4296509"/>
            <a:ext cx="1032597" cy="103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4" y="2316163"/>
            <a:ext cx="1638529" cy="173379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255008" y="132892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Croquez le </a:t>
            </a:r>
            <a:r>
              <a:rPr lang="fr-FR" dirty="0" err="1" smtClean="0">
                <a:solidFill>
                  <a:srgbClr val="C00000"/>
                </a:solidFill>
              </a:rPr>
              <a:t>maroc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1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3</Words>
  <Application>Microsoft Office PowerPoint</Application>
  <PresentationFormat>Grand écran</PresentationFormat>
  <Paragraphs>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PwC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Anis SARDAOUI</dc:creator>
  <cp:lastModifiedBy>Anis SARDAOUI</cp:lastModifiedBy>
  <cp:revision>8</cp:revision>
  <dcterms:created xsi:type="dcterms:W3CDTF">2019-12-02T15:06:32Z</dcterms:created>
  <dcterms:modified xsi:type="dcterms:W3CDTF">2019-12-03T08:57:26Z</dcterms:modified>
</cp:coreProperties>
</file>