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2" r:id="rId20"/>
    <p:sldId id="448" r:id="rId21"/>
    <p:sldId id="450" r:id="rId22"/>
    <p:sldId id="445" r:id="rId23"/>
    <p:sldId id="446" r:id="rId24"/>
    <p:sldId id="449" r:id="rId25"/>
    <p:sldId id="456" r:id="rId26"/>
    <p:sldId id="447" r:id="rId27"/>
    <p:sldId id="444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/>
              <a:t>PgAdmin3</a:t>
            </a:r>
            <a:endParaRPr lang="x-none" altLang="pt-BR"/>
          </a:p>
          <a:p>
            <a:pPr lvl="1"/>
            <a:r>
              <a:rPr lang="x-none" altLang="pt-BR"/>
              <a:t>OmniDB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/>
          </a:p>
          <a:p>
            <a:r>
              <a:rPr lang="x-none" altLang="pt-BR">
                <a:sym typeface="+mn-ea"/>
              </a:rPr>
              <a:t>Arrays</a:t>
            </a:r>
            <a:endParaRPr lang="x-none" altLang="pt-BR"/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3988</Words>
  <Application>Kingsoft Office WPP</Application>
  <PresentationFormat>Apresentação na tela 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Schemas</vt:lpstr>
      <vt:lpstr>Conceitos: Schemas</vt:lpstr>
      <vt:lpstr>Conceitos: Views</vt:lpstr>
      <vt:lpstr>Backup e Restauração</vt:lpstr>
      <vt:lpstr>Desempenho</vt:lpstr>
      <vt:lpstr>Desempenho: Explain</vt:lpstr>
      <vt:lpstr>Desempenho: Índices</vt:lpstr>
      <vt:lpstr>Desempenho: CTEs</vt:lpstr>
      <vt:lpstr>Desempenho: Configuração</vt:lpstr>
      <vt:lpstr>Funções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398</cp:revision>
  <dcterms:created xsi:type="dcterms:W3CDTF">2016-09-23T12:36:11Z</dcterms:created>
  <dcterms:modified xsi:type="dcterms:W3CDTF">2016-09-23T12:36:11Z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