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450" r:id="rId28"/>
    <p:sldId id="460" r:id="rId29"/>
    <p:sldId id="449" r:id="rId30"/>
    <p:sldId id="472" r:id="rId31"/>
    <p:sldId id="511" r:id="rId32"/>
    <p:sldId id="445" r:id="rId33"/>
    <p:sldId id="446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456" r:id="rId46"/>
    <p:sldId id="447" r:id="rId47"/>
    <p:sldId id="44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for num)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existe um backup </a:t>
            </a:r>
            <a:r>
              <a:rPr lang="x-none" altLang="pt-BR">
                <a:solidFill>
                  <a:srgbClr val="92D050"/>
                </a:solidFill>
              </a:rPr>
              <a:t>genérico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Views materializadas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Arrays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CTEs recursivas (with recursive)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DBLink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  <a:p>
            <a:r>
              <a:rPr lang="x-none" altLang="pt-BR"/>
              <a:t>Execução de consultas em paralelo (9.6)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9170</Words>
  <Application>Kingsoft Office WPP</Application>
  <PresentationFormat>Apresentação na tela (4:3)</PresentationFormat>
  <Paragraphs>362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442</cp:revision>
  <dcterms:created xsi:type="dcterms:W3CDTF">2016-10-15T14:52:17Z</dcterms:created>
  <dcterms:modified xsi:type="dcterms:W3CDTF">2016-10-15T14:52:17Z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