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6/10/2014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Podemos buscar um elemento em um vetor pelo seu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  <a:r>
              <a:rPr lang="pt-BR" dirty="0" smtClean="0"/>
              <a:t> ou pelo seu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endParaRPr lang="pt-BR" dirty="0" smtClean="0"/>
          </a:p>
          <a:p>
            <a:r>
              <a:rPr lang="pt-BR" dirty="0" smtClean="0"/>
              <a:t>A busca por índice é instantânea</a:t>
            </a:r>
          </a:p>
          <a:p>
            <a:r>
              <a:rPr lang="pt-BR" dirty="0" smtClean="0"/>
              <a:t>A busca por valor pode ser feita de duas formas: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Sequencial</a:t>
            </a:r>
            <a:r>
              <a:rPr lang="pt-BR" dirty="0" smtClean="0"/>
              <a:t>: Percorre todos os elementos do vetor até encontrar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Binária</a:t>
            </a:r>
            <a:r>
              <a:rPr lang="pt-BR" dirty="0" smtClean="0"/>
              <a:t>: Só funciona em vetores ordenados. Vai dividindo o vetor ao meio até encontrar o elemento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vetores estáticos, não é possível inserir ou remover elementos</a:t>
            </a:r>
          </a:p>
          <a:p>
            <a:r>
              <a:rPr lang="pt-BR" dirty="0" smtClean="0"/>
              <a:t>Isso só é possível em vetores dinâmicos</a:t>
            </a:r>
          </a:p>
          <a:p>
            <a:r>
              <a:rPr lang="pt-BR" dirty="0" smtClean="0"/>
              <a:t>Para um vetor estático de tamanho N: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Realoque o vetor original com tamanho N+1</a:t>
            </a:r>
          </a:p>
          <a:p>
            <a:pPr lvl="1"/>
            <a:r>
              <a:rPr lang="pt-BR" dirty="0" smtClean="0"/>
              <a:t>Copie todos os elementos do vetor temporário para o vetor original</a:t>
            </a:r>
          </a:p>
          <a:p>
            <a:pPr lvl="1"/>
            <a:r>
              <a:rPr lang="pt-BR" dirty="0" smtClean="0"/>
              <a:t>Armazene o valor a ser inserido na última posição</a:t>
            </a:r>
          </a:p>
          <a:p>
            <a:r>
              <a:rPr lang="pt-BR" dirty="0" smtClean="0"/>
              <a:t>O problema é mais complexo se desejarmos que a inserção seja </a:t>
            </a:r>
            <a:r>
              <a:rPr lang="pt-BR" dirty="0" smtClean="0">
                <a:solidFill>
                  <a:srgbClr val="92D050"/>
                </a:solidFill>
              </a:rPr>
              <a:t>ordenada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vetores estáticos, a remoção também é possível apenas com o auxílio de um vetor temporário: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Busque o elemento a ser removido e armazene seu índice</a:t>
            </a:r>
          </a:p>
          <a:p>
            <a:pPr lvl="1"/>
            <a:r>
              <a:rPr lang="pt-BR" dirty="0" smtClean="0"/>
              <a:t>Realoque o vetor original com tamanho N-1</a:t>
            </a:r>
          </a:p>
          <a:p>
            <a:pPr lvl="1"/>
            <a:r>
              <a:rPr lang="pt-BR" dirty="0" smtClean="0"/>
              <a:t>Copie todos os elementos do vetor temporário para o vetor original, mas pulando o índice do elemento a ser removido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Ordenar</a:t>
            </a:r>
            <a:r>
              <a:rPr lang="pt-BR" dirty="0" smtClean="0"/>
              <a:t> os elementos de um vetor significa permutá-los ou rearranjá-los de tal modo que eles fiquem em </a:t>
            </a:r>
            <a:r>
              <a:rPr lang="pt-BR" dirty="0" smtClean="0">
                <a:solidFill>
                  <a:srgbClr val="92D050"/>
                </a:solidFill>
              </a:rPr>
              <a:t>ordem crescente</a:t>
            </a:r>
          </a:p>
          <a:p>
            <a:r>
              <a:rPr lang="pt-BR" dirty="0" smtClean="0"/>
              <a:t>Existem </a:t>
            </a:r>
            <a:r>
              <a:rPr lang="pt-BR" dirty="0" smtClean="0">
                <a:solidFill>
                  <a:srgbClr val="92D050"/>
                </a:solidFill>
              </a:rPr>
              <a:t>vários algoritmos</a:t>
            </a:r>
            <a:r>
              <a:rPr lang="pt-BR" dirty="0" smtClean="0"/>
              <a:t> para essa tarefa, cada um com suas particularidades</a:t>
            </a:r>
          </a:p>
          <a:p>
            <a:r>
              <a:rPr lang="pt-BR" dirty="0" smtClean="0"/>
              <a:t>Em casos genéricos, escolhemos o melhor algoritmo se ele </a:t>
            </a:r>
            <a:r>
              <a:rPr lang="pt-BR" dirty="0" smtClean="0">
                <a:solidFill>
                  <a:srgbClr val="92D050"/>
                </a:solidFill>
              </a:rPr>
              <a:t>ordenar mais rápido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algoritmos:</a:t>
            </a:r>
          </a:p>
          <a:p>
            <a:pPr lvl="1"/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(inserção)</a:t>
            </a:r>
          </a:p>
          <a:p>
            <a:pPr lvl="1"/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(seleção)</a:t>
            </a:r>
          </a:p>
          <a:p>
            <a:pPr lvl="1"/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(bolha)</a:t>
            </a:r>
          </a:p>
          <a:p>
            <a:pPr lvl="1"/>
            <a:r>
              <a:rPr lang="pt-BR" dirty="0" smtClean="0"/>
              <a:t>Shell </a:t>
            </a:r>
            <a:r>
              <a:rPr lang="pt-BR" dirty="0" err="1" smtClean="0"/>
              <a:t>Sort</a:t>
            </a:r>
            <a:r>
              <a:rPr lang="pt-BR" dirty="0" smtClean="0"/>
              <a:t> (concha)</a:t>
            </a:r>
          </a:p>
          <a:p>
            <a:pPr lvl="1"/>
            <a:r>
              <a:rPr lang="pt-BR" dirty="0" smtClean="0"/>
              <a:t>Merge </a:t>
            </a:r>
            <a:r>
              <a:rPr lang="pt-BR" dirty="0" err="1" smtClean="0"/>
              <a:t>Sort</a:t>
            </a:r>
            <a:r>
              <a:rPr lang="pt-BR" dirty="0" smtClean="0"/>
              <a:t> (união)</a:t>
            </a:r>
          </a:p>
          <a:p>
            <a:pPr lvl="1"/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(pilha)</a:t>
            </a:r>
          </a:p>
          <a:p>
            <a:pPr lvl="1"/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(rápido)</a:t>
            </a:r>
          </a:p>
          <a:p>
            <a:r>
              <a:rPr lang="pt-BR" dirty="0" smtClean="0"/>
              <a:t>Visualização em </a:t>
            </a:r>
            <a:r>
              <a:rPr lang="pt-BR" dirty="0" smtClean="0">
                <a:solidFill>
                  <a:srgbClr val="92D050"/>
                </a:solidFill>
              </a:rPr>
              <a:t>http://</a:t>
            </a:r>
            <a:r>
              <a:rPr lang="pt-BR" dirty="0" smtClean="0">
                <a:solidFill>
                  <a:srgbClr val="92D050"/>
                </a:solidFill>
              </a:rPr>
              <a:t>www.sorting-algorithms.com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Dinâmicos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Uma das grandes vantagens do C# são os </a:t>
            </a:r>
            <a:r>
              <a:rPr lang="pt-BR" dirty="0" smtClean="0">
                <a:solidFill>
                  <a:srgbClr val="92D050"/>
                </a:solidFill>
              </a:rPr>
              <a:t>vetores dinâmicos</a:t>
            </a:r>
          </a:p>
          <a:p>
            <a:r>
              <a:rPr lang="pt-BR" dirty="0" smtClean="0"/>
              <a:t>Você não precisa conhecer o número de elementos</a:t>
            </a:r>
          </a:p>
          <a:p>
            <a:r>
              <a:rPr lang="pt-BR" dirty="0" smtClean="0"/>
              <a:t>Possuem </a:t>
            </a:r>
            <a:r>
              <a:rPr lang="pt-BR" dirty="0" smtClean="0"/>
              <a:t>muitas operações </a:t>
            </a:r>
            <a:r>
              <a:rPr lang="pt-BR" dirty="0" smtClean="0"/>
              <a:t>prontas</a:t>
            </a:r>
          </a:p>
          <a:p>
            <a:r>
              <a:rPr lang="pt-BR" dirty="0" smtClean="0"/>
              <a:t>Estrutura </a:t>
            </a:r>
            <a:r>
              <a:rPr lang="pt-BR" dirty="0" smtClean="0">
                <a:solidFill>
                  <a:srgbClr val="92D050"/>
                </a:solidFill>
              </a:rPr>
              <a:t>auto-gerenciáveis</a:t>
            </a:r>
            <a:r>
              <a:rPr lang="pt-BR" dirty="0" smtClean="0"/>
              <a:t> que na prática substituem os vetores estáticos</a:t>
            </a:r>
          </a:p>
          <a:p>
            <a:r>
              <a:rPr lang="pt-BR" dirty="0" smtClean="0"/>
              <a:t>Porém, tendem a ser </a:t>
            </a:r>
            <a:r>
              <a:rPr lang="pt-BR" dirty="0" smtClean="0">
                <a:solidFill>
                  <a:srgbClr val="92D050"/>
                </a:solidFill>
              </a:rPr>
              <a:t>mais lentos</a:t>
            </a:r>
            <a:r>
              <a:rPr lang="pt-BR" dirty="0" smtClean="0"/>
              <a:t> e ocupar </a:t>
            </a:r>
            <a:r>
              <a:rPr lang="pt-BR" dirty="0" smtClean="0">
                <a:solidFill>
                  <a:srgbClr val="92D050"/>
                </a:solidFill>
              </a:rPr>
              <a:t>mais memória</a:t>
            </a:r>
            <a:r>
              <a:rPr lang="pt-BR" dirty="0" smtClean="0"/>
              <a:t> do que os vetores estáticos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dirty="0" smtClean="0"/>
              <a:t> que está no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Collections</a:t>
            </a:r>
            <a:endParaRPr lang="pt-BR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Pode ser declarado de duas formas: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sing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System.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ArrayList</a:t>
            </a:r>
            <a:r>
              <a:rPr lang="pt-BR" dirty="0" smtClean="0"/>
              <a:t> funciona bem com tipos básicos: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string</a:t>
            </a:r>
          </a:p>
          <a:p>
            <a:r>
              <a:rPr lang="pt-BR" dirty="0" smtClean="0"/>
              <a:t>Para tipos complexos, é necessário o uso de </a:t>
            </a:r>
            <a:r>
              <a:rPr lang="pt-BR" dirty="0" err="1" smtClean="0">
                <a:solidFill>
                  <a:srgbClr val="92D050"/>
                </a:solidFill>
              </a:rPr>
              <a:t>cast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Após ser declarado, precisa ser </a:t>
            </a:r>
            <a:r>
              <a:rPr lang="pt-BR" dirty="0" smtClean="0">
                <a:solidFill>
                  <a:srgbClr val="92D050"/>
                </a:solidFill>
              </a:rPr>
              <a:t>instanciado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Operações com Vetor:</a:t>
            </a:r>
          </a:p>
          <a:p>
            <a:pPr lvl="1"/>
            <a:r>
              <a:rPr lang="pt-BR" dirty="0" smtClean="0"/>
              <a:t>Busca, Inserção, Remoção, Ordenação</a:t>
            </a:r>
            <a:endParaRPr lang="pt-BR" dirty="0" smtClean="0"/>
          </a:p>
          <a:p>
            <a:r>
              <a:rPr lang="pt-BR" dirty="0" smtClean="0"/>
              <a:t>Vetores </a:t>
            </a:r>
            <a:r>
              <a:rPr lang="pt-BR" dirty="0" smtClean="0"/>
              <a:t>Dinâmicos</a:t>
            </a:r>
          </a:p>
          <a:p>
            <a:pPr lvl="1"/>
            <a:r>
              <a:rPr lang="pt-BR" dirty="0" err="1" smtClean="0"/>
              <a:t>ArrayList</a:t>
            </a:r>
            <a:endParaRPr lang="pt-BR" dirty="0" smtClean="0"/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Add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ao final do vetor.</a:t>
            </a:r>
          </a:p>
          <a:p>
            <a:pPr lvl="1"/>
            <a:r>
              <a:rPr lang="pt-BR" dirty="0" smtClean="0"/>
              <a:t>Ex.: Inserir o número 50 no final do vetor.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Insert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Insere um elemento no índice especificado.</a:t>
            </a:r>
          </a:p>
          <a:p>
            <a:pPr lvl="1"/>
            <a:r>
              <a:rPr lang="pt-BR" dirty="0" smtClean="0"/>
              <a:t>Ex.: Inserir o número 200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(10, 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Função </a:t>
            </a:r>
            <a:r>
              <a:rPr lang="pt-BR" dirty="0" smtClean="0">
                <a:solidFill>
                  <a:srgbClr val="92D050"/>
                </a:solidFill>
              </a:rPr>
              <a:t>Remove</a:t>
            </a:r>
          </a:p>
          <a:p>
            <a:pPr lvl="1"/>
            <a:r>
              <a:rPr lang="pt-BR" dirty="0" smtClean="0"/>
              <a:t>Remove a primeira ocorrência do valor.</a:t>
            </a:r>
          </a:p>
          <a:p>
            <a:pPr lvl="1"/>
            <a:r>
              <a:rPr lang="pt-BR" dirty="0" smtClean="0"/>
              <a:t>Ex.: Remover o elemento com valor 50.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.Remove(50);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RemoveAt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Remove o elemento que está na posição especificada.</a:t>
            </a:r>
          </a:p>
          <a:p>
            <a:pPr lvl="1"/>
            <a:r>
              <a:rPr lang="pt-BR" dirty="0" smtClean="0"/>
              <a:t>Ex.: Remover o elemento que está na posição 10.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RemoveAt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Busca por Índice</a:t>
            </a:r>
          </a:p>
          <a:p>
            <a:pPr lvl="1"/>
            <a:r>
              <a:rPr lang="pt-BR" dirty="0" smtClean="0"/>
              <a:t>Idêntico a vetores estáticos: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IndexOf</a:t>
            </a:r>
            <a:r>
              <a:rPr lang="pt-BR" dirty="0" smtClean="0"/>
              <a:t> (Busca </a:t>
            </a:r>
            <a:r>
              <a:rPr lang="pt-BR" dirty="0" err="1" smtClean="0"/>
              <a:t>Sequencial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Retorna a posição do elemento com o valor especificado. Não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negativo.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BinarySearch</a:t>
            </a:r>
            <a:r>
              <a:rPr lang="pt-BR" dirty="0" smtClean="0"/>
              <a:t> (Busca Binária)</a:t>
            </a:r>
          </a:p>
          <a:p>
            <a:pPr lvl="1"/>
            <a:r>
              <a:rPr lang="pt-BR" dirty="0" smtClean="0"/>
              <a:t>Retorna a posição do elemento com valor especificado. Requer que o vetor esteja ordenado.</a:t>
            </a:r>
          </a:p>
          <a:p>
            <a:pPr lvl="1"/>
            <a:r>
              <a:rPr lang="pt-BR" dirty="0" smtClean="0"/>
              <a:t>Se o elemento não existir no vetor, retorna um valor negativo</a:t>
            </a:r>
          </a:p>
          <a:p>
            <a:pPr lvl="1"/>
            <a:r>
              <a:rPr lang="pt-BR" dirty="0" smtClean="0"/>
              <a:t>Ex.: Retornar o índice em que se encontra o valor 200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(200);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Sort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Ordena o vetor em ordem crescente</a:t>
            </a:r>
          </a:p>
          <a:p>
            <a:pPr lvl="1"/>
            <a:r>
              <a:rPr lang="pt-BR" dirty="0" smtClean="0"/>
              <a:t>Utiliza o 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smtClean="0"/>
              <a:t>Função </a:t>
            </a:r>
            <a:r>
              <a:rPr lang="pt-BR" dirty="0" err="1" smtClean="0">
                <a:solidFill>
                  <a:srgbClr val="92D050"/>
                </a:solidFill>
              </a:rPr>
              <a:t>Reverse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Inverte a ordem dos elementos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3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4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542</TotalTime>
  <Words>1109</Words>
  <Application>Microsoft Office PowerPoint</Application>
  <PresentationFormat>Apresentação na tela (4:3)</PresentationFormat>
  <Paragraphs>158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  <vt:lpstr>Busca</vt:lpstr>
      <vt:lpstr>Inserção</vt:lpstr>
      <vt:lpstr>Remoção</vt:lpstr>
      <vt:lpstr>Ordenação</vt:lpstr>
      <vt:lpstr>Ordenação</vt:lpstr>
      <vt:lpstr>Vetores Dinâmicos</vt:lpstr>
      <vt:lpstr>ArrayList</vt:lpstr>
      <vt:lpstr>ArrayList</vt:lpstr>
      <vt:lpstr>ArrayList</vt:lpstr>
      <vt:lpstr>ArrayList</vt:lpstr>
      <vt:lpstr>ArrayList</vt:lpstr>
      <vt:lpstr>ArrayList</vt:lpstr>
      <vt:lpstr>ArrayList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40</cp:revision>
  <dcterms:created xsi:type="dcterms:W3CDTF">2014-09-20T15:05:39Z</dcterms:created>
  <dcterms:modified xsi:type="dcterms:W3CDTF">2014-10-07T02:57:51Z</dcterms:modified>
</cp:coreProperties>
</file>