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2AED99-3A78-46C3-A4E3-29F86B3E5DC3}" type="datetimeFigureOut">
              <a:rPr lang="pt-BR" smtClean="0"/>
              <a:pPr/>
              <a:t>2/10/2014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C06F9C-65B5-458C-9B9C-701A4E503A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5:</a:t>
            </a:r>
            <a:br>
              <a:rPr lang="pt-BR" dirty="0" smtClean="0"/>
            </a:br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um elemento de um vetor, digamos o seu segundo elemento: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Console.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(x[1]);</a:t>
            </a:r>
          </a:p>
          <a:p>
            <a:r>
              <a:rPr lang="pt-BR" dirty="0" smtClean="0"/>
              <a:t>No caso, o número que está entre [] é chamado de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</a:p>
          <a:p>
            <a:r>
              <a:rPr lang="pt-BR" dirty="0" smtClean="0"/>
              <a:t>Podemos usar uma variável como índice, e isso é excelente para operadores de repetição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615142" cy="465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Podemos buscar um elemento em um vetor pelo seu </a:t>
            </a:r>
            <a:r>
              <a:rPr lang="pt-BR" dirty="0" smtClean="0">
                <a:solidFill>
                  <a:srgbClr val="92D050"/>
                </a:solidFill>
              </a:rPr>
              <a:t>índice</a:t>
            </a:r>
            <a:r>
              <a:rPr lang="pt-BR" dirty="0" smtClean="0"/>
              <a:t> ou pelo seu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endParaRPr lang="pt-BR" dirty="0" smtClean="0"/>
          </a:p>
          <a:p>
            <a:r>
              <a:rPr lang="pt-BR" dirty="0" smtClean="0"/>
              <a:t>A busca por índice é instantânea</a:t>
            </a:r>
          </a:p>
          <a:p>
            <a:r>
              <a:rPr lang="pt-BR" dirty="0" smtClean="0"/>
              <a:t>A busca por valor pode ser feita de duas formas: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Sequencial</a:t>
            </a:r>
            <a:r>
              <a:rPr lang="pt-BR" dirty="0" smtClean="0"/>
              <a:t>: Percorre todos os elementos do vetor até encontrar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Binária</a:t>
            </a:r>
            <a:r>
              <a:rPr lang="pt-BR" dirty="0" smtClean="0"/>
              <a:t>: Só funciona em vetores ordenados. Vai dividindo o vetor ao meio até encontrar o elemento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vetores estáticos, não é possível inserir ou remover elementos</a:t>
            </a:r>
          </a:p>
          <a:p>
            <a:r>
              <a:rPr lang="pt-BR" dirty="0" smtClean="0"/>
              <a:t>Isso só é possível em vetores dinâmicos</a:t>
            </a:r>
          </a:p>
          <a:p>
            <a:r>
              <a:rPr lang="pt-BR" dirty="0" smtClean="0"/>
              <a:t>Para um vetor estático de tamanho N: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Realoque o vetor original com tamanho N+1</a:t>
            </a:r>
          </a:p>
          <a:p>
            <a:pPr lvl="1"/>
            <a:r>
              <a:rPr lang="pt-BR" dirty="0" smtClean="0"/>
              <a:t>Copie todos os elementos do vetor temporário para o vetor original</a:t>
            </a:r>
          </a:p>
          <a:p>
            <a:pPr lvl="1"/>
            <a:r>
              <a:rPr lang="pt-BR" dirty="0" smtClean="0"/>
              <a:t>Armazene o valor a ser inserido na última posição</a:t>
            </a:r>
          </a:p>
          <a:p>
            <a:r>
              <a:rPr lang="pt-BR" dirty="0" smtClean="0"/>
              <a:t>O problema é mais complexo se desejarmos que a inserção seja </a:t>
            </a:r>
            <a:r>
              <a:rPr lang="pt-BR" dirty="0" smtClean="0">
                <a:solidFill>
                  <a:srgbClr val="92D050"/>
                </a:solidFill>
              </a:rPr>
              <a:t>ordenada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vetores estáticos, a remoção também é possível apenas com o auxílio de um vetor temporário:</a:t>
            </a:r>
          </a:p>
          <a:p>
            <a:pPr lvl="1"/>
            <a:r>
              <a:rPr lang="pt-BR" dirty="0" smtClean="0"/>
              <a:t>Copie o vetor original para um vetor temporário</a:t>
            </a:r>
          </a:p>
          <a:p>
            <a:pPr lvl="1"/>
            <a:r>
              <a:rPr lang="pt-BR" dirty="0" smtClean="0"/>
              <a:t>Busque o elemento a ser removido e armazene seu índice</a:t>
            </a:r>
          </a:p>
          <a:p>
            <a:pPr lvl="1"/>
            <a:r>
              <a:rPr lang="pt-BR" dirty="0" smtClean="0"/>
              <a:t>Realoque o vetor original com tamanho N-1</a:t>
            </a:r>
          </a:p>
          <a:p>
            <a:pPr lvl="1"/>
            <a:r>
              <a:rPr lang="pt-BR" dirty="0" smtClean="0"/>
              <a:t>Copie todos os elementos do vetor temporário para o vetor original, mas pulando o índice do elemento a ser removido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Conceito de Vetor</a:t>
            </a:r>
          </a:p>
          <a:p>
            <a:r>
              <a:rPr lang="pt-BR" dirty="0" smtClean="0"/>
              <a:t>Vetores Estáticos</a:t>
            </a:r>
          </a:p>
          <a:p>
            <a:r>
              <a:rPr lang="pt-BR" dirty="0" smtClean="0"/>
              <a:t>Elementos de um Vetor</a:t>
            </a:r>
          </a:p>
          <a:p>
            <a:r>
              <a:rPr lang="pt-BR" dirty="0" smtClean="0"/>
              <a:t>Busca, Inserção e Remoção</a:t>
            </a:r>
          </a:p>
          <a:p>
            <a:r>
              <a:rPr lang="pt-BR" dirty="0" smtClean="0"/>
              <a:t>Vetores </a:t>
            </a:r>
            <a:r>
              <a:rPr lang="pt-BR" dirty="0" smtClean="0"/>
              <a:t>Dinâmicos</a:t>
            </a:r>
          </a:p>
          <a:p>
            <a:pPr lvl="1"/>
            <a:r>
              <a:rPr lang="pt-BR" dirty="0" err="1" smtClean="0"/>
              <a:t>LinkedList</a:t>
            </a:r>
            <a:endParaRPr lang="pt-BR" dirty="0" smtClean="0"/>
          </a:p>
          <a:p>
            <a:pPr lvl="1"/>
            <a:r>
              <a:rPr lang="pt-BR" dirty="0" err="1" smtClean="0"/>
              <a:t>ArrayList</a:t>
            </a:r>
            <a:endParaRPr lang="pt-BR" dirty="0" smtClean="0"/>
          </a:p>
          <a:p>
            <a:pPr lvl="1"/>
            <a:r>
              <a:rPr lang="pt-BR" dirty="0" err="1" smtClean="0"/>
              <a:t>List</a:t>
            </a:r>
            <a:r>
              <a:rPr lang="pt-BR" dirty="0" smtClean="0"/>
              <a:t>&lt;T&gt;</a:t>
            </a:r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foreach</a:t>
            </a:r>
            <a:endParaRPr lang="pt-BR" dirty="0" smtClean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que você quer criar um programa que usa uma </a:t>
            </a:r>
            <a:r>
              <a:rPr lang="pt-BR" dirty="0" smtClean="0">
                <a:solidFill>
                  <a:srgbClr val="92D050"/>
                </a:solidFill>
              </a:rPr>
              <a:t>série de números</a:t>
            </a:r>
          </a:p>
          <a:p>
            <a:r>
              <a:rPr lang="pt-BR" dirty="0" smtClean="0"/>
              <a:t>Até agora, para fazer isso, declarávamos </a:t>
            </a:r>
            <a:r>
              <a:rPr lang="pt-BR" dirty="0" smtClean="0">
                <a:solidFill>
                  <a:srgbClr val="92D050"/>
                </a:solidFill>
              </a:rPr>
              <a:t>uma variável para cada item da série</a:t>
            </a:r>
          </a:p>
          <a:p>
            <a:r>
              <a:rPr lang="pt-BR" dirty="0" smtClean="0"/>
              <a:t>Ao invés de números, poderíamos também querer representar uma série de nomes de pessoas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Ao invés de usar variáveis individuais para cada item da série, podemos agrupar a série em uma variável só</a:t>
            </a:r>
          </a:p>
          <a:p>
            <a:r>
              <a:rPr lang="pt-BR" dirty="0" smtClean="0"/>
              <a:t>Esse grupo é chamado de </a:t>
            </a:r>
            <a:r>
              <a:rPr lang="pt-BR" dirty="0" smtClean="0">
                <a:solidFill>
                  <a:srgbClr val="92D050"/>
                </a:solidFill>
              </a:rPr>
              <a:t>vetor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lista</a:t>
            </a:r>
            <a:r>
              <a:rPr lang="pt-BR" dirty="0" smtClean="0"/>
              <a:t> ou </a:t>
            </a:r>
            <a:r>
              <a:rPr lang="pt-BR" dirty="0" err="1" smtClean="0">
                <a:solidFill>
                  <a:srgbClr val="92D050"/>
                </a:solidFill>
              </a:rPr>
              <a:t>array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Porém, um vetor é um grupo de itens do </a:t>
            </a:r>
            <a:r>
              <a:rPr lang="pt-BR" dirty="0" smtClean="0">
                <a:solidFill>
                  <a:srgbClr val="92D050"/>
                </a:solidFill>
              </a:rPr>
              <a:t>mesmo tipo</a:t>
            </a:r>
            <a:r>
              <a:rPr lang="pt-BR" dirty="0" smtClean="0"/>
              <a:t>, por exemplo:</a:t>
            </a:r>
          </a:p>
          <a:p>
            <a:pPr lvl="1"/>
            <a:r>
              <a:rPr lang="pt-BR" dirty="0" smtClean="0"/>
              <a:t>Grupo de </a:t>
            </a:r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, grupo de </a:t>
            </a:r>
            <a:r>
              <a:rPr lang="pt-BR" dirty="0" smtClean="0">
                <a:solidFill>
                  <a:srgbClr val="92D050"/>
                </a:solidFill>
              </a:rPr>
              <a:t>string</a:t>
            </a:r>
            <a:r>
              <a:rPr lang="pt-BR" dirty="0" smtClean="0"/>
              <a:t>, grupo de </a:t>
            </a:r>
            <a:r>
              <a:rPr lang="pt-BR" dirty="0" err="1" smtClean="0">
                <a:solidFill>
                  <a:srgbClr val="92D050"/>
                </a:solidFill>
              </a:rPr>
              <a:t>double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Mas todos os itens do vetor devem ser do mesmo tipo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poder usar um </a:t>
            </a:r>
            <a:r>
              <a:rPr lang="pt-BR" dirty="0" smtClean="0">
                <a:solidFill>
                  <a:srgbClr val="92D050"/>
                </a:solidFill>
              </a:rPr>
              <a:t>vetor estático</a:t>
            </a:r>
            <a:r>
              <a:rPr lang="pt-BR" dirty="0" smtClean="0"/>
              <a:t>, precisamos primeiro saber quantos elementos ele terá</a:t>
            </a:r>
          </a:p>
          <a:p>
            <a:r>
              <a:rPr lang="pt-BR" dirty="0" smtClean="0"/>
              <a:t>Para </a:t>
            </a:r>
            <a:r>
              <a:rPr lang="pt-BR" dirty="0" smtClean="0">
                <a:solidFill>
                  <a:srgbClr val="92D050"/>
                </a:solidFill>
              </a:rPr>
              <a:t>declarar</a:t>
            </a:r>
            <a:r>
              <a:rPr lang="pt-BR" dirty="0" smtClean="0"/>
              <a:t> um vetor estático de inteiros, por exemplo, fazemos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/>
              <a:t>Depois precisamos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o número de elementos para o vetor, assim: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smtClean="0">
                <a:solidFill>
                  <a:srgbClr val="92D050"/>
                </a:solidFill>
              </a:rPr>
              <a:t>conjunto</a:t>
            </a:r>
            <a:r>
              <a:rPr lang="pt-BR" dirty="0" smtClean="0"/>
              <a:t> X possui 5 números inteiros, sendo eles 14, 92, 26, 35 e 78.</a:t>
            </a:r>
          </a:p>
          <a:p>
            <a:r>
              <a:rPr lang="pt-BR" dirty="0" smtClean="0"/>
              <a:t>Esse conjunto X pode ser representado pelo </a:t>
            </a:r>
            <a:r>
              <a:rPr lang="pt-BR" dirty="0" smtClean="0">
                <a:solidFill>
                  <a:srgbClr val="92D050"/>
                </a:solidFill>
              </a:rPr>
              <a:t>diagrama de </a:t>
            </a:r>
            <a:r>
              <a:rPr lang="pt-BR" dirty="0" err="1" smtClean="0">
                <a:solidFill>
                  <a:srgbClr val="92D050"/>
                </a:solidFill>
              </a:rPr>
              <a:t>Venn</a:t>
            </a:r>
            <a:r>
              <a:rPr lang="pt-BR" dirty="0" smtClean="0"/>
              <a:t>: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29072"/>
            <a:ext cx="3638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 ordem dos elementos for importante, devemos utilizar a </a:t>
            </a:r>
            <a:r>
              <a:rPr lang="pt-BR" dirty="0" smtClean="0">
                <a:solidFill>
                  <a:srgbClr val="92D050"/>
                </a:solidFill>
              </a:rPr>
              <a:t>notação algébrica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X = { 14, 92, 26, 35, 78 }</a:t>
            </a:r>
          </a:p>
          <a:p>
            <a:r>
              <a:rPr lang="pt-BR" dirty="0" smtClean="0"/>
              <a:t>Que também pode ser representado:</a:t>
            </a:r>
          </a:p>
          <a:p>
            <a:pPr lvl="1"/>
            <a:r>
              <a:rPr lang="pt-BR" dirty="0" smtClean="0"/>
              <a:t>X = { X</a:t>
            </a:r>
            <a:r>
              <a:rPr lang="pt-BR" baseline="-25000" dirty="0" smtClean="0"/>
              <a:t>0</a:t>
            </a:r>
            <a:r>
              <a:rPr lang="pt-BR" dirty="0" smtClean="0"/>
              <a:t>, X</a:t>
            </a:r>
            <a:r>
              <a:rPr lang="pt-BR" baseline="-25000" dirty="0" smtClean="0"/>
              <a:t>1</a:t>
            </a:r>
            <a:r>
              <a:rPr lang="pt-BR" dirty="0" smtClean="0"/>
              <a:t>, X</a:t>
            </a:r>
            <a:r>
              <a:rPr lang="pt-BR" baseline="-25000" dirty="0" smtClean="0"/>
              <a:t>2</a:t>
            </a:r>
            <a:r>
              <a:rPr lang="pt-BR" dirty="0" smtClean="0"/>
              <a:t>, X</a:t>
            </a:r>
            <a:r>
              <a:rPr lang="pt-BR" baseline="-25000" dirty="0" smtClean="0"/>
              <a:t>3</a:t>
            </a:r>
            <a:r>
              <a:rPr lang="pt-BR" dirty="0" smtClean="0"/>
              <a:t>, X</a:t>
            </a:r>
            <a:r>
              <a:rPr lang="pt-BR" baseline="-25000" dirty="0" smtClean="0"/>
              <a:t>4</a:t>
            </a:r>
            <a:r>
              <a:rPr lang="pt-BR" dirty="0" smtClean="0"/>
              <a:t> }</a:t>
            </a:r>
          </a:p>
          <a:p>
            <a:r>
              <a:rPr lang="pt-BR" dirty="0" smtClean="0"/>
              <a:t>Dessa forma sabemos que: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0</a:t>
            </a:r>
            <a:r>
              <a:rPr lang="pt-BR" dirty="0" smtClean="0"/>
              <a:t> = 14		X</a:t>
            </a:r>
            <a:r>
              <a:rPr lang="pt-BR" baseline="-25000" dirty="0" smtClean="0"/>
              <a:t>3</a:t>
            </a:r>
            <a:r>
              <a:rPr lang="pt-BR" dirty="0" smtClean="0"/>
              <a:t> = 35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92		X</a:t>
            </a:r>
            <a:r>
              <a:rPr lang="pt-BR" baseline="-25000" dirty="0" smtClean="0"/>
              <a:t>4</a:t>
            </a:r>
            <a:r>
              <a:rPr lang="pt-BR" dirty="0" smtClean="0"/>
              <a:t> = 78</a:t>
            </a:r>
          </a:p>
          <a:p>
            <a:pPr lvl="1"/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 =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Convertendo para C#. </a:t>
            </a:r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x;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Alocação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Inicialização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14;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92;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26;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35;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78;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Em C#, um vetor também pode ser alocado e inicializado no mesmo comando: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[5] {14, 92, 26, 35, 78};</a:t>
            </a:r>
          </a:p>
          <a:p>
            <a:r>
              <a:rPr lang="pt-BR" dirty="0" smtClean="0"/>
              <a:t>Note que só podemos utilizar esta técnica se já conhecermos todos os elementos do vetor</a:t>
            </a:r>
          </a:p>
          <a:p>
            <a:r>
              <a:rPr lang="pt-BR" dirty="0" smtClean="0"/>
              <a:t>Ao utilizar esta técnica, podemos omitir o número de elementos: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[] {14, 92, 26, 35, 78};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463</TotalTime>
  <Words>671</Words>
  <Application>Microsoft Office PowerPoint</Application>
  <PresentationFormat>Apresentação na tela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5: Vetores</vt:lpstr>
      <vt:lpstr>Sumário</vt:lpstr>
      <vt:lpstr>Conceito de Vetor</vt:lpstr>
      <vt:lpstr>Conceito de Vetor</vt:lpstr>
      <vt:lpstr>Vetores Estáticos</vt:lpstr>
      <vt:lpstr>Elementos de um Vetor</vt:lpstr>
      <vt:lpstr>Elementos de um Vetor</vt:lpstr>
      <vt:lpstr>Elementos de um Vetor</vt:lpstr>
      <vt:lpstr>Elementos de um Vetor</vt:lpstr>
      <vt:lpstr>Elementos de um Vetor</vt:lpstr>
      <vt:lpstr>Elementos de um Vetor</vt:lpstr>
      <vt:lpstr>Busca</vt:lpstr>
      <vt:lpstr>Inserção</vt:lpstr>
      <vt:lpstr>Remoção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5: Vetores</dc:title>
  <dc:creator>William Ivanski</dc:creator>
  <cp:lastModifiedBy>William Ivanski</cp:lastModifiedBy>
  <cp:revision>30</cp:revision>
  <dcterms:created xsi:type="dcterms:W3CDTF">2014-09-20T15:05:39Z</dcterms:created>
  <dcterms:modified xsi:type="dcterms:W3CDTF">2014-10-02T04:33:26Z</dcterms:modified>
</cp:coreProperties>
</file>