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450" r:id="rId28"/>
    <p:sldId id="460" r:id="rId29"/>
    <p:sldId id="449" r:id="rId30"/>
    <p:sldId id="472" r:id="rId31"/>
    <p:sldId id="445" r:id="rId32"/>
    <p:sldId id="446" r:id="rId33"/>
    <p:sldId id="456" r:id="rId34"/>
    <p:sldId id="447" r:id="rId35"/>
    <p:sldId id="444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to end)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tem um jeito mais </a:t>
            </a:r>
            <a:r>
              <a:rPr lang="x-none" altLang="pt-BR">
                <a:solidFill>
                  <a:srgbClr val="92D050"/>
                </a:solidFill>
              </a:rPr>
              <a:t>fácil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Análise da consulta lenta com </a:t>
            </a:r>
            <a:r>
              <a:rPr lang="x-none" altLang="pt-BR">
                <a:solidFill>
                  <a:srgbClr val="92D050"/>
                </a:solidFill>
              </a:rPr>
              <a:t>explain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subconsultas somente como uma tabela (no from e no join)</a:t>
            </a:r>
            <a:endParaRPr lang="x-none" altLang="pt-BR"/>
          </a:p>
          <a:p>
            <a:r>
              <a:rPr lang="x-none" altLang="pt-BR"/>
              <a:t>Sempre que houver um atributo constante e puder fazer subconsulta no from ou no join, faça</a:t>
            </a:r>
            <a:endParaRPr lang="x-none" altLang="pt-BR"/>
          </a:p>
          <a:p>
            <a:r>
              <a:rPr lang="x-none" altLang="pt-BR"/>
              <a:t>Procure fazer joins de apenas 1 atributo</a:t>
            </a:r>
            <a:endParaRPr lang="x-none" altLang="pt-BR"/>
          </a:p>
          <a:p>
            <a:r>
              <a:rPr lang="x-none" altLang="pt-BR"/>
              <a:t>Ordene os joins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7 joins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/>
          </a:p>
          <a:p>
            <a:r>
              <a:rPr lang="x-none" altLang="pt-BR">
                <a:sym typeface="+mn-ea"/>
              </a:rPr>
              <a:t>Arrays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CTEs recursivas (with recursive)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DBLink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  <a:p>
            <a:r>
              <a:rPr lang="x-none" altLang="pt-BR"/>
              <a:t>Execução de consultas em paralelo (9.6)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7475</Words>
  <Application>Kingsoft Office WPP</Application>
  <PresentationFormat>Apresentação na tela (4:3)</PresentationFormat>
  <Paragraphs>295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PowerPoint 演示文稿</vt:lpstr>
      <vt:lpstr>Desempenho</vt:lpstr>
      <vt:lpstr>Desempenho: SQL</vt:lpstr>
      <vt:lpstr>Desempenho: CTEs</vt:lpstr>
      <vt:lpstr>Desempenho: Vacuum</vt:lpstr>
      <vt:lpstr>Desempenho: Explain</vt:lpstr>
      <vt:lpstr>Desempenho: Índices</vt:lpstr>
      <vt:lpstr>Desempenho: Configuração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422</cp:revision>
  <dcterms:created xsi:type="dcterms:W3CDTF">2016-09-29T19:23:15Z</dcterms:created>
  <dcterms:modified xsi:type="dcterms:W3CDTF">2016-09-29T19:23:15Z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