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C66-197B-4D79-8DCB-E7D00E052904}" type="datetimeFigureOut">
              <a:rPr lang="pt-BR" smtClean="0"/>
              <a:pPr/>
              <a:t>15/7/2015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C66-197B-4D79-8DCB-E7D00E052904}" type="datetimeFigureOut">
              <a:rPr lang="pt-BR" smtClean="0"/>
              <a:pPr/>
              <a:t>15/7/2015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C66-197B-4D79-8DCB-E7D00E052904}" type="datetimeFigureOut">
              <a:rPr lang="pt-BR" smtClean="0"/>
              <a:pPr/>
              <a:t>15/7/2015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C66-197B-4D79-8DCB-E7D00E052904}" type="datetimeFigureOut">
              <a:rPr lang="pt-BR" smtClean="0"/>
              <a:pPr/>
              <a:t>15/7/2015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C66-197B-4D79-8DCB-E7D00E052904}" type="datetimeFigureOut">
              <a:rPr lang="pt-BR" smtClean="0"/>
              <a:pPr/>
              <a:t>15/7/2015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C66-197B-4D79-8DCB-E7D00E052904}" type="datetimeFigureOut">
              <a:rPr lang="pt-BR" smtClean="0"/>
              <a:pPr/>
              <a:t>15/7/2015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C66-197B-4D79-8DCB-E7D00E052904}" type="datetimeFigureOut">
              <a:rPr lang="pt-BR" smtClean="0"/>
              <a:pPr/>
              <a:t>15/7/2015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C66-197B-4D79-8DCB-E7D00E052904}" type="datetimeFigureOut">
              <a:rPr lang="pt-BR" smtClean="0"/>
              <a:pPr/>
              <a:t>15/7/2015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C66-197B-4D79-8DCB-E7D00E052904}" type="datetimeFigureOut">
              <a:rPr lang="pt-BR" smtClean="0"/>
              <a:pPr/>
              <a:t>15/7/2015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C66-197B-4D79-8DCB-E7D00E052904}" type="datetimeFigureOut">
              <a:rPr lang="pt-BR" smtClean="0"/>
              <a:pPr/>
              <a:t>15/7/2015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216EC66-197B-4D79-8DCB-E7D00E052904}" type="datetimeFigureOut">
              <a:rPr lang="pt-BR" smtClean="0"/>
              <a:pPr/>
              <a:t>15/7/2015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216EC66-197B-4D79-8DCB-E7D00E052904}" type="datetimeFigureOut">
              <a:rPr lang="pt-BR" smtClean="0"/>
              <a:pPr/>
              <a:t>15/7/2015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1B56F46-72BA-417D-A11C-54B5DFB5A93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/>
          <a:lstStyle/>
          <a:p>
            <a:r>
              <a:rPr lang="pt-BR" dirty="0" smtClean="0"/>
              <a:t>Módulo I</a:t>
            </a:r>
            <a:br>
              <a:rPr lang="pt-BR" dirty="0" smtClean="0"/>
            </a:br>
            <a:r>
              <a:rPr lang="pt-BR" dirty="0" smtClean="0"/>
              <a:t>Capítulo 2:</a:t>
            </a:r>
            <a:br>
              <a:rPr lang="pt-BR" dirty="0" smtClean="0"/>
            </a:br>
            <a:r>
              <a:rPr lang="pt-BR" dirty="0" smtClean="0"/>
              <a:t>IDE e Variáveis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Elementos da Linguagem C#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Palavras reservadas</a:t>
            </a:r>
          </a:p>
          <a:p>
            <a:pPr lvl="1"/>
            <a:r>
              <a:rPr lang="pt-BR" dirty="0" smtClean="0"/>
              <a:t>Sempre em minúsculas</a:t>
            </a:r>
          </a:p>
          <a:p>
            <a:pPr lvl="1"/>
            <a:r>
              <a:rPr lang="pt-BR" dirty="0" smtClean="0"/>
              <a:t>Ex: </a:t>
            </a:r>
            <a:r>
              <a:rPr lang="pt-BR" dirty="0" err="1" smtClean="0"/>
              <a:t>using</a:t>
            </a:r>
            <a:r>
              <a:rPr lang="pt-BR" dirty="0" smtClean="0"/>
              <a:t>, </a:t>
            </a:r>
            <a:r>
              <a:rPr lang="pt-BR" dirty="0" err="1" smtClean="0"/>
              <a:t>namespace</a:t>
            </a:r>
            <a:r>
              <a:rPr lang="pt-BR" dirty="0" smtClean="0"/>
              <a:t>, </a:t>
            </a:r>
            <a:r>
              <a:rPr lang="pt-BR" dirty="0" err="1" smtClean="0"/>
              <a:t>class</a:t>
            </a:r>
            <a:r>
              <a:rPr lang="pt-BR" dirty="0" smtClean="0"/>
              <a:t>, </a:t>
            </a:r>
            <a:r>
              <a:rPr lang="pt-BR" dirty="0" err="1" smtClean="0"/>
              <a:t>static</a:t>
            </a:r>
            <a:r>
              <a:rPr lang="pt-BR" dirty="0" smtClean="0"/>
              <a:t>, string...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Blocos</a:t>
            </a:r>
          </a:p>
          <a:p>
            <a:pPr lvl="1"/>
            <a:r>
              <a:rPr lang="pt-BR" dirty="0" smtClean="0"/>
              <a:t>Delimitados por chaves, com </a:t>
            </a:r>
            <a:r>
              <a:rPr lang="pt-BR" dirty="0" err="1" smtClean="0"/>
              <a:t>indentação</a:t>
            </a:r>
            <a:endParaRPr lang="pt-BR" dirty="0" smtClean="0"/>
          </a:p>
          <a:p>
            <a:r>
              <a:rPr lang="pt-BR" dirty="0" smtClean="0">
                <a:solidFill>
                  <a:srgbClr val="92D050"/>
                </a:solidFill>
              </a:rPr>
              <a:t>Nomes de classes</a:t>
            </a:r>
          </a:p>
          <a:p>
            <a:pPr lvl="1"/>
            <a:r>
              <a:rPr lang="pt-BR" dirty="0" smtClean="0"/>
              <a:t>Iniciais maiúsculas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Strings</a:t>
            </a:r>
            <a:r>
              <a:rPr lang="pt-BR" dirty="0" smtClean="0"/>
              <a:t> (</a:t>
            </a:r>
            <a:r>
              <a:rPr lang="pt-BR" dirty="0" err="1" smtClean="0"/>
              <a:t>sequências</a:t>
            </a:r>
            <a:r>
              <a:rPr lang="pt-BR" dirty="0" smtClean="0"/>
              <a:t> de texto entre aspas)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Comentários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Valores</a:t>
            </a:r>
            <a:r>
              <a:rPr lang="pt-BR" dirty="0" smtClean="0"/>
              <a:t> podem ser usados livremente no código</a:t>
            </a:r>
          </a:p>
          <a:p>
            <a:r>
              <a:rPr lang="pt-BR" dirty="0" smtClean="0"/>
              <a:t>São chamados de </a:t>
            </a:r>
            <a:r>
              <a:rPr lang="pt-BR" dirty="0" smtClean="0">
                <a:solidFill>
                  <a:srgbClr val="92D050"/>
                </a:solidFill>
              </a:rPr>
              <a:t>constantes</a:t>
            </a:r>
          </a:p>
          <a:p>
            <a:r>
              <a:rPr lang="pt-BR" dirty="0" smtClean="0"/>
              <a:t>Só existem na instrução atual</a:t>
            </a:r>
          </a:p>
          <a:p>
            <a:r>
              <a:rPr lang="pt-BR" dirty="0" smtClean="0"/>
              <a:t>Se quisermos que os valores sejam usados em outro momento, devemos armazená-los em</a:t>
            </a:r>
            <a:r>
              <a:rPr lang="pt-BR" dirty="0" smtClean="0">
                <a:solidFill>
                  <a:srgbClr val="92D050"/>
                </a:solidFill>
              </a:rPr>
              <a:t> “caixinhas”</a:t>
            </a:r>
          </a:p>
          <a:p>
            <a:r>
              <a:rPr lang="pt-BR" dirty="0" smtClean="0"/>
              <a:t>Essas “caixinhas” são chamadas de </a:t>
            </a:r>
            <a:r>
              <a:rPr lang="pt-BR" dirty="0" smtClean="0">
                <a:solidFill>
                  <a:srgbClr val="92D050"/>
                </a:solidFill>
              </a:rPr>
              <a:t>variáveis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As variáveis possuem: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Tipo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Nome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Valor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Declaração</a:t>
            </a:r>
            <a:r>
              <a:rPr lang="pt-BR" dirty="0" smtClean="0"/>
              <a:t>: precisamos declarar o tipo e o nome da variável antes de usar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Atribuição</a:t>
            </a:r>
            <a:r>
              <a:rPr lang="pt-BR" dirty="0" smtClean="0"/>
              <a:t>: armazenar valor dentro da variável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Leitura</a:t>
            </a:r>
            <a:r>
              <a:rPr lang="pt-BR" dirty="0" smtClean="0"/>
              <a:t>: ler o valor que está dentro da variável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Existem tipos </a:t>
            </a:r>
            <a:r>
              <a:rPr lang="pt-BR" dirty="0" smtClean="0">
                <a:solidFill>
                  <a:srgbClr val="92D050"/>
                </a:solidFill>
              </a:rPr>
              <a:t>básicos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92D050"/>
                </a:solidFill>
              </a:rPr>
              <a:t>complexos</a:t>
            </a:r>
          </a:p>
          <a:p>
            <a:r>
              <a:rPr lang="pt-BR" dirty="0" smtClean="0"/>
              <a:t>Alguns tipos básicos de variáveis: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String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Caractere</a:t>
            </a:r>
          </a:p>
          <a:p>
            <a:pPr lvl="1"/>
            <a:r>
              <a:rPr lang="pt-BR" dirty="0" smtClean="0"/>
              <a:t>Número </a:t>
            </a:r>
            <a:r>
              <a:rPr lang="pt-BR" dirty="0" smtClean="0">
                <a:solidFill>
                  <a:srgbClr val="92D050"/>
                </a:solidFill>
              </a:rPr>
              <a:t>inteiro</a:t>
            </a:r>
          </a:p>
          <a:p>
            <a:pPr lvl="1"/>
            <a:r>
              <a:rPr lang="pt-BR" dirty="0" smtClean="0"/>
              <a:t>Número </a:t>
            </a:r>
            <a:r>
              <a:rPr lang="pt-BR" dirty="0" smtClean="0">
                <a:solidFill>
                  <a:srgbClr val="92D050"/>
                </a:solidFill>
              </a:rPr>
              <a:t>real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Exercícios para Fixação</a:t>
            </a:r>
          </a:p>
          <a:p>
            <a:r>
              <a:rPr lang="pt-BR" dirty="0" smtClean="0"/>
              <a:t>Utilizando uma IDE</a:t>
            </a:r>
          </a:p>
          <a:p>
            <a:r>
              <a:rPr lang="pt-BR" dirty="0" smtClean="0"/>
              <a:t>Elementos da Linguagem C#</a:t>
            </a:r>
          </a:p>
          <a:p>
            <a:r>
              <a:rPr lang="pt-BR" dirty="0" smtClean="0"/>
              <a:t>Valores</a:t>
            </a:r>
          </a:p>
          <a:p>
            <a:r>
              <a:rPr lang="pt-BR" dirty="0" smtClean="0"/>
              <a:t>Variáveis</a:t>
            </a:r>
          </a:p>
          <a:p>
            <a:r>
              <a:rPr lang="pt-BR" dirty="0" smtClean="0"/>
              <a:t>Tipos de Variáveis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para Fixação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programa que imprima o seu nome.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para Fixação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programa que imprima o seu nome.</a:t>
            </a:r>
          </a:p>
          <a:p>
            <a:pPr lvl="1"/>
            <a:r>
              <a:rPr lang="pt-BR" dirty="0" smtClean="0"/>
              <a:t>Crie uma cópia do arquivo </a:t>
            </a:r>
            <a:r>
              <a:rPr lang="pt-BR" dirty="0" err="1" smtClean="0">
                <a:solidFill>
                  <a:srgbClr val="92D050"/>
                </a:solidFill>
              </a:rPr>
              <a:t>alomamae</a:t>
            </a:r>
            <a:r>
              <a:rPr lang="pt-BR" dirty="0" smtClean="0">
                <a:solidFill>
                  <a:srgbClr val="92D050"/>
                </a:solidFill>
              </a:rPr>
              <a:t>.</a:t>
            </a:r>
            <a:r>
              <a:rPr lang="pt-BR" dirty="0" err="1" smtClean="0">
                <a:solidFill>
                  <a:srgbClr val="92D050"/>
                </a:solidFill>
              </a:rPr>
              <a:t>cs</a:t>
            </a:r>
            <a:r>
              <a:rPr lang="pt-BR" dirty="0" smtClean="0"/>
              <a:t> e chame de </a:t>
            </a:r>
            <a:r>
              <a:rPr lang="pt-BR" dirty="0" err="1" smtClean="0">
                <a:solidFill>
                  <a:srgbClr val="92D050"/>
                </a:solidFill>
              </a:rPr>
              <a:t>meunome</a:t>
            </a:r>
            <a:r>
              <a:rPr lang="pt-BR" dirty="0" smtClean="0">
                <a:solidFill>
                  <a:srgbClr val="92D050"/>
                </a:solidFill>
              </a:rPr>
              <a:t>.</a:t>
            </a:r>
            <a:r>
              <a:rPr lang="pt-BR" dirty="0" err="1" smtClean="0">
                <a:solidFill>
                  <a:srgbClr val="92D050"/>
                </a:solidFill>
              </a:rPr>
              <a:t>cs</a:t>
            </a:r>
            <a:endParaRPr lang="pt-BR" dirty="0" smtClean="0">
              <a:solidFill>
                <a:srgbClr val="92D050"/>
              </a:solidFill>
            </a:endParaRPr>
          </a:p>
          <a:p>
            <a:pPr lvl="1"/>
            <a:r>
              <a:rPr lang="pt-BR" dirty="0" smtClean="0"/>
              <a:t>Abra o arquivo </a:t>
            </a:r>
            <a:r>
              <a:rPr lang="pt-BR" dirty="0" err="1" smtClean="0">
                <a:solidFill>
                  <a:srgbClr val="92D050"/>
                </a:solidFill>
              </a:rPr>
              <a:t>meunome</a:t>
            </a:r>
            <a:r>
              <a:rPr lang="pt-BR" dirty="0" smtClean="0">
                <a:solidFill>
                  <a:srgbClr val="92D050"/>
                </a:solidFill>
              </a:rPr>
              <a:t>.</a:t>
            </a:r>
            <a:r>
              <a:rPr lang="pt-BR" dirty="0" err="1" smtClean="0">
                <a:solidFill>
                  <a:srgbClr val="92D050"/>
                </a:solidFill>
              </a:rPr>
              <a:t>cs</a:t>
            </a:r>
            <a:r>
              <a:rPr lang="pt-BR" dirty="0" smtClean="0"/>
              <a:t> e modifique o código para imprimir o seu nome</a:t>
            </a:r>
          </a:p>
          <a:p>
            <a:pPr lvl="1"/>
            <a:r>
              <a:rPr lang="pt-BR" dirty="0" smtClean="0"/>
              <a:t>Abra o Mono </a:t>
            </a:r>
            <a:r>
              <a:rPr lang="pt-BR" dirty="0" err="1" smtClean="0"/>
              <a:t>Command</a:t>
            </a:r>
            <a:r>
              <a:rPr lang="pt-BR" dirty="0" smtClean="0"/>
              <a:t> </a:t>
            </a:r>
            <a:r>
              <a:rPr lang="pt-BR" dirty="0" err="1" smtClean="0"/>
              <a:t>Prompt</a:t>
            </a:r>
            <a:endParaRPr lang="pt-BR" dirty="0" smtClean="0"/>
          </a:p>
          <a:p>
            <a:pPr lvl="1"/>
            <a:r>
              <a:rPr lang="pt-BR" dirty="0" smtClean="0"/>
              <a:t>Compile o programa</a:t>
            </a:r>
          </a:p>
          <a:p>
            <a:pPr lvl="1"/>
            <a:r>
              <a:rPr lang="pt-BR" dirty="0" smtClean="0"/>
              <a:t>Teste o programa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para Fixação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programa que imprima o seu nome numa linha, e a cidade em que você vive na linha de baixo.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uma IDE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92D050"/>
                </a:solidFill>
              </a:rPr>
              <a:t>IDE:</a:t>
            </a:r>
            <a:r>
              <a:rPr lang="pt-BR" dirty="0" smtClean="0"/>
              <a:t> </a:t>
            </a:r>
            <a:r>
              <a:rPr lang="pt-BR" dirty="0" err="1" smtClean="0"/>
              <a:t>Integrated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r>
              <a:rPr lang="pt-BR" dirty="0" smtClean="0"/>
              <a:t> </a:t>
            </a:r>
            <a:r>
              <a:rPr lang="pt-BR" dirty="0" err="1" smtClean="0"/>
              <a:t>Environment</a:t>
            </a:r>
            <a:endParaRPr lang="pt-BR" dirty="0" smtClean="0"/>
          </a:p>
          <a:p>
            <a:r>
              <a:rPr lang="pt-BR" dirty="0" smtClean="0"/>
              <a:t>Ambiente Integrado de Desenvolvimento</a:t>
            </a:r>
          </a:p>
          <a:p>
            <a:r>
              <a:rPr lang="pt-BR" dirty="0" smtClean="0"/>
              <a:t>Centraliza a </a:t>
            </a:r>
            <a:r>
              <a:rPr lang="pt-BR" dirty="0" smtClean="0">
                <a:solidFill>
                  <a:srgbClr val="92D050"/>
                </a:solidFill>
              </a:rPr>
              <a:t>edição</a:t>
            </a:r>
            <a:r>
              <a:rPr lang="pt-BR" dirty="0" smtClean="0"/>
              <a:t>, </a:t>
            </a:r>
            <a:r>
              <a:rPr lang="pt-BR" dirty="0" smtClean="0">
                <a:solidFill>
                  <a:srgbClr val="92D050"/>
                </a:solidFill>
              </a:rPr>
              <a:t>compilação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92D050"/>
                </a:solidFill>
              </a:rPr>
              <a:t>testes</a:t>
            </a:r>
            <a:r>
              <a:rPr lang="pt-BR" dirty="0" smtClean="0"/>
              <a:t> em um só aplicativo</a:t>
            </a:r>
          </a:p>
          <a:p>
            <a:r>
              <a:rPr lang="pt-BR" dirty="0" smtClean="0"/>
              <a:t>Gerencia todos os arquivos de código-fonte e bibliotecas utilizadas no seu programa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uma IDE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92D050"/>
                </a:solidFill>
              </a:rPr>
              <a:t>Projeto</a:t>
            </a:r>
            <a:r>
              <a:rPr lang="pt-BR" dirty="0" smtClean="0"/>
              <a:t>: programa, biblioteca ou </a:t>
            </a:r>
            <a:r>
              <a:rPr lang="pt-BR" dirty="0" err="1" smtClean="0"/>
              <a:t>website</a:t>
            </a:r>
            <a:endParaRPr lang="pt-BR" dirty="0" smtClean="0"/>
          </a:p>
          <a:p>
            <a:r>
              <a:rPr lang="pt-BR" dirty="0" smtClean="0">
                <a:solidFill>
                  <a:srgbClr val="92D050"/>
                </a:solidFill>
              </a:rPr>
              <a:t>Solução</a:t>
            </a:r>
            <a:r>
              <a:rPr lang="pt-BR" dirty="0" smtClean="0"/>
              <a:t>: conjunto de projetos</a:t>
            </a:r>
          </a:p>
          <a:p>
            <a:r>
              <a:rPr lang="pt-BR" dirty="0" smtClean="0"/>
              <a:t>Estrutura inicial do código-fonte gerada automaticamente</a:t>
            </a:r>
          </a:p>
          <a:p>
            <a:r>
              <a:rPr lang="pt-BR" dirty="0" smtClean="0"/>
              <a:t>Estrutura do projeto:</a:t>
            </a:r>
          </a:p>
          <a:p>
            <a:pPr lvl="1"/>
            <a:r>
              <a:rPr lang="pt-BR" dirty="0" smtClean="0"/>
              <a:t>Propriedades</a:t>
            </a:r>
          </a:p>
          <a:p>
            <a:pPr lvl="1"/>
            <a:r>
              <a:rPr lang="pt-BR" dirty="0" smtClean="0"/>
              <a:t>Referências</a:t>
            </a:r>
          </a:p>
          <a:p>
            <a:pPr lvl="1"/>
            <a:r>
              <a:rPr lang="pt-BR" dirty="0" smtClean="0"/>
              <a:t>Arquivos de código-fonte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uma IDE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Principais </a:t>
            </a:r>
            <a:r>
              <a:rPr lang="pt-BR" dirty="0" smtClean="0">
                <a:solidFill>
                  <a:srgbClr val="92D050"/>
                </a:solidFill>
              </a:rPr>
              <a:t>recursos de edição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Realce de sintaxe</a:t>
            </a:r>
          </a:p>
          <a:p>
            <a:pPr lvl="1"/>
            <a:r>
              <a:rPr lang="pt-BR" dirty="0" smtClean="0"/>
              <a:t>Auto-completar</a:t>
            </a:r>
          </a:p>
          <a:p>
            <a:pPr lvl="1"/>
            <a:r>
              <a:rPr lang="pt-BR" dirty="0" err="1" smtClean="0"/>
              <a:t>Indentação</a:t>
            </a:r>
            <a:r>
              <a:rPr lang="pt-BR" dirty="0" smtClean="0"/>
              <a:t> automática</a:t>
            </a:r>
          </a:p>
          <a:p>
            <a:pPr lvl="1"/>
            <a:r>
              <a:rPr lang="pt-BR" dirty="0" smtClean="0"/>
              <a:t>Encolher ou expandir bloco</a:t>
            </a:r>
          </a:p>
          <a:p>
            <a:pPr lvl="1"/>
            <a:r>
              <a:rPr lang="pt-BR" dirty="0" smtClean="0"/>
              <a:t>Realce de string ou parênteses atual</a:t>
            </a:r>
          </a:p>
          <a:p>
            <a:pPr lvl="1"/>
            <a:r>
              <a:rPr lang="pt-BR" dirty="0" smtClean="0"/>
              <a:t>Visualizar atributos e métodos (“ponto”)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Utilizando uma IDE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Principais recursos de </a:t>
            </a:r>
            <a:r>
              <a:rPr lang="pt-BR" dirty="0" smtClean="0">
                <a:solidFill>
                  <a:srgbClr val="92D050"/>
                </a:solidFill>
              </a:rPr>
              <a:t>compilação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92D050"/>
                </a:solidFill>
              </a:rPr>
              <a:t>testes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Corretor ortográfico</a:t>
            </a:r>
          </a:p>
          <a:p>
            <a:pPr lvl="1"/>
            <a:r>
              <a:rPr lang="pt-BR" dirty="0" smtClean="0"/>
              <a:t>Lista de erros de compilação</a:t>
            </a:r>
          </a:p>
          <a:p>
            <a:pPr lvl="1"/>
            <a:r>
              <a:rPr lang="pt-BR" dirty="0" smtClean="0"/>
              <a:t>Ir direto para a linha com erro</a:t>
            </a:r>
          </a:p>
          <a:p>
            <a:pPr lvl="1"/>
            <a:r>
              <a:rPr lang="pt-BR" dirty="0" smtClean="0"/>
              <a:t>Compilação e execução no mesmo botão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154</TotalTime>
  <Words>380</Words>
  <Application>Microsoft Office PowerPoint</Application>
  <PresentationFormat>Apresentação na tela (4:3)</PresentationFormat>
  <Paragraphs>79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Técnica</vt:lpstr>
      <vt:lpstr>Módulo I Capítulo 2: IDE e Variáveis</vt:lpstr>
      <vt:lpstr>Sumário</vt:lpstr>
      <vt:lpstr>Exercícios para Fixação</vt:lpstr>
      <vt:lpstr>Exercícios para Fixação</vt:lpstr>
      <vt:lpstr>Exercícios para Fixação</vt:lpstr>
      <vt:lpstr>Utilizando uma IDE</vt:lpstr>
      <vt:lpstr>Utilizando uma IDE</vt:lpstr>
      <vt:lpstr>Utilizando uma IDE</vt:lpstr>
      <vt:lpstr>Utilizando uma IDE</vt:lpstr>
      <vt:lpstr>Elementos da Linguagem C#</vt:lpstr>
      <vt:lpstr>Valores</vt:lpstr>
      <vt:lpstr>Variáveis</vt:lpstr>
      <vt:lpstr>Tipos de Variáveis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Capítulo 2: Ambientação</dc:title>
  <dc:creator>William Ivanski</dc:creator>
  <cp:lastModifiedBy>William Ivanski</cp:lastModifiedBy>
  <cp:revision>23</cp:revision>
  <dcterms:created xsi:type="dcterms:W3CDTF">2014-08-01T01:55:20Z</dcterms:created>
  <dcterms:modified xsi:type="dcterms:W3CDTF">2015-07-15T04:24:52Z</dcterms:modified>
</cp:coreProperties>
</file>