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375" r:id="rId5"/>
    <p:sldId id="382" r:id="rId6"/>
    <p:sldId id="376" r:id="rId7"/>
    <p:sldId id="377" r:id="rId8"/>
    <p:sldId id="378" r:id="rId9"/>
    <p:sldId id="379" r:id="rId10"/>
    <p:sldId id="380" r:id="rId11"/>
    <p:sldId id="38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/>
          </a:bodyPr>
          <a:lstStyle/>
          <a:p>
            <a:r>
              <a:rPr lang="x-none" altLang="en-US" dirty="0" smtClean="0"/>
              <a:t>Oficina I</a:t>
            </a:r>
            <a:br>
              <a:rPr lang="x-none" altLang="en-US" dirty="0" smtClean="0"/>
            </a:br>
            <a:r>
              <a:rPr lang="x-none" altLang="en-US" dirty="0" smtClean="0"/>
              <a:t>Capítulo 2:</a:t>
            </a:r>
            <a:br>
              <a:rPr lang="x-none" altLang="en-US" dirty="0" smtClean="0"/>
            </a:br>
            <a:r>
              <a:rPr lang="x-none" altLang="en-US" dirty="0" smtClean="0"/>
              <a:t>Instalação</a:t>
            </a:r>
            <a:endParaRPr lang="x-none" altLang="en-US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x-none" altLang="pt-BR" dirty="0" smtClean="0"/>
              <a:t>Oficinas</a:t>
            </a:r>
            <a:endParaRPr lang="x-none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do Ubuntu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Precauções:</a:t>
            </a:r>
            <a:endParaRPr lang="x-none" altLang="pt-BR"/>
          </a:p>
          <a:p>
            <a:pPr lvl="1"/>
            <a:r>
              <a:rPr lang="x-none" altLang="pt-BR" sz="2600"/>
              <a:t>A instalação pode demorar mais de 20 minutos</a:t>
            </a:r>
            <a:endParaRPr lang="x-none" altLang="pt-BR" sz="2600"/>
          </a:p>
          <a:p>
            <a:pPr lvl="1"/>
            <a:r>
              <a:rPr lang="x-none" altLang="pt-BR" sz="2600"/>
              <a:t>Tenha certeza que tem bateria o suficiente, ou plugue seu computador na tomada</a:t>
            </a:r>
            <a:endParaRPr lang="x-none" altLang="pt-BR" sz="2600"/>
          </a:p>
          <a:p>
            <a:pPr lvl="1"/>
            <a:r>
              <a:rPr lang="x-none" altLang="pt-BR" sz="2600"/>
              <a:t>Procure fechar todas as demais aplicações</a:t>
            </a:r>
            <a:endParaRPr lang="x-none" altLang="pt-BR" sz="2600"/>
          </a:p>
          <a:p>
            <a:pPr lvl="1"/>
            <a:r>
              <a:rPr lang="x-none" altLang="pt-BR" sz="2600"/>
              <a:t>A instalação pode deixar tudo lento</a:t>
            </a:r>
            <a:endParaRPr lang="x-none" altLang="pt-BR" sz="2600"/>
          </a:p>
          <a:p>
            <a:pPr lvl="1"/>
            <a:r>
              <a:rPr lang="x-none" altLang="pt-BR" sz="2600"/>
              <a:t>Pode haver queda na conexão com o Hangouts</a:t>
            </a:r>
            <a:endParaRPr lang="x-none" altLang="pt-BR" sz="2600"/>
          </a:p>
          <a:p>
            <a:r>
              <a:rPr lang="x-none" altLang="pt-BR" i="1">
                <a:sym typeface="+mn-ea"/>
              </a:rPr>
              <a:t>[Instalação do Ubuntu]</a:t>
            </a:r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/>
              <a:t>O que é Ubuntu?</a:t>
            </a:r>
            <a:endParaRPr lang="x-none"/>
          </a:p>
          <a:p>
            <a:r>
              <a:rPr lang="x-none"/>
              <a:t>Versões do Ubuntu</a:t>
            </a:r>
            <a:endParaRPr lang="x-none"/>
          </a:p>
          <a:p>
            <a:r>
              <a:rPr lang="x-none"/>
              <a:t>Requisitos para o Ubuntu</a:t>
            </a:r>
            <a:endParaRPr lang="x-none"/>
          </a:p>
          <a:p>
            <a:r>
              <a:rPr lang="x-none"/>
              <a:t>VirtualBox</a:t>
            </a:r>
            <a:endParaRPr lang="x-none"/>
          </a:p>
          <a:p>
            <a:r>
              <a:rPr lang="x-none"/>
              <a:t>Instalação do Ubuntu</a:t>
            </a:r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Ubuntu?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00B0F0"/>
                </a:solidFill>
              </a:rPr>
              <a:t>Ubuntu </a:t>
            </a:r>
            <a:r>
              <a:rPr lang="x-none" altLang="pt-BR"/>
              <a:t>é um </a:t>
            </a:r>
            <a:r>
              <a:rPr lang="x-none" altLang="pt-BR">
                <a:solidFill>
                  <a:srgbClr val="92D050"/>
                </a:solidFill>
              </a:rPr>
              <a:t>conceito </a:t>
            </a:r>
            <a:r>
              <a:rPr lang="x-none" altLang="pt-BR"/>
              <a:t>filosófico </a:t>
            </a:r>
            <a:r>
              <a:rPr lang="x-none" altLang="pt-BR">
                <a:solidFill>
                  <a:srgbClr val="92D050"/>
                </a:solidFill>
              </a:rPr>
              <a:t>sul-africano</a:t>
            </a:r>
            <a:r>
              <a:rPr lang="x-none" altLang="pt-BR"/>
              <a:t> que exprime a consciência da relação do indivíduo para a </a:t>
            </a:r>
            <a:r>
              <a:rPr lang="x-none" altLang="pt-BR">
                <a:solidFill>
                  <a:srgbClr val="92D050"/>
                </a:solidFill>
              </a:rPr>
              <a:t>comunidade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Uma das distribuições mais </a:t>
            </a:r>
            <a:r>
              <a:rPr lang="x-none" altLang="pt-BR">
                <a:solidFill>
                  <a:srgbClr val="92D050"/>
                </a:solidFill>
              </a:rPr>
              <a:t>populares </a:t>
            </a:r>
            <a:r>
              <a:rPr lang="x-none" altLang="pt-BR"/>
              <a:t>do mundo</a:t>
            </a:r>
            <a:endParaRPr lang="x-none" altLang="pt-BR"/>
          </a:p>
          <a:p>
            <a:r>
              <a:rPr lang="x-none" altLang="pt-BR"/>
              <a:t>Uma das maiores </a:t>
            </a:r>
            <a:r>
              <a:rPr lang="x-none" altLang="pt-BR">
                <a:solidFill>
                  <a:srgbClr val="92D050"/>
                </a:solidFill>
              </a:rPr>
              <a:t>comunidades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fóruns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documentação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chemeClr val="tx1"/>
                </a:solidFill>
              </a:rPr>
              <a:t>Criada e mantida pela</a:t>
            </a:r>
            <a:r>
              <a:rPr lang="x-none" altLang="pt-BR">
                <a:solidFill>
                  <a:srgbClr val="92D050"/>
                </a:solidFill>
              </a:rPr>
              <a:t> Canonical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Fornece um ambiente gráfico próprio chamado </a:t>
            </a:r>
            <a:r>
              <a:rPr lang="x-none" altLang="pt-BR">
                <a:solidFill>
                  <a:srgbClr val="92D050"/>
                </a:solidFill>
              </a:rPr>
              <a:t>Unity</a:t>
            </a:r>
            <a:endParaRPr lang="x-none" altLang="pt-BR">
              <a:solidFill>
                <a:srgbClr val="92D050"/>
              </a:solidFill>
            </a:endParaRPr>
          </a:p>
          <a:p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5870" y="116840"/>
            <a:ext cx="14097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Ubuntu?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ym typeface="+mn-ea"/>
              </a:rPr>
              <a:t>Construída em cima do </a:t>
            </a:r>
            <a:r>
              <a:rPr lang="x-none" altLang="pt-BR">
                <a:solidFill>
                  <a:srgbClr val="00B0F0"/>
                </a:solidFill>
                <a:sym typeface="+mn-ea"/>
              </a:rPr>
              <a:t>Debian Sid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Possui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repositórios </a:t>
            </a:r>
            <a:r>
              <a:rPr lang="x-none" altLang="pt-BR">
                <a:sym typeface="+mn-ea"/>
              </a:rPr>
              <a:t>próprios, mas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pacotes </a:t>
            </a:r>
            <a:r>
              <a:rPr lang="x-none" altLang="pt-BR">
                <a:sym typeface="+mn-ea"/>
              </a:rPr>
              <a:t>são os mesmos do Debian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  <a:sym typeface="+mn-ea"/>
              </a:rPr>
              <a:t>PPA </a:t>
            </a:r>
            <a:r>
              <a:rPr lang="x-none" altLang="pt-BR">
                <a:sym typeface="+mn-ea"/>
              </a:rPr>
              <a:t>(Personal Package Archive)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LaunchPad </a:t>
            </a:r>
            <a:r>
              <a:rPr lang="x-none" altLang="pt-BR"/>
              <a:t>= plataforma para desenvolvimento de pacotes</a:t>
            </a:r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5870" y="116840"/>
            <a:ext cx="14097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Versões do Ubuntu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7830" y="1485265"/>
            <a:ext cx="5488940" cy="50292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70" y="116840"/>
            <a:ext cx="14097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Requisitos para o Ubuntu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Processador dual core 2 GHz</a:t>
            </a:r>
            <a:endParaRPr lang="x-none" altLang="pt-BR"/>
          </a:p>
          <a:p>
            <a:r>
              <a:rPr lang="x-none" altLang="pt-BR"/>
              <a:t>2 GB RAM</a:t>
            </a:r>
            <a:endParaRPr lang="x-none" altLang="pt-BR"/>
          </a:p>
          <a:p>
            <a:r>
              <a:rPr lang="x-none" altLang="pt-BR"/>
              <a:t>25 GB de espaço em disco</a:t>
            </a:r>
            <a:endParaRPr lang="x-none" altLang="pt-BR"/>
          </a:p>
          <a:p>
            <a:r>
              <a:rPr lang="x-none" altLang="pt-BR"/>
              <a:t>DVD ou USB para a instalação</a:t>
            </a:r>
            <a:endParaRPr lang="x-none" altLang="pt-BR"/>
          </a:p>
          <a:p>
            <a:pPr lvl="1"/>
            <a:r>
              <a:rPr lang="x-none" altLang="pt-BR"/>
              <a:t>Desnecessário no caso de VirtualBox</a:t>
            </a:r>
            <a:endParaRPr lang="x-none" altLang="pt-BR"/>
          </a:p>
          <a:p>
            <a:pPr lvl="0"/>
            <a:r>
              <a:rPr lang="x-none" altLang="pt-BR"/>
              <a:t>Recomendado: conexão com a Internet</a:t>
            </a:r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5870" y="116840"/>
            <a:ext cx="14097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VirtualBox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Software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pela GPL</a:t>
            </a:r>
            <a:endParaRPr lang="x-none" altLang="pt-BR"/>
          </a:p>
          <a:p>
            <a:r>
              <a:rPr lang="x-none" altLang="pt-BR"/>
              <a:t>Atualmente mantido pela </a:t>
            </a:r>
            <a:r>
              <a:rPr lang="x-none" altLang="pt-BR">
                <a:solidFill>
                  <a:srgbClr val="92D050"/>
                </a:solidFill>
              </a:rPr>
              <a:t>Oracle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Permite criar e gerenciar </a:t>
            </a:r>
            <a:r>
              <a:rPr lang="x-none" altLang="pt-BR">
                <a:solidFill>
                  <a:srgbClr val="92D050"/>
                </a:solidFill>
              </a:rPr>
              <a:t>máquinas virtuais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Uma máquina virtual simula um </a:t>
            </a:r>
            <a:r>
              <a:rPr lang="x-none" altLang="pt-BR">
                <a:solidFill>
                  <a:srgbClr val="92D050"/>
                </a:solidFill>
              </a:rPr>
              <a:t>computador dentro do outro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É possível instalar </a:t>
            </a:r>
            <a:r>
              <a:rPr lang="x-none" altLang="pt-BR">
                <a:solidFill>
                  <a:srgbClr val="92D050"/>
                </a:solidFill>
              </a:rPr>
              <a:t>Linux dentro do Windows</a:t>
            </a:r>
            <a:r>
              <a:rPr lang="x-none" altLang="pt-BR"/>
              <a:t>, por exemplo</a:t>
            </a:r>
            <a:endParaRPr lang="x-none" altLang="pt-BR"/>
          </a:p>
          <a:p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VirtualBox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Usuários do Linux: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virtualbox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Demais sistemas operacionais:</a:t>
            </a:r>
            <a:endParaRPr lang="x-none" altLang="pt-BR"/>
          </a:p>
          <a:p>
            <a:pPr lvl="1"/>
            <a:r>
              <a:rPr lang="x-none" altLang="pt-BR"/>
              <a:t>Entrar em https://www.virtualbox.org/</a:t>
            </a:r>
            <a:endParaRPr lang="x-none" altLang="pt-BR"/>
          </a:p>
          <a:p>
            <a:pPr lvl="1"/>
            <a:r>
              <a:rPr lang="x-none" altLang="pt-BR"/>
              <a:t>Fazer download do instalador mais recente para o seu sistema operacional</a:t>
            </a:r>
            <a:endParaRPr lang="x-none" altLang="pt-BR"/>
          </a:p>
          <a:p>
            <a:pPr lvl="1"/>
            <a:r>
              <a:rPr lang="x-none" altLang="pt-BR"/>
              <a:t>Instalar</a:t>
            </a:r>
            <a:endParaRPr lang="x-none" alt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do Ubuntu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Após instalar o </a:t>
            </a:r>
            <a:r>
              <a:rPr lang="x-none" altLang="pt-BR">
                <a:solidFill>
                  <a:srgbClr val="92D050"/>
                </a:solidFill>
              </a:rPr>
              <a:t>VirtualBox</a:t>
            </a:r>
            <a:r>
              <a:rPr lang="x-none" altLang="pt-BR"/>
              <a:t>, vá até:</a:t>
            </a:r>
            <a:endParaRPr lang="x-none" altLang="pt-BR"/>
          </a:p>
          <a:p>
            <a:pPr lvl="1"/>
            <a:r>
              <a:rPr lang="x-none" altLang="pt-BR"/>
              <a:t>https://www.ubuntu.com/download/desktop</a:t>
            </a:r>
            <a:endParaRPr lang="x-none" altLang="pt-BR"/>
          </a:p>
          <a:p>
            <a:pPr lvl="0"/>
            <a:r>
              <a:rPr lang="x-none" altLang="pt-BR"/>
              <a:t>E baixe o </a:t>
            </a:r>
            <a:r>
              <a:rPr lang="x-none" altLang="pt-BR">
                <a:solidFill>
                  <a:srgbClr val="92D050"/>
                </a:solidFill>
              </a:rPr>
              <a:t>Ubuntu 16.10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É um arquivo ISO de 1,5 GB</a:t>
            </a:r>
            <a:endParaRPr lang="x-none" altLang="pt-BR"/>
          </a:p>
          <a:p>
            <a:pPr lvl="0"/>
            <a:r>
              <a:rPr lang="x-none" altLang="pt-BR" i="1"/>
              <a:t>[Configuração do VirtualBox]</a:t>
            </a:r>
            <a:endParaRPr lang="x-none" altLang="pt-BR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1727</Words>
  <Application>Kingsoft Office WPP</Application>
  <PresentationFormat>Apresentação na tela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Técnica</vt:lpstr>
      <vt:lpstr>Oficina I Capítulo 2: Instalação</vt:lpstr>
      <vt:lpstr>Sumário</vt:lpstr>
      <vt:lpstr>O que é Ubuntu?</vt:lpstr>
      <vt:lpstr>O que é Ubuntu?</vt:lpstr>
      <vt:lpstr>Versões do Ubuntu</vt:lpstr>
      <vt:lpstr>Requisitos para o Ubuntu</vt:lpstr>
      <vt:lpstr>VirtualBox</vt:lpstr>
      <vt:lpstr>VirtualBox</vt:lpstr>
      <vt:lpstr>Instalação do Ubuntu</vt:lpstr>
      <vt:lpstr>Instalação do Ubuntu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167</cp:revision>
  <dcterms:created xsi:type="dcterms:W3CDTF">2017-01-26T11:16:21Z</dcterms:created>
  <dcterms:modified xsi:type="dcterms:W3CDTF">2017-01-26T11:16:21Z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