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9" r:id="rId33"/>
    <p:sldId id="288" r:id="rId34"/>
    <p:sldId id="289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  <a:p>
            <a:r>
              <a:rPr lang="pt-BR" dirty="0" smtClean="0"/>
              <a:t>O problema é mais complexo se desejarmos que a inserção seja </a:t>
            </a:r>
            <a:r>
              <a:rPr lang="pt-BR" dirty="0" smtClean="0">
                <a:solidFill>
                  <a:srgbClr val="92D050"/>
                </a:solidFill>
              </a:rPr>
              <a:t>ordenada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Ordenar</a:t>
            </a:r>
            <a:r>
              <a:rPr lang="pt-BR" dirty="0" smtClean="0"/>
              <a:t> os elementos de um vetor significa permutá-los ou rearranjá-los de tal modo que eles fiquem em </a:t>
            </a:r>
            <a:r>
              <a:rPr lang="pt-BR" dirty="0" smtClean="0">
                <a:solidFill>
                  <a:srgbClr val="92D050"/>
                </a:solidFill>
              </a:rPr>
              <a:t>ordem crescente</a:t>
            </a:r>
          </a:p>
          <a:p>
            <a:r>
              <a:rPr lang="pt-BR" dirty="0" smtClean="0"/>
              <a:t>Existem </a:t>
            </a:r>
            <a:r>
              <a:rPr lang="pt-BR" dirty="0" smtClean="0">
                <a:solidFill>
                  <a:srgbClr val="92D050"/>
                </a:solidFill>
              </a:rPr>
              <a:t>vários algoritmos</a:t>
            </a:r>
            <a:r>
              <a:rPr lang="pt-BR" dirty="0" smtClean="0"/>
              <a:t> para essa tarefa, cada um com suas particularidades</a:t>
            </a:r>
          </a:p>
          <a:p>
            <a:r>
              <a:rPr lang="pt-BR" dirty="0" smtClean="0"/>
              <a:t>Em casos genéricos, escolhemos o melhor algoritmo se ele </a:t>
            </a:r>
            <a:r>
              <a:rPr lang="pt-BR" dirty="0" smtClean="0">
                <a:solidFill>
                  <a:srgbClr val="92D050"/>
                </a:solidFill>
              </a:rPr>
              <a:t>ordenar mais rápido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algoritmos:</a:t>
            </a:r>
          </a:p>
          <a:p>
            <a:pPr lvl="1"/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(bolha)</a:t>
            </a:r>
          </a:p>
          <a:p>
            <a:pPr lvl="1"/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(seleção)</a:t>
            </a:r>
          </a:p>
          <a:p>
            <a:pPr lvl="1"/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(inserção)</a:t>
            </a:r>
          </a:p>
          <a:p>
            <a:pPr lvl="1"/>
            <a:r>
              <a:rPr lang="pt-BR" dirty="0" smtClean="0"/>
              <a:t>Shell </a:t>
            </a:r>
            <a:r>
              <a:rPr lang="pt-BR" dirty="0" err="1" smtClean="0"/>
              <a:t>Sort</a:t>
            </a:r>
            <a:r>
              <a:rPr lang="pt-BR" dirty="0" smtClean="0"/>
              <a:t> (concha)</a:t>
            </a:r>
          </a:p>
          <a:p>
            <a:pPr lvl="1"/>
            <a:r>
              <a:rPr lang="pt-BR" dirty="0" smtClean="0"/>
              <a:t>Merge </a:t>
            </a:r>
            <a:r>
              <a:rPr lang="pt-BR" dirty="0" err="1" smtClean="0"/>
              <a:t>Sort</a:t>
            </a:r>
            <a:r>
              <a:rPr lang="pt-BR" dirty="0" smtClean="0"/>
              <a:t> (união)</a:t>
            </a:r>
          </a:p>
          <a:p>
            <a:pPr lvl="1"/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(pilha)</a:t>
            </a:r>
          </a:p>
          <a:p>
            <a:pPr lvl="1"/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(rápido)</a:t>
            </a:r>
          </a:p>
          <a:p>
            <a:r>
              <a:rPr lang="pt-BR" dirty="0" smtClean="0"/>
              <a:t>Visualização em </a:t>
            </a:r>
            <a:r>
              <a:rPr lang="pt-BR" dirty="0" smtClean="0">
                <a:solidFill>
                  <a:srgbClr val="92D050"/>
                </a:solidFill>
              </a:rPr>
              <a:t>http://www.sorting-algorithms.com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6380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21103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048" y="1785926"/>
            <a:ext cx="721328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3571876"/>
            <a:ext cx="730708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20843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857628"/>
            <a:ext cx="725006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Operações com Vetor:</a:t>
            </a:r>
          </a:p>
          <a:p>
            <a:pPr lvl="1"/>
            <a:r>
              <a:rPr lang="pt-BR" dirty="0" smtClean="0"/>
              <a:t>Busca, Inserção, Remoção, Ordenação</a:t>
            </a:r>
          </a:p>
          <a:p>
            <a:r>
              <a:rPr lang="pt-BR" dirty="0" smtClean="0"/>
              <a:t>Vetores Dinâmicos</a:t>
            </a:r>
          </a:p>
          <a:p>
            <a:pPr lvl="1"/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785926"/>
            <a:ext cx="70253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0864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550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3643314"/>
            <a:ext cx="708093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7167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18582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24743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724249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06188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70195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Dinâmicos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das grandes vantagens do C# são os </a:t>
            </a:r>
            <a:r>
              <a:rPr lang="pt-BR" dirty="0" smtClean="0">
                <a:solidFill>
                  <a:srgbClr val="92D050"/>
                </a:solidFill>
              </a:rPr>
              <a:t>vetores dinâmicos</a:t>
            </a:r>
          </a:p>
          <a:p>
            <a:r>
              <a:rPr lang="pt-BR" dirty="0" smtClean="0"/>
              <a:t>Você não precisa conhecer o número de elementos</a:t>
            </a:r>
          </a:p>
          <a:p>
            <a:r>
              <a:rPr lang="pt-BR" dirty="0" smtClean="0"/>
              <a:t>Possuem muitas operações prontas</a:t>
            </a:r>
          </a:p>
          <a:p>
            <a:r>
              <a:rPr lang="pt-BR" dirty="0" smtClean="0"/>
              <a:t>Estrutura </a:t>
            </a:r>
            <a:r>
              <a:rPr lang="pt-BR" dirty="0" smtClean="0">
                <a:solidFill>
                  <a:srgbClr val="92D050"/>
                </a:solidFill>
              </a:rPr>
              <a:t>auto-gerenciáveis</a:t>
            </a:r>
            <a:r>
              <a:rPr lang="pt-BR" dirty="0" smtClean="0"/>
              <a:t> que na prática substituem os vetores estáticos</a:t>
            </a:r>
          </a:p>
          <a:p>
            <a:r>
              <a:rPr lang="pt-BR" dirty="0" smtClean="0"/>
              <a:t>Porém, tendem a ser </a:t>
            </a:r>
            <a:r>
              <a:rPr lang="pt-BR" dirty="0" smtClean="0">
                <a:solidFill>
                  <a:srgbClr val="92D050"/>
                </a:solidFill>
              </a:rPr>
              <a:t>mais lentos</a:t>
            </a:r>
            <a:r>
              <a:rPr lang="pt-BR" dirty="0" smtClean="0"/>
              <a:t> e ocupar </a:t>
            </a:r>
            <a:r>
              <a:rPr lang="pt-BR" dirty="0" smtClean="0">
                <a:solidFill>
                  <a:srgbClr val="92D050"/>
                </a:solidFill>
              </a:rPr>
              <a:t>mais memória</a:t>
            </a:r>
            <a:r>
              <a:rPr lang="pt-BR" dirty="0" smtClean="0"/>
              <a:t> do que os vetores estáticos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dirty="0" smtClean="0"/>
              <a:t> que está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Collections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Pode ser declarado de duas formas: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ArrayList</a:t>
            </a:r>
            <a:r>
              <a:rPr lang="pt-BR" dirty="0" smtClean="0"/>
              <a:t> funciona bem com tipos básicos: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string</a:t>
            </a:r>
          </a:p>
          <a:p>
            <a:r>
              <a:rPr lang="pt-BR" dirty="0" smtClean="0"/>
              <a:t>Para tipos complexos, é necessário o uso de </a:t>
            </a:r>
            <a:r>
              <a:rPr lang="pt-BR" dirty="0" err="1" smtClean="0">
                <a:solidFill>
                  <a:srgbClr val="92D050"/>
                </a:solidFill>
              </a:rPr>
              <a:t>cast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Após ser declarado, precisa ser </a:t>
            </a:r>
            <a:r>
              <a:rPr lang="pt-BR" dirty="0" smtClean="0">
                <a:solidFill>
                  <a:srgbClr val="92D050"/>
                </a:solidFill>
              </a:rPr>
              <a:t>instanciado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>
                <a:cs typeface="Courier New" pitchFamily="49" charset="0"/>
              </a:rPr>
              <a:t>Número de elementos do vetor: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Add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ao final do vetor.</a:t>
            </a:r>
          </a:p>
          <a:p>
            <a:pPr lvl="1"/>
            <a:r>
              <a:rPr lang="pt-BR" dirty="0" smtClean="0"/>
              <a:t>Ex.: Inserir o número 50 no final do vetor.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Insert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no índice especificado.</a:t>
            </a:r>
          </a:p>
          <a:p>
            <a:pPr lvl="1"/>
            <a:r>
              <a:rPr lang="pt-BR" dirty="0" smtClean="0"/>
              <a:t>Ex.: Inserir o número 200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(10, 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Função </a:t>
            </a:r>
            <a:r>
              <a:rPr lang="pt-BR" dirty="0" smtClean="0">
                <a:solidFill>
                  <a:srgbClr val="92D050"/>
                </a:solidFill>
              </a:rPr>
              <a:t>Remove</a:t>
            </a:r>
          </a:p>
          <a:p>
            <a:pPr lvl="1"/>
            <a:r>
              <a:rPr lang="pt-BR" dirty="0" smtClean="0"/>
              <a:t>Remove a primeira ocorrência do valor.</a:t>
            </a:r>
          </a:p>
          <a:p>
            <a:pPr lvl="1"/>
            <a:r>
              <a:rPr lang="pt-BR" dirty="0" smtClean="0"/>
              <a:t>Ex.: Remover o elemento com valor 50.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.Remove(50);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RemoveAt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Remove o elemento que está na posição especificada.</a:t>
            </a:r>
          </a:p>
          <a:p>
            <a:pPr lvl="1"/>
            <a:r>
              <a:rPr lang="pt-BR" dirty="0" smtClean="0"/>
              <a:t>Ex.: Remover o elemento que está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RemoveAt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pt-BR" dirty="0" smtClean="0">
                <a:cs typeface="Courier New" pitchFamily="49" charset="0"/>
              </a:rPr>
              <a:t>Função </a:t>
            </a:r>
            <a:r>
              <a:rPr lang="pt-BR" dirty="0" err="1" smtClean="0">
                <a:solidFill>
                  <a:srgbClr val="92D050"/>
                </a:solidFill>
                <a:cs typeface="Courier New" pitchFamily="49" charset="0"/>
              </a:rPr>
              <a:t>Clear</a:t>
            </a:r>
            <a:endParaRPr lang="pt-BR" dirty="0" smtClean="0">
              <a:solidFill>
                <a:srgbClr val="92D050"/>
              </a:solidFill>
              <a:cs typeface="Courier New" pitchFamily="49" charset="0"/>
            </a:endParaRPr>
          </a:p>
          <a:p>
            <a:pPr lvl="1"/>
            <a:r>
              <a:rPr lang="pt-BR" dirty="0" smtClean="0">
                <a:cs typeface="Courier New" pitchFamily="49" charset="0"/>
              </a:rPr>
              <a:t>Remove todos os elementos.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Busca por Índice</a:t>
            </a:r>
          </a:p>
          <a:p>
            <a:pPr lvl="1"/>
            <a:r>
              <a:rPr lang="pt-BR" dirty="0" smtClean="0"/>
              <a:t>Idêntico a vetores estáticos: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IndexOf</a:t>
            </a:r>
            <a:r>
              <a:rPr lang="pt-BR" dirty="0" smtClean="0"/>
              <a:t> (Busca </a:t>
            </a:r>
            <a:r>
              <a:rPr lang="pt-BR" dirty="0" err="1" smtClean="0"/>
              <a:t>Sequencial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Retorna a posição do elemento com o valor especificado. Não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negativo.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BinarySearch</a:t>
            </a:r>
            <a:r>
              <a:rPr lang="pt-BR" dirty="0" smtClean="0"/>
              <a:t> (Busca Binária)</a:t>
            </a:r>
          </a:p>
          <a:p>
            <a:pPr lvl="1"/>
            <a:r>
              <a:rPr lang="pt-BR" dirty="0" smtClean="0"/>
              <a:t>Retorna a posição do elemento com valor especificado.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Sort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Ordena o vetor em ordem crescente</a:t>
            </a:r>
          </a:p>
          <a:p>
            <a:pPr lvl="1"/>
            <a:r>
              <a:rPr lang="pt-BR" dirty="0" smtClean="0"/>
              <a:t>Utiliza o 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Reverse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Inverte a ordem dos elementos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de repetição bastante utilizado com vetores</a:t>
            </a:r>
          </a:p>
          <a:p>
            <a:r>
              <a:rPr lang="pt-BR" dirty="0" smtClean="0"/>
              <a:t>Simplifica a situação em que queremos percorrer </a:t>
            </a:r>
            <a:r>
              <a:rPr lang="pt-BR" dirty="0" smtClean="0">
                <a:solidFill>
                  <a:srgbClr val="92D050"/>
                </a:solidFill>
              </a:rPr>
              <a:t>todos</a:t>
            </a:r>
            <a:r>
              <a:rPr lang="pt-BR" dirty="0" smtClean="0"/>
              <a:t> os elementos do vetor, </a:t>
            </a:r>
            <a:r>
              <a:rPr lang="pt-BR" dirty="0" smtClean="0">
                <a:solidFill>
                  <a:srgbClr val="92D050"/>
                </a:solidFill>
              </a:rPr>
              <a:t>lendo apenas os valores</a:t>
            </a:r>
          </a:p>
          <a:p>
            <a:r>
              <a:rPr lang="pt-BR" dirty="0" smtClean="0"/>
              <a:t>Não permite a utilização de índice</a:t>
            </a:r>
          </a:p>
          <a:p>
            <a:r>
              <a:rPr lang="pt-BR" dirty="0" smtClean="0"/>
              <a:t>Uma variável do mesmo tipo do vetor deve ser declarada dentro 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/>
              <a:t>, e existe somente nesse contexto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imprimir todos os elementos de um vetor de inteiros.</a:t>
            </a:r>
          </a:p>
          <a:p>
            <a:r>
              <a:rPr lang="pt-BR" dirty="0" smtClean="0"/>
              <a:t>Utilizando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 (precisamos conhecer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dirty="0" smtClean="0"/>
              <a:t>):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n; i++)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(vetor[i]);</a:t>
            </a:r>
          </a:p>
          <a:p>
            <a:r>
              <a:rPr lang="pt-BR" dirty="0" smtClean="0"/>
              <a:t>Utilizando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elem in vetor)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(elem);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605</TotalTime>
  <Words>1240</Words>
  <Application>Microsoft Office PowerPoint</Application>
  <PresentationFormat>Apresentação na tela (4:3)</PresentationFormat>
  <Paragraphs>184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  <vt:lpstr>Ordenação</vt:lpstr>
      <vt:lpstr>Ordenação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Vetores Dinâmicos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Comando foreach</vt:lpstr>
      <vt:lpstr>Comando foreach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47</cp:revision>
  <dcterms:created xsi:type="dcterms:W3CDTF">2014-09-20T15:05:39Z</dcterms:created>
  <dcterms:modified xsi:type="dcterms:W3CDTF">2014-10-12T04:00:38Z</dcterms:modified>
</cp:coreProperties>
</file>