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8/10/2014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(inserção)</a:t>
            </a:r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(bolha)</a:t>
            </a:r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muitas operações 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dirty="0" smtClean="0"/>
              <a:t> 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Pode 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ArrayList</a:t>
            </a:r>
            <a:r>
              <a:rPr lang="pt-BR" dirty="0" smtClean="0"/>
              <a:t> 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Para tipos complexos, é necessário o uso de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>
                <a:cs typeface="Courier New" pitchFamily="49" charset="0"/>
              </a:rPr>
              <a:t>Número de elementos do vetor: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</a:p>
          <a:p>
            <a:r>
              <a:rPr lang="pt-BR" dirty="0" smtClean="0"/>
              <a:t>Vetores Dinâmicos</a:t>
            </a:r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pt-BR" dirty="0" smtClean="0">
                <a:cs typeface="Courier New" pitchFamily="49" charset="0"/>
              </a:rPr>
              <a:t>Função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Clear</a:t>
            </a:r>
            <a:endParaRPr lang="pt-BR" dirty="0" smtClean="0">
              <a:solidFill>
                <a:srgbClr val="92D050"/>
              </a:solidFill>
              <a:cs typeface="Courier New" pitchFamily="49" charset="0"/>
            </a:endParaRPr>
          </a:p>
          <a:p>
            <a:pPr lvl="1"/>
            <a:r>
              <a:rPr lang="pt-BR" dirty="0" smtClean="0">
                <a:cs typeface="Courier New" pitchFamily="49" charset="0"/>
              </a:rPr>
              <a:t>Remove todos os elementos.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545</TotalTime>
  <Words>1125</Words>
  <Application>Microsoft Office PowerPoint</Application>
  <PresentationFormat>Apresentação na tela (4:3)</PresentationFormat>
  <Paragraphs>163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Vetores Dinâmicos</vt:lpstr>
      <vt:lpstr>ArrayList</vt:lpstr>
      <vt:lpstr>ArrayList</vt:lpstr>
      <vt:lpstr>ArrayList</vt:lpstr>
      <vt:lpstr>ArrayList</vt:lpstr>
      <vt:lpstr>ArrayList</vt:lpstr>
      <vt:lpstr>ArrayList</vt:lpstr>
      <vt:lpstr>ArrayList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43</cp:revision>
  <dcterms:created xsi:type="dcterms:W3CDTF">2014-09-20T15:05:39Z</dcterms:created>
  <dcterms:modified xsi:type="dcterms:W3CDTF">2014-10-08T23:45:14Z</dcterms:modified>
</cp:coreProperties>
</file>