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Busca, Inserção e Remoção</a:t>
            </a:r>
          </a:p>
          <a:p>
            <a:r>
              <a:rPr lang="pt-BR" dirty="0" smtClean="0"/>
              <a:t>Vetores Dinâmicos</a:t>
            </a:r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394</TotalTime>
  <Words>655</Words>
  <Application>Microsoft Office PowerPoint</Application>
  <PresentationFormat>Apresentação na tela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28</cp:revision>
  <dcterms:created xsi:type="dcterms:W3CDTF">2014-09-20T15:05:39Z</dcterms:created>
  <dcterms:modified xsi:type="dcterms:W3CDTF">2014-10-02T03:23:48Z</dcterms:modified>
</cp:coreProperties>
</file>