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20/9/2014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</a:t>
            </a:r>
            <a:r>
              <a:rPr lang="pt-BR" dirty="0" smtClean="0"/>
              <a:t>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Busca em Vetor</a:t>
            </a:r>
          </a:p>
          <a:p>
            <a:r>
              <a:rPr lang="pt-BR" dirty="0" smtClean="0"/>
              <a:t>Vetores Dinâmicos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4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5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286</TotalTime>
  <Words>462</Words>
  <Application>Microsoft Office PowerPoint</Application>
  <PresentationFormat>Apresentação na tela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14</cp:revision>
  <dcterms:created xsi:type="dcterms:W3CDTF">2014-09-20T15:05:39Z</dcterms:created>
  <dcterms:modified xsi:type="dcterms:W3CDTF">2014-09-20T19:52:48Z</dcterms:modified>
</cp:coreProperties>
</file>