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16EC66-197B-4D79-8DCB-E7D00E052904}" type="datetimeFigureOut">
              <a:rPr lang="pt-BR" smtClean="0"/>
              <a:pPr/>
              <a:t>5/8/2014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2:</a:t>
            </a:r>
            <a:br>
              <a:rPr lang="pt-BR" dirty="0" smtClean="0"/>
            </a:br>
            <a:r>
              <a:rPr lang="pt-BR" dirty="0" smtClean="0"/>
              <a:t>IDE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Elementos da 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Palavras reservadas</a:t>
            </a:r>
          </a:p>
          <a:p>
            <a:pPr lvl="1"/>
            <a:r>
              <a:rPr lang="pt-BR" dirty="0" smtClean="0"/>
              <a:t>Sempre em minúsculas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using</a:t>
            </a:r>
            <a:r>
              <a:rPr lang="pt-BR" dirty="0" smtClean="0"/>
              <a:t>, </a:t>
            </a:r>
            <a:r>
              <a:rPr lang="pt-BR" dirty="0" err="1" smtClean="0"/>
              <a:t>namespace</a:t>
            </a:r>
            <a:r>
              <a:rPr lang="pt-BR" dirty="0" smtClean="0"/>
              <a:t>, </a:t>
            </a:r>
            <a:r>
              <a:rPr lang="pt-BR" dirty="0" err="1" smtClean="0"/>
              <a:t>class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, string...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Blocos</a:t>
            </a:r>
          </a:p>
          <a:p>
            <a:pPr lvl="1"/>
            <a:r>
              <a:rPr lang="pt-BR" dirty="0" smtClean="0"/>
              <a:t>Delimitados por chaves, com </a:t>
            </a:r>
            <a:r>
              <a:rPr lang="pt-BR" dirty="0" err="1" smtClean="0"/>
              <a:t>indentação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Nomes de classes</a:t>
            </a:r>
          </a:p>
          <a:p>
            <a:pPr lvl="1"/>
            <a:r>
              <a:rPr lang="pt-BR" dirty="0" smtClean="0"/>
              <a:t>Iniciais maiúsculas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Strings</a:t>
            </a:r>
            <a:r>
              <a:rPr lang="pt-BR" dirty="0" smtClean="0"/>
              <a:t> (</a:t>
            </a:r>
            <a:r>
              <a:rPr lang="pt-BR" dirty="0" err="1" smtClean="0"/>
              <a:t>sequências</a:t>
            </a:r>
            <a:r>
              <a:rPr lang="pt-BR" dirty="0" smtClean="0"/>
              <a:t> de texto entre aspas)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Comentários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Valores</a:t>
            </a:r>
            <a:r>
              <a:rPr lang="pt-BR" dirty="0" smtClean="0"/>
              <a:t> podem ser usados livremente no código</a:t>
            </a:r>
          </a:p>
          <a:p>
            <a:r>
              <a:rPr lang="pt-BR" dirty="0" smtClean="0"/>
              <a:t>São chamados de </a:t>
            </a:r>
            <a:r>
              <a:rPr lang="pt-BR" dirty="0" smtClean="0">
                <a:solidFill>
                  <a:srgbClr val="92D050"/>
                </a:solidFill>
              </a:rPr>
              <a:t>constantes</a:t>
            </a:r>
          </a:p>
          <a:p>
            <a:r>
              <a:rPr lang="pt-BR" dirty="0" smtClean="0"/>
              <a:t>Só existem na instrução atual</a:t>
            </a:r>
          </a:p>
          <a:p>
            <a:r>
              <a:rPr lang="pt-BR" dirty="0" smtClean="0"/>
              <a:t>Se quisermos que os valores sejam usados em outro momento, devemos armazená-los em</a:t>
            </a:r>
            <a:r>
              <a:rPr lang="pt-BR" dirty="0" smtClean="0">
                <a:solidFill>
                  <a:srgbClr val="92D050"/>
                </a:solidFill>
              </a:rPr>
              <a:t> “caixinhas”</a:t>
            </a:r>
          </a:p>
          <a:p>
            <a:r>
              <a:rPr lang="pt-BR" dirty="0" smtClean="0"/>
              <a:t>Essas “caixinhas” são chamadas de </a:t>
            </a:r>
            <a:r>
              <a:rPr lang="pt-BR" dirty="0" smtClean="0">
                <a:solidFill>
                  <a:srgbClr val="92D050"/>
                </a:solidFill>
              </a:rPr>
              <a:t>variáveis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variáveis possuem: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Tipo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Nome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Valor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 precisamos declarar o tipo e o nome da variável antes de usar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Atribuição</a:t>
            </a:r>
            <a:r>
              <a:rPr lang="pt-BR" dirty="0" smtClean="0"/>
              <a:t>: armazenar valor dentro da variável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Leitura</a:t>
            </a:r>
            <a:r>
              <a:rPr lang="pt-BR" dirty="0" smtClean="0"/>
              <a:t>: ler o valor que está dentro da variável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tipos </a:t>
            </a:r>
            <a:r>
              <a:rPr lang="pt-BR" dirty="0" smtClean="0">
                <a:solidFill>
                  <a:srgbClr val="92D050"/>
                </a:solidFill>
              </a:rPr>
              <a:t>básicos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complexos</a:t>
            </a:r>
          </a:p>
          <a:p>
            <a:r>
              <a:rPr lang="pt-BR" dirty="0" smtClean="0"/>
              <a:t>Alguns tipos básicos de variáveis: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Caractere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inteiro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real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com Inteiros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Operações com 1 </a:t>
            </a:r>
            <a:r>
              <a:rPr lang="pt-BR" dirty="0" smtClean="0"/>
              <a:t>variável</a:t>
            </a:r>
          </a:p>
          <a:p>
            <a:pPr lvl="1"/>
            <a:r>
              <a:rPr lang="pt-BR" dirty="0" smtClean="0"/>
              <a:t>Dobro, quadrado</a:t>
            </a:r>
            <a:endParaRPr lang="pt-BR" dirty="0" smtClean="0"/>
          </a:p>
          <a:p>
            <a:r>
              <a:rPr lang="pt-BR" dirty="0" smtClean="0"/>
              <a:t>Operações com 2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Soma, subtração, multiplicação </a:t>
            </a:r>
            <a:r>
              <a:rPr lang="pt-BR" smtClean="0"/>
              <a:t>e divisão</a:t>
            </a:r>
            <a:endParaRPr lang="pt-BR" dirty="0" smtClean="0"/>
          </a:p>
          <a:p>
            <a:r>
              <a:rPr lang="pt-BR" dirty="0" smtClean="0"/>
              <a:t>Nome, idade, sexo e nota</a:t>
            </a:r>
          </a:p>
          <a:p>
            <a:r>
              <a:rPr lang="pt-BR" dirty="0" smtClean="0"/>
              <a:t>Converter segundos para horas, minutos e segundos</a:t>
            </a:r>
          </a:p>
          <a:p>
            <a:r>
              <a:rPr lang="pt-BR" dirty="0" smtClean="0"/>
              <a:t>Equação do segundo grau</a:t>
            </a:r>
            <a:endParaRPr lang="pt-BR" dirty="0" smtClean="0"/>
          </a:p>
          <a:p>
            <a:r>
              <a:rPr lang="pt-BR" dirty="0" smtClean="0"/>
              <a:t>Imprimir </a:t>
            </a:r>
            <a:r>
              <a:rPr lang="pt-BR" dirty="0" err="1" smtClean="0"/>
              <a:t>sequências</a:t>
            </a:r>
            <a:r>
              <a:rPr lang="pt-BR" dirty="0" smtClean="0"/>
              <a:t> de </a:t>
            </a:r>
            <a:r>
              <a:rPr lang="pt-BR" dirty="0" smtClean="0"/>
              <a:t>inteiros</a:t>
            </a:r>
            <a:endParaRPr lang="pt-BR" dirty="0" smtClean="0"/>
          </a:p>
          <a:p>
            <a:r>
              <a:rPr lang="pt-BR" dirty="0" smtClean="0"/>
              <a:t>Imprimir </a:t>
            </a:r>
            <a:r>
              <a:rPr lang="pt-BR" dirty="0" smtClean="0"/>
              <a:t>tabuadas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</a:p>
          <a:p>
            <a:r>
              <a:rPr lang="pt-BR" dirty="0" smtClean="0"/>
              <a:t>Utilizando uma IDE</a:t>
            </a:r>
          </a:p>
          <a:p>
            <a:r>
              <a:rPr lang="pt-BR" dirty="0" smtClean="0"/>
              <a:t>Elementos da Linguagem C#</a:t>
            </a:r>
          </a:p>
          <a:p>
            <a:r>
              <a:rPr lang="pt-BR" dirty="0" smtClean="0"/>
              <a:t>Valores</a:t>
            </a:r>
          </a:p>
          <a:p>
            <a:r>
              <a:rPr lang="pt-BR" dirty="0" smtClean="0"/>
              <a:t>Variáveis</a:t>
            </a:r>
          </a:p>
          <a:p>
            <a:r>
              <a:rPr lang="pt-BR" dirty="0" smtClean="0"/>
              <a:t>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  <a:p>
            <a:pPr lvl="1"/>
            <a:r>
              <a:rPr lang="pt-BR" dirty="0" smtClean="0"/>
              <a:t>Crie uma cópia do arquivo </a:t>
            </a:r>
            <a:r>
              <a:rPr lang="pt-BR" dirty="0" err="1" smtClean="0">
                <a:solidFill>
                  <a:srgbClr val="92D050"/>
                </a:solidFill>
              </a:rPr>
              <a:t>alomamae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chame de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Abra o arquivo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modifique o código para imprimir o seu nome</a:t>
            </a:r>
          </a:p>
          <a:p>
            <a:pPr lvl="1"/>
            <a:r>
              <a:rPr lang="pt-BR" dirty="0" smtClean="0"/>
              <a:t>Abra o Mono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Prompt</a:t>
            </a:r>
            <a:endParaRPr lang="pt-BR" dirty="0" smtClean="0"/>
          </a:p>
          <a:p>
            <a:pPr lvl="1"/>
            <a:r>
              <a:rPr lang="pt-BR" dirty="0" smtClean="0"/>
              <a:t>Compile o programa</a:t>
            </a:r>
          </a:p>
          <a:p>
            <a:pPr lvl="1"/>
            <a:r>
              <a:rPr lang="pt-BR" dirty="0" smtClean="0"/>
              <a:t>Teste 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 numa linha, e a cidade em que você vive na linha de baixo.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IDE:</a:t>
            </a:r>
            <a:r>
              <a:rPr lang="pt-BR" dirty="0" smtClean="0"/>
              <a:t> 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r>
              <a:rPr lang="pt-BR" dirty="0" smtClean="0"/>
              <a:t>Ambiente Integrado de Desenvolvimento</a:t>
            </a:r>
          </a:p>
          <a:p>
            <a:r>
              <a:rPr lang="pt-BR" dirty="0" smtClean="0"/>
              <a:t>Centraliza a </a:t>
            </a:r>
            <a:r>
              <a:rPr lang="pt-BR" dirty="0" smtClean="0">
                <a:solidFill>
                  <a:srgbClr val="92D050"/>
                </a:solidFill>
              </a:rPr>
              <a:t>edição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 em um só aplicativo</a:t>
            </a:r>
          </a:p>
          <a:p>
            <a:r>
              <a:rPr lang="pt-BR" dirty="0" smtClean="0"/>
              <a:t>Gerencia todos os arquivos de código-fonte e bibliotecas utilizadas no seu programa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Projeto</a:t>
            </a:r>
            <a:r>
              <a:rPr lang="pt-BR" dirty="0" smtClean="0"/>
              <a:t>: programa, biblioteca ou </a:t>
            </a:r>
            <a:r>
              <a:rPr lang="pt-BR" dirty="0" err="1" smtClean="0"/>
              <a:t>website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Solução</a:t>
            </a:r>
            <a:r>
              <a:rPr lang="pt-BR" dirty="0" smtClean="0"/>
              <a:t>: conjunto de projetos</a:t>
            </a:r>
          </a:p>
          <a:p>
            <a:r>
              <a:rPr lang="pt-BR" dirty="0" smtClean="0"/>
              <a:t>Estrutura inicial do código-fonte gerada automaticamente</a:t>
            </a:r>
          </a:p>
          <a:p>
            <a:r>
              <a:rPr lang="pt-BR" dirty="0" smtClean="0"/>
              <a:t>Estrutura do projeto:</a:t>
            </a:r>
          </a:p>
          <a:p>
            <a:pPr lvl="1"/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Referências</a:t>
            </a:r>
          </a:p>
          <a:p>
            <a:pPr lvl="1"/>
            <a:r>
              <a:rPr lang="pt-BR" dirty="0" smtClean="0"/>
              <a:t>Arquivos de código-fonte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smtClean="0">
                <a:solidFill>
                  <a:srgbClr val="92D050"/>
                </a:solidFill>
              </a:rPr>
              <a:t>recursos de edição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Realce de sintaxe</a:t>
            </a:r>
          </a:p>
          <a:p>
            <a:pPr lvl="1"/>
            <a:r>
              <a:rPr lang="pt-BR" dirty="0" smtClean="0"/>
              <a:t>Auto-completar</a:t>
            </a:r>
          </a:p>
          <a:p>
            <a:pPr lvl="1"/>
            <a:r>
              <a:rPr lang="pt-BR" dirty="0" err="1" smtClean="0"/>
              <a:t>Indentação</a:t>
            </a:r>
            <a:r>
              <a:rPr lang="pt-BR" dirty="0" smtClean="0"/>
              <a:t> automática</a:t>
            </a:r>
          </a:p>
          <a:p>
            <a:pPr lvl="1"/>
            <a:r>
              <a:rPr lang="pt-BR" dirty="0" smtClean="0"/>
              <a:t>Encolher ou expandir bloco</a:t>
            </a:r>
          </a:p>
          <a:p>
            <a:pPr lvl="1"/>
            <a:r>
              <a:rPr lang="pt-BR" dirty="0" smtClean="0"/>
              <a:t>Realce de string ou parênteses atual</a:t>
            </a:r>
          </a:p>
          <a:p>
            <a:pPr lvl="1"/>
            <a:r>
              <a:rPr lang="pt-BR" dirty="0" smtClean="0"/>
              <a:t>Visualizar atributos e métodos (“ponto”)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recursos de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Corretor ortográfico</a:t>
            </a:r>
          </a:p>
          <a:p>
            <a:pPr lvl="1"/>
            <a:r>
              <a:rPr lang="pt-BR" dirty="0" smtClean="0"/>
              <a:t>Lista de erros de compilação</a:t>
            </a:r>
          </a:p>
          <a:p>
            <a:pPr lvl="1"/>
            <a:r>
              <a:rPr lang="pt-BR" dirty="0" smtClean="0"/>
              <a:t>Ir direto para a linha com erro</a:t>
            </a:r>
          </a:p>
          <a:p>
            <a:pPr lvl="1"/>
            <a:r>
              <a:rPr lang="pt-BR" dirty="0" smtClean="0"/>
              <a:t>Compilação e execução no mesmo botão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142</TotalTime>
  <Words>426</Words>
  <Application>Microsoft Office PowerPoint</Application>
  <PresentationFormat>Apresentação na tela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2: IDE e Variáveis</vt:lpstr>
      <vt:lpstr>Sumário</vt:lpstr>
      <vt:lpstr>Exercícios para Fixação</vt:lpstr>
      <vt:lpstr>Exercícios para Fixação</vt:lpstr>
      <vt:lpstr>Exercícios para Fixação</vt:lpstr>
      <vt:lpstr>Utilizando uma IDE</vt:lpstr>
      <vt:lpstr>Utilizando uma IDE</vt:lpstr>
      <vt:lpstr>Utilizando uma IDE</vt:lpstr>
      <vt:lpstr>Utilizando uma IDE</vt:lpstr>
      <vt:lpstr>Elementos da Linguagem C#</vt:lpstr>
      <vt:lpstr>Valores</vt:lpstr>
      <vt:lpstr>Variáveis</vt:lpstr>
      <vt:lpstr>Tipos de Variáveis</vt:lpstr>
      <vt:lpstr>Exemplos com Inteiros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2: Ambientação</dc:title>
  <dc:creator>William Ivanski</dc:creator>
  <cp:lastModifiedBy>William Ivanski</cp:lastModifiedBy>
  <cp:revision>20</cp:revision>
  <dcterms:created xsi:type="dcterms:W3CDTF">2014-08-01T01:55:20Z</dcterms:created>
  <dcterms:modified xsi:type="dcterms:W3CDTF">2014-08-06T01:56:06Z</dcterms:modified>
</cp:coreProperties>
</file>