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27/9/2014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27/9/2014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27/9/2014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27/9/2014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27/9/2014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27/9/2014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27/9/2014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27/9/2014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27/9/2014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27/9/2014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B2AED99-3A78-46C3-A4E3-29F86B3E5DC3}" type="datetimeFigureOut">
              <a:rPr lang="pt-BR" smtClean="0"/>
              <a:pPr/>
              <a:t>27/9/2014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B2AED99-3A78-46C3-A4E3-29F86B3E5DC3}" type="datetimeFigureOut">
              <a:rPr lang="pt-BR" smtClean="0"/>
              <a:pPr/>
              <a:t>27/9/2014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/>
          <a:lstStyle/>
          <a:p>
            <a:r>
              <a:rPr lang="pt-BR" dirty="0" smtClean="0"/>
              <a:t>Módulo I</a:t>
            </a:r>
            <a:br>
              <a:rPr lang="pt-BR" dirty="0" smtClean="0"/>
            </a:br>
            <a:r>
              <a:rPr lang="pt-BR" dirty="0" smtClean="0"/>
              <a:t>Capítulo 5:</a:t>
            </a:r>
            <a:br>
              <a:rPr lang="pt-BR" dirty="0" smtClean="0"/>
            </a:br>
            <a:r>
              <a:rPr lang="pt-BR" dirty="0" smtClean="0"/>
              <a:t>Vetores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82354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pt-BR" dirty="0" smtClean="0"/>
              <a:t>Curso de Programação C#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acessar um elemento de um vetor, digamos o seu segundo elemento: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Console.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WriteLine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(x[1]);</a:t>
            </a:r>
          </a:p>
          <a:p>
            <a:r>
              <a:rPr lang="pt-BR" dirty="0" smtClean="0"/>
              <a:t>No caso, o número que está entre [] é chamado de </a:t>
            </a:r>
            <a:r>
              <a:rPr lang="pt-BR" dirty="0" smtClean="0">
                <a:solidFill>
                  <a:srgbClr val="92D050"/>
                </a:solidFill>
              </a:rPr>
              <a:t>índice</a:t>
            </a:r>
          </a:p>
          <a:p>
            <a:r>
              <a:rPr lang="pt-BR" dirty="0" smtClean="0"/>
              <a:t>Podemos usar uma variável como índice, e isso é excelente para operadores de repetição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14488"/>
            <a:ext cx="6615142" cy="465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 de Vetor</a:t>
            </a:r>
          </a:p>
          <a:p>
            <a:r>
              <a:rPr lang="pt-BR" dirty="0" smtClean="0"/>
              <a:t>Vetores Estáticos</a:t>
            </a:r>
          </a:p>
          <a:p>
            <a:r>
              <a:rPr lang="pt-BR" dirty="0" smtClean="0"/>
              <a:t>Elementos de um Vetor</a:t>
            </a:r>
          </a:p>
          <a:p>
            <a:r>
              <a:rPr lang="pt-BR" dirty="0" smtClean="0"/>
              <a:t>Busca em Vetor</a:t>
            </a:r>
          </a:p>
          <a:p>
            <a:r>
              <a:rPr lang="pt-BR" dirty="0" smtClean="0"/>
              <a:t>Vetores Dinâmicos</a:t>
            </a:r>
          </a:p>
          <a:p>
            <a:r>
              <a:rPr lang="pt-BR" dirty="0" smtClean="0"/>
              <a:t>Comando </a:t>
            </a:r>
            <a:r>
              <a:rPr lang="pt-BR" dirty="0" err="1" smtClean="0">
                <a:solidFill>
                  <a:srgbClr val="92D050"/>
                </a:solidFill>
              </a:rPr>
              <a:t>foreach</a:t>
            </a:r>
            <a:endParaRPr lang="pt-BR" dirty="0" smtClean="0">
              <a:solidFill>
                <a:srgbClr val="92D050"/>
              </a:solidFill>
            </a:endParaRP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Imagine que você quer criar um programa que usa uma </a:t>
            </a:r>
            <a:r>
              <a:rPr lang="pt-BR" dirty="0" smtClean="0">
                <a:solidFill>
                  <a:srgbClr val="92D050"/>
                </a:solidFill>
              </a:rPr>
              <a:t>série de números</a:t>
            </a:r>
          </a:p>
          <a:p>
            <a:r>
              <a:rPr lang="pt-BR" dirty="0" smtClean="0"/>
              <a:t>Até agora, para fazer isso, declarávamos </a:t>
            </a:r>
            <a:r>
              <a:rPr lang="pt-BR" dirty="0" smtClean="0">
                <a:solidFill>
                  <a:srgbClr val="92D050"/>
                </a:solidFill>
              </a:rPr>
              <a:t>uma variável para cada item da série</a:t>
            </a:r>
          </a:p>
          <a:p>
            <a:r>
              <a:rPr lang="pt-BR" dirty="0" smtClean="0"/>
              <a:t>Ao invés de números, poderíamos também querer representar uma série de nomes de pessoas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Ao invés de usar variáveis individuais para cada item da série, podemos agrupar a série em uma variável só</a:t>
            </a:r>
          </a:p>
          <a:p>
            <a:r>
              <a:rPr lang="pt-BR" dirty="0" smtClean="0"/>
              <a:t>Esse grupo é chamado de </a:t>
            </a:r>
            <a:r>
              <a:rPr lang="pt-BR" dirty="0" smtClean="0">
                <a:solidFill>
                  <a:srgbClr val="92D050"/>
                </a:solidFill>
              </a:rPr>
              <a:t>vetor</a:t>
            </a:r>
            <a:r>
              <a:rPr lang="pt-BR" dirty="0" smtClean="0"/>
              <a:t>, </a:t>
            </a:r>
            <a:r>
              <a:rPr lang="pt-BR" dirty="0" smtClean="0">
                <a:solidFill>
                  <a:srgbClr val="92D050"/>
                </a:solidFill>
              </a:rPr>
              <a:t>lista</a:t>
            </a:r>
            <a:r>
              <a:rPr lang="pt-BR" dirty="0" smtClean="0"/>
              <a:t> ou </a:t>
            </a:r>
            <a:r>
              <a:rPr lang="pt-BR" dirty="0" err="1" smtClean="0">
                <a:solidFill>
                  <a:srgbClr val="92D050"/>
                </a:solidFill>
              </a:rPr>
              <a:t>array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Porém, um vetor é um grupo de itens do </a:t>
            </a:r>
            <a:r>
              <a:rPr lang="pt-BR" dirty="0" smtClean="0">
                <a:solidFill>
                  <a:srgbClr val="92D050"/>
                </a:solidFill>
              </a:rPr>
              <a:t>mesmo tipo</a:t>
            </a:r>
            <a:r>
              <a:rPr lang="pt-BR" dirty="0" smtClean="0"/>
              <a:t>, por exemplo:</a:t>
            </a:r>
          </a:p>
          <a:p>
            <a:pPr lvl="1"/>
            <a:r>
              <a:rPr lang="pt-BR" dirty="0" smtClean="0"/>
              <a:t>Grupo de </a:t>
            </a:r>
            <a:r>
              <a:rPr lang="pt-BR" dirty="0" err="1" smtClean="0">
                <a:solidFill>
                  <a:srgbClr val="92D050"/>
                </a:solidFill>
              </a:rPr>
              <a:t>int</a:t>
            </a:r>
            <a:r>
              <a:rPr lang="pt-BR" dirty="0" smtClean="0"/>
              <a:t>, grupo de </a:t>
            </a:r>
            <a:r>
              <a:rPr lang="pt-BR" dirty="0" smtClean="0">
                <a:solidFill>
                  <a:srgbClr val="92D050"/>
                </a:solidFill>
              </a:rPr>
              <a:t>string</a:t>
            </a:r>
            <a:r>
              <a:rPr lang="pt-BR" dirty="0" smtClean="0"/>
              <a:t>, grupo de </a:t>
            </a:r>
            <a:r>
              <a:rPr lang="pt-BR" dirty="0" err="1" smtClean="0">
                <a:solidFill>
                  <a:srgbClr val="92D050"/>
                </a:solidFill>
              </a:rPr>
              <a:t>double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Mas todos os itens do vetor devem ser do mesmo tipo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 Estáticos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poder usar um </a:t>
            </a:r>
            <a:r>
              <a:rPr lang="pt-BR" dirty="0" smtClean="0">
                <a:solidFill>
                  <a:srgbClr val="92D050"/>
                </a:solidFill>
              </a:rPr>
              <a:t>vetor estático</a:t>
            </a:r>
            <a:r>
              <a:rPr lang="pt-BR" dirty="0" smtClean="0"/>
              <a:t>, precisamos primeiro saber quantos elementos ele terá</a:t>
            </a:r>
          </a:p>
          <a:p>
            <a:r>
              <a:rPr lang="pt-BR" dirty="0" smtClean="0"/>
              <a:t>Para </a:t>
            </a:r>
            <a:r>
              <a:rPr lang="pt-BR" dirty="0" smtClean="0">
                <a:solidFill>
                  <a:srgbClr val="92D050"/>
                </a:solidFill>
              </a:rPr>
              <a:t>declarar</a:t>
            </a:r>
            <a:r>
              <a:rPr lang="pt-BR" dirty="0" smtClean="0"/>
              <a:t> um vetor estático de inteiros, por exemplo, fazemos assim: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nomedovetor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dirty="0" smtClean="0"/>
              <a:t>Depois precisamos </a:t>
            </a:r>
            <a:r>
              <a:rPr lang="pt-BR" dirty="0" smtClean="0">
                <a:solidFill>
                  <a:srgbClr val="92D050"/>
                </a:solidFill>
              </a:rPr>
              <a:t>alocar</a:t>
            </a:r>
            <a:r>
              <a:rPr lang="pt-BR" dirty="0" smtClean="0"/>
              <a:t> o número de elementos para o vetor, assim: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nomedovetor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[10];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</a:t>
            </a:r>
            <a:r>
              <a:rPr lang="pt-BR" dirty="0" smtClean="0">
                <a:solidFill>
                  <a:srgbClr val="92D050"/>
                </a:solidFill>
              </a:rPr>
              <a:t>conjunto</a:t>
            </a:r>
            <a:r>
              <a:rPr lang="pt-BR" dirty="0" smtClean="0"/>
              <a:t> X possui 5 números inteiros, sendo eles 14, 92, 26, 35 e 78.</a:t>
            </a:r>
          </a:p>
          <a:p>
            <a:r>
              <a:rPr lang="pt-BR" dirty="0" smtClean="0"/>
              <a:t>Esse conjunto X pode ser representado pelo </a:t>
            </a:r>
            <a:r>
              <a:rPr lang="pt-BR" dirty="0" smtClean="0">
                <a:solidFill>
                  <a:srgbClr val="92D050"/>
                </a:solidFill>
              </a:rPr>
              <a:t>diagrama de </a:t>
            </a:r>
            <a:r>
              <a:rPr lang="pt-BR" dirty="0" err="1" smtClean="0">
                <a:solidFill>
                  <a:srgbClr val="92D050"/>
                </a:solidFill>
              </a:rPr>
              <a:t>Venn</a:t>
            </a:r>
            <a:r>
              <a:rPr lang="pt-BR" dirty="0" smtClean="0"/>
              <a:t>:</a:t>
            </a:r>
          </a:p>
          <a:p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3829072"/>
            <a:ext cx="36385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Se a ordem dos elementos for importante, devemos utilizar a </a:t>
            </a:r>
            <a:r>
              <a:rPr lang="pt-BR" dirty="0" smtClean="0">
                <a:solidFill>
                  <a:srgbClr val="92D050"/>
                </a:solidFill>
              </a:rPr>
              <a:t>notação algébrica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X = { 14, 92, 26, 35, 78 }</a:t>
            </a:r>
          </a:p>
          <a:p>
            <a:r>
              <a:rPr lang="pt-BR" dirty="0" smtClean="0"/>
              <a:t>Que também pode ser representado:</a:t>
            </a:r>
          </a:p>
          <a:p>
            <a:pPr lvl="1"/>
            <a:r>
              <a:rPr lang="pt-BR" dirty="0" smtClean="0"/>
              <a:t>X = { X</a:t>
            </a:r>
            <a:r>
              <a:rPr lang="pt-BR" baseline="-25000" dirty="0" smtClean="0"/>
              <a:t>0</a:t>
            </a:r>
            <a:r>
              <a:rPr lang="pt-BR" dirty="0" smtClean="0"/>
              <a:t>, X</a:t>
            </a:r>
            <a:r>
              <a:rPr lang="pt-BR" baseline="-25000" dirty="0" smtClean="0"/>
              <a:t>1</a:t>
            </a:r>
            <a:r>
              <a:rPr lang="pt-BR" dirty="0" smtClean="0"/>
              <a:t>, X</a:t>
            </a:r>
            <a:r>
              <a:rPr lang="pt-BR" baseline="-25000" dirty="0" smtClean="0"/>
              <a:t>2</a:t>
            </a:r>
            <a:r>
              <a:rPr lang="pt-BR" dirty="0" smtClean="0"/>
              <a:t>, X</a:t>
            </a:r>
            <a:r>
              <a:rPr lang="pt-BR" baseline="-25000" dirty="0" smtClean="0"/>
              <a:t>3</a:t>
            </a:r>
            <a:r>
              <a:rPr lang="pt-BR" dirty="0" smtClean="0"/>
              <a:t>, X</a:t>
            </a:r>
            <a:r>
              <a:rPr lang="pt-BR" baseline="-25000" dirty="0" smtClean="0"/>
              <a:t>4</a:t>
            </a:r>
            <a:r>
              <a:rPr lang="pt-BR" dirty="0" smtClean="0"/>
              <a:t> }</a:t>
            </a:r>
          </a:p>
          <a:p>
            <a:r>
              <a:rPr lang="pt-BR" dirty="0" smtClean="0"/>
              <a:t>Dessa forma sabemos que:</a:t>
            </a:r>
          </a:p>
          <a:p>
            <a:pPr lvl="1"/>
            <a:r>
              <a:rPr lang="pt-BR" dirty="0" smtClean="0"/>
              <a:t>X</a:t>
            </a:r>
            <a:r>
              <a:rPr lang="pt-BR" baseline="-25000" dirty="0" smtClean="0"/>
              <a:t>0</a:t>
            </a:r>
            <a:r>
              <a:rPr lang="pt-BR" dirty="0" smtClean="0"/>
              <a:t> = 14		</a:t>
            </a:r>
            <a:r>
              <a:rPr lang="pt-BR" dirty="0" smtClean="0"/>
              <a:t>X</a:t>
            </a:r>
            <a:r>
              <a:rPr lang="pt-BR" baseline="-25000" dirty="0" smtClean="0"/>
              <a:t>3</a:t>
            </a:r>
            <a:r>
              <a:rPr lang="pt-BR" dirty="0" smtClean="0"/>
              <a:t> </a:t>
            </a:r>
            <a:r>
              <a:rPr lang="pt-BR" dirty="0" smtClean="0"/>
              <a:t>= 35</a:t>
            </a:r>
          </a:p>
          <a:p>
            <a:pPr lvl="1"/>
            <a:r>
              <a:rPr lang="pt-BR" dirty="0" smtClean="0"/>
              <a:t>X</a:t>
            </a:r>
            <a:r>
              <a:rPr lang="pt-BR" baseline="-25000" dirty="0" smtClean="0"/>
              <a:t>1</a:t>
            </a:r>
            <a:r>
              <a:rPr lang="pt-BR" dirty="0" smtClean="0"/>
              <a:t> = 92		</a:t>
            </a:r>
            <a:r>
              <a:rPr lang="pt-BR" dirty="0" smtClean="0"/>
              <a:t>X</a:t>
            </a:r>
            <a:r>
              <a:rPr lang="pt-BR" baseline="-25000" dirty="0" smtClean="0"/>
              <a:t>4</a:t>
            </a:r>
            <a:r>
              <a:rPr lang="pt-BR" dirty="0" smtClean="0"/>
              <a:t> </a:t>
            </a:r>
            <a:r>
              <a:rPr lang="pt-BR" dirty="0" smtClean="0"/>
              <a:t>= 78</a:t>
            </a:r>
          </a:p>
          <a:p>
            <a:pPr lvl="1"/>
            <a:r>
              <a:rPr lang="pt-BR" dirty="0" smtClean="0"/>
              <a:t>X</a:t>
            </a:r>
            <a:r>
              <a:rPr lang="pt-BR" baseline="-25000" dirty="0" smtClean="0"/>
              <a:t>2</a:t>
            </a:r>
            <a:r>
              <a:rPr lang="pt-BR" dirty="0" smtClean="0"/>
              <a:t> = 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Convertendo para C#. </a:t>
            </a:r>
            <a:r>
              <a:rPr lang="pt-BR" dirty="0" smtClean="0">
                <a:solidFill>
                  <a:srgbClr val="92D050"/>
                </a:solidFill>
              </a:rPr>
              <a:t>Declaração</a:t>
            </a:r>
            <a:r>
              <a:rPr lang="pt-BR" dirty="0" smtClean="0"/>
              <a:t>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[] x;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Alocação</a:t>
            </a:r>
            <a:r>
              <a:rPr lang="pt-BR" dirty="0" smtClean="0"/>
              <a:t>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[5];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Inicialização</a:t>
            </a:r>
            <a:r>
              <a:rPr lang="pt-BR" dirty="0" smtClean="0"/>
              <a:t>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x[0] = 14;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x[1] = 92;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x[2] = 26;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x[3] = 35;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x[4] = 78;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Em C#, um vetor também pode ser alocado e inicializado no mesmo comando: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[5] {14, 92, 26, 35, 78};</a:t>
            </a:r>
          </a:p>
          <a:p>
            <a:r>
              <a:rPr lang="pt-BR" dirty="0" smtClean="0"/>
              <a:t>Note que só podemos utilizar esta técnica se já conhecermos todos os elementos do vetor</a:t>
            </a:r>
          </a:p>
          <a:p>
            <a:r>
              <a:rPr lang="pt-BR" dirty="0" smtClean="0"/>
              <a:t>Ao utilizar esta técnica, podemos omitir o número de elementos: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[] {14, 92, 26, 35, 78};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368</TotalTime>
  <Words>466</Words>
  <Application>Microsoft Office PowerPoint</Application>
  <PresentationFormat>Apresentação na tela (4:3)</PresentationFormat>
  <Paragraphs>61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Técnica</vt:lpstr>
      <vt:lpstr>Módulo I Capítulo 5: Vetores</vt:lpstr>
      <vt:lpstr>Sumário</vt:lpstr>
      <vt:lpstr>Conceito de Vetor</vt:lpstr>
      <vt:lpstr>Conceito de Vetor</vt:lpstr>
      <vt:lpstr>Vetores Estáticos</vt:lpstr>
      <vt:lpstr>Elementos de um Vetor</vt:lpstr>
      <vt:lpstr>Elementos de um Vetor</vt:lpstr>
      <vt:lpstr>Elementos de um Vetor</vt:lpstr>
      <vt:lpstr>Elementos de um Vetor</vt:lpstr>
      <vt:lpstr>Elementos de um Vetor</vt:lpstr>
      <vt:lpstr>Elementos de um Vetor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5: Vetores</dc:title>
  <dc:creator>William Ivanski</dc:creator>
  <cp:lastModifiedBy>William Ivanski</cp:lastModifiedBy>
  <cp:revision>23</cp:revision>
  <dcterms:created xsi:type="dcterms:W3CDTF">2014-09-20T15:05:39Z</dcterms:created>
  <dcterms:modified xsi:type="dcterms:W3CDTF">2014-09-27T21:56:49Z</dcterms:modified>
</cp:coreProperties>
</file>