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E3B4CF-A437-4F2F-AE77-0C53BFA38E8B}" type="datetimeFigureOut">
              <a:rPr lang="pt-BR" smtClean="0"/>
              <a:pPr/>
              <a:t>7/9/2014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7A676B-A08E-486A-BA83-FD926D22E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4:</a:t>
            </a:r>
            <a:br>
              <a:rPr lang="pt-BR" dirty="0" smtClean="0"/>
            </a:br>
            <a:r>
              <a:rPr lang="pt-BR" dirty="0" smtClean="0"/>
              <a:t>Operador de Repetição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comando for foi criado para simplificar a </a:t>
            </a:r>
            <a:r>
              <a:rPr lang="pt-BR" dirty="0" smtClean="0">
                <a:solidFill>
                  <a:srgbClr val="92D050"/>
                </a:solidFill>
              </a:rPr>
              <a:t>contagem</a:t>
            </a:r>
            <a:r>
              <a:rPr lang="pt-BR" dirty="0" smtClean="0"/>
              <a:t> que antes era feita apenas com 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Amplamente utilizado em programação</a:t>
            </a:r>
          </a:p>
          <a:p>
            <a:r>
              <a:rPr lang="pt-BR" dirty="0" smtClean="0"/>
              <a:t>Em C#, ainda pode ser usado para </a:t>
            </a:r>
            <a:r>
              <a:rPr lang="pt-BR" dirty="0" smtClean="0">
                <a:solidFill>
                  <a:srgbClr val="92D050"/>
                </a:solidFill>
              </a:rPr>
              <a:t>declarar a variável de incremento</a:t>
            </a:r>
          </a:p>
          <a:p>
            <a:r>
              <a:rPr lang="pt-BR" dirty="0" smtClean="0"/>
              <a:t>A variável de incremento existe apenas no bloco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</a:p>
          <a:p>
            <a:r>
              <a:rPr lang="pt-BR" dirty="0" smtClean="0"/>
              <a:t>Essa prática economiza memória e facilita o entendimento do código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Observe o código abaixo: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or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i = 1; i &lt;= 10; i = i + 1)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ódigo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/>
              <a:t>A variável </a:t>
            </a:r>
            <a:r>
              <a:rPr lang="pt-BR" dirty="0" smtClean="0">
                <a:solidFill>
                  <a:srgbClr val="92D050"/>
                </a:solidFill>
              </a:rPr>
              <a:t>i</a:t>
            </a:r>
            <a:r>
              <a:rPr lang="pt-BR" dirty="0" smtClean="0"/>
              <a:t> existe apenas dentro do bloco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, não existe antes e nem depois</a:t>
            </a:r>
          </a:p>
          <a:p>
            <a:r>
              <a:rPr lang="pt-BR" dirty="0" smtClean="0"/>
              <a:t>Se precisar utilizar ela fora 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, é necessário declarar fora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código do exemplo do 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  <a:r>
              <a:rPr lang="pt-BR" dirty="0" smtClean="0"/>
              <a:t> é equivalente ao seguinte código do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: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 = 1;</a:t>
            </a:r>
          </a:p>
          <a:p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(i &lt;= 10)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 = i + 1;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de 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Incrementar</a:t>
            </a:r>
            <a:r>
              <a:rPr lang="pt-BR" dirty="0" smtClean="0"/>
              <a:t> significa </a:t>
            </a:r>
            <a:r>
              <a:rPr lang="pt-BR" dirty="0" smtClean="0">
                <a:solidFill>
                  <a:srgbClr val="92D050"/>
                </a:solidFill>
              </a:rPr>
              <a:t>somar</a:t>
            </a:r>
            <a:r>
              <a:rPr lang="pt-BR" dirty="0" smtClean="0"/>
              <a:t> ao valor atual da variável</a:t>
            </a:r>
          </a:p>
          <a:p>
            <a:pPr lvl="1"/>
            <a:r>
              <a:rPr lang="pt-BR" dirty="0" smtClean="0"/>
              <a:t>i = i + 1;</a:t>
            </a:r>
          </a:p>
          <a:p>
            <a:pPr lvl="1"/>
            <a:r>
              <a:rPr lang="pt-BR" dirty="0" smtClean="0"/>
              <a:t>i += 1;</a:t>
            </a:r>
          </a:p>
          <a:p>
            <a:pPr lvl="1"/>
            <a:r>
              <a:rPr lang="pt-BR" dirty="0" smtClean="0"/>
              <a:t>i++;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Decrementar</a:t>
            </a:r>
            <a:r>
              <a:rPr lang="pt-BR" dirty="0" smtClean="0"/>
              <a:t> significa </a:t>
            </a:r>
            <a:r>
              <a:rPr lang="pt-BR" dirty="0" smtClean="0">
                <a:solidFill>
                  <a:srgbClr val="92D050"/>
                </a:solidFill>
              </a:rPr>
              <a:t>diminuir</a:t>
            </a:r>
            <a:r>
              <a:rPr lang="pt-BR" dirty="0" smtClean="0"/>
              <a:t> do valor atual da variável</a:t>
            </a:r>
          </a:p>
          <a:p>
            <a:pPr lvl="1"/>
            <a:r>
              <a:rPr lang="pt-BR" dirty="0" smtClean="0"/>
              <a:t>i = i – 1;</a:t>
            </a:r>
          </a:p>
          <a:p>
            <a:pPr lvl="1"/>
            <a:r>
              <a:rPr lang="pt-BR" dirty="0" smtClean="0"/>
              <a:t>i -= 1;</a:t>
            </a:r>
          </a:p>
          <a:p>
            <a:pPr lvl="1"/>
            <a:r>
              <a:rPr lang="pt-BR" dirty="0" smtClean="0"/>
              <a:t>i--;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 Infinito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Situação que ocorre quando a </a:t>
            </a:r>
            <a:r>
              <a:rPr lang="pt-BR" dirty="0" smtClean="0">
                <a:solidFill>
                  <a:srgbClr val="92D050"/>
                </a:solidFill>
              </a:rPr>
              <a:t>condição do loop nunca se torna falsa</a:t>
            </a:r>
          </a:p>
          <a:p>
            <a:r>
              <a:rPr lang="pt-BR" dirty="0" smtClean="0"/>
              <a:t>O loop fica executando indefinidamente</a:t>
            </a:r>
          </a:p>
          <a:p>
            <a:r>
              <a:rPr lang="pt-BR" dirty="0" smtClean="0"/>
              <a:t>Trata-se de um erro gravíssimo de programação</a:t>
            </a:r>
          </a:p>
          <a:p>
            <a:r>
              <a:rPr lang="pt-BR" dirty="0" smtClean="0"/>
              <a:t>Para evitá-lo, o programador deve garantir que a condição se torne falsa em algum momento</a:t>
            </a:r>
          </a:p>
          <a:p>
            <a:r>
              <a:rPr lang="pt-BR" dirty="0" smtClean="0"/>
              <a:t>Isso é feito dentro do bloco do loop, mudando o valor de pelo menos uma das variáveis que compõem a condição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Laço de Repetição</a:t>
            </a:r>
          </a:p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for</a:t>
            </a:r>
          </a:p>
          <a:p>
            <a:r>
              <a:rPr lang="pt-BR" dirty="0" smtClean="0"/>
              <a:t>Comandos de incremento e decremento</a:t>
            </a:r>
          </a:p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Laço de 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chamado de </a:t>
            </a:r>
            <a:r>
              <a:rPr lang="pt-BR" dirty="0" smtClean="0">
                <a:solidFill>
                  <a:srgbClr val="92D050"/>
                </a:solidFill>
              </a:rPr>
              <a:t>loop</a:t>
            </a:r>
          </a:p>
          <a:p>
            <a:r>
              <a:rPr lang="pt-BR" dirty="0" smtClean="0"/>
              <a:t>Bloco que continua executando o seu código enquanto uma determinada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  <a:r>
              <a:rPr lang="pt-BR" dirty="0" smtClean="0"/>
              <a:t> for verdadeira</a:t>
            </a:r>
          </a:p>
          <a:p>
            <a:r>
              <a:rPr lang="pt-BR" dirty="0" smtClean="0"/>
              <a:t>Permite que código seja executado </a:t>
            </a:r>
            <a:r>
              <a:rPr lang="pt-BR" dirty="0" smtClean="0">
                <a:solidFill>
                  <a:srgbClr val="92D050"/>
                </a:solidFill>
              </a:rPr>
              <a:t>repetidamente</a:t>
            </a:r>
            <a:r>
              <a:rPr lang="pt-BR" dirty="0" smtClean="0"/>
              <a:t> enquanto essa condição for verdadeira</a:t>
            </a:r>
          </a:p>
          <a:p>
            <a:r>
              <a:rPr lang="pt-BR" dirty="0" smtClean="0"/>
              <a:t>Comando mais comum é 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Formato: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(condição)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/>
              <a:t>Primeiro, o processo avalia a </a:t>
            </a:r>
            <a:r>
              <a:rPr lang="pt-BR" dirty="0" smtClean="0">
                <a:solidFill>
                  <a:srgbClr val="92D050"/>
                </a:solidFill>
              </a:rPr>
              <a:t>condição</a:t>
            </a:r>
          </a:p>
          <a:p>
            <a:r>
              <a:rPr lang="pt-BR" dirty="0" smtClean="0"/>
              <a:t>Se a condição for verdadeira, o </a:t>
            </a:r>
            <a:r>
              <a:rPr lang="pt-BR" dirty="0" smtClean="0">
                <a:solidFill>
                  <a:srgbClr val="92D050"/>
                </a:solidFill>
              </a:rPr>
              <a:t>código</a:t>
            </a:r>
            <a:r>
              <a:rPr lang="pt-BR" dirty="0" smtClean="0"/>
              <a:t> é executado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executar o código, a condição é avaliada novamente</a:t>
            </a:r>
          </a:p>
          <a:p>
            <a:r>
              <a:rPr lang="pt-BR" dirty="0" smtClean="0"/>
              <a:t>Se a condição for verdadeira, o código é executado novamente</a:t>
            </a:r>
          </a:p>
          <a:p>
            <a:r>
              <a:rPr lang="pt-BR" dirty="0" smtClean="0"/>
              <a:t>Enquanto a condição for verdadeira, o bloco será executado repetidamente</a:t>
            </a:r>
          </a:p>
          <a:p>
            <a:r>
              <a:rPr lang="pt-BR" dirty="0" smtClean="0"/>
              <a:t>No momento em que a condição se tornar </a:t>
            </a:r>
            <a:r>
              <a:rPr lang="pt-BR" dirty="0" smtClean="0">
                <a:solidFill>
                  <a:srgbClr val="92D050"/>
                </a:solidFill>
              </a:rPr>
              <a:t>falsa</a:t>
            </a:r>
            <a:r>
              <a:rPr lang="pt-BR" dirty="0" smtClean="0"/>
              <a:t>, o processo pára de executar o </a:t>
            </a:r>
            <a:r>
              <a:rPr lang="pt-BR" dirty="0" err="1" smtClean="0"/>
              <a:t>while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4" name="Espaço Reservado para Conteúdo 3" descr="wh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3" y="1402434"/>
            <a:ext cx="4534588" cy="52412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 avalia a condição antes de executar o código</a:t>
            </a:r>
          </a:p>
          <a:p>
            <a:r>
              <a:rPr lang="pt-BR" dirty="0" smtClean="0"/>
              <a:t>Às vezes precisamos que o código seja executado pelo menos uma vez</a:t>
            </a:r>
          </a:p>
          <a:p>
            <a:r>
              <a:rPr lang="pt-BR" dirty="0" smtClean="0"/>
              <a:t>Isso pode ser feito com o 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O 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r>
              <a:rPr lang="pt-BR" dirty="0" smtClean="0"/>
              <a:t> executa o código uma vez e só depois verifica a condição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 código será executado uma vez, mesmo que a </a:t>
            </a:r>
            <a:r>
              <a:rPr lang="pt-BR" dirty="0" smtClean="0">
                <a:solidFill>
                  <a:srgbClr val="92D050"/>
                </a:solidFill>
              </a:rPr>
              <a:t>condição seja falsa</a:t>
            </a:r>
          </a:p>
          <a:p>
            <a:r>
              <a:rPr lang="pt-BR" dirty="0" smtClean="0"/>
              <a:t>Formato: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(condição)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smtClean="0">
                <a:solidFill>
                  <a:srgbClr val="92D050"/>
                </a:solidFill>
              </a:rPr>
              <a:t>do ... </a:t>
            </a:r>
            <a:r>
              <a:rPr lang="pt-BR" dirty="0" err="1" smtClean="0">
                <a:solidFill>
                  <a:srgbClr val="92D050"/>
                </a:solidFill>
              </a:rPr>
              <a:t>while</a:t>
            </a:r>
            <a:endParaRPr lang="pt-BR" dirty="0">
              <a:solidFill>
                <a:srgbClr val="92D050"/>
              </a:solidFill>
            </a:endParaRPr>
          </a:p>
        </p:txBody>
      </p:sp>
      <p:pic>
        <p:nvPicPr>
          <p:cNvPr id="4" name="Espaço Reservado para Conteúdo 3" descr="do_whi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364857"/>
            <a:ext cx="3714776" cy="535029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193</TotalTime>
  <Words>491</Words>
  <Application>Microsoft Office PowerPoint</Application>
  <PresentationFormat>Apresentação na tela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4: Operador de Repetição</vt:lpstr>
      <vt:lpstr>Sumário</vt:lpstr>
      <vt:lpstr>Laço de Repetição</vt:lpstr>
      <vt:lpstr>Comando while</vt:lpstr>
      <vt:lpstr>Comando while</vt:lpstr>
      <vt:lpstr>Comando while</vt:lpstr>
      <vt:lpstr>Comando do ... while</vt:lpstr>
      <vt:lpstr>Comando do ... while</vt:lpstr>
      <vt:lpstr>Comando do ... while</vt:lpstr>
      <vt:lpstr>Comando for</vt:lpstr>
      <vt:lpstr>Comando for</vt:lpstr>
      <vt:lpstr>Comando for</vt:lpstr>
      <vt:lpstr>Comandos de incremento e decremento</vt:lpstr>
      <vt:lpstr>Loop Infinito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4: Operador de Repetição</dc:title>
  <dc:creator>William Ivanski</dc:creator>
  <cp:lastModifiedBy>William Ivanski</cp:lastModifiedBy>
  <cp:revision>15</cp:revision>
  <dcterms:created xsi:type="dcterms:W3CDTF">2014-08-28T00:14:22Z</dcterms:created>
  <dcterms:modified xsi:type="dcterms:W3CDTF">2014-09-07T17:19:33Z</dcterms:modified>
</cp:coreProperties>
</file>