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14" r:id="rId4"/>
    <p:sldId id="294" r:id="rId5"/>
    <p:sldId id="318" r:id="rId6"/>
    <p:sldId id="315" r:id="rId7"/>
    <p:sldId id="317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0D95E62-14EE-435A-B5A6-1D059F01E39F}">
          <p14:sldIdLst>
            <p14:sldId id="256"/>
            <p14:sldId id="293"/>
            <p14:sldId id="314"/>
            <p14:sldId id="294"/>
            <p14:sldId id="318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80" autoAdjust="0"/>
  </p:normalViewPr>
  <p:slideViewPr>
    <p:cSldViewPr>
      <p:cViewPr varScale="1">
        <p:scale>
          <a:sx n="65" d="100"/>
          <a:sy n="65" d="100"/>
        </p:scale>
        <p:origin x="14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-324544" y="5373216"/>
            <a:ext cx="7992888" cy="1224136"/>
          </a:xfrm>
          <a:prstGeom prst="roundRect">
            <a:avLst>
              <a:gd name="adj" fmla="val 108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73216"/>
          </a:xfrm>
        </p:spPr>
        <p:txBody>
          <a:bodyPr anchor="t">
            <a:noAutofit/>
          </a:bodyPr>
          <a:lstStyle>
            <a:lvl1pPr algn="l">
              <a:lnSpc>
                <a:spcPts val="10000"/>
              </a:lnSpc>
              <a:defRPr sz="11000" b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5373216"/>
            <a:ext cx="6552728" cy="1224136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15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8" name="7 Rectángulo redondeado"/>
          <p:cNvSpPr/>
          <p:nvPr userDrawn="1"/>
        </p:nvSpPr>
        <p:spPr>
          <a:xfrm>
            <a:off x="-324544" y="207442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1340768"/>
            <a:ext cx="6059016" cy="4785395"/>
          </a:xfrm>
        </p:spPr>
        <p:txBody>
          <a:bodyPr>
            <a:normAutofit/>
          </a:bodyPr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  <a:p>
            <a:pPr lvl="1"/>
            <a:r>
              <a:rPr lang="es-CO" noProof="0" dirty="0" smtClean="0"/>
              <a:t>Segundo nivel</a:t>
            </a:r>
          </a:p>
          <a:p>
            <a:pPr lvl="2"/>
            <a:r>
              <a:rPr lang="es-CO" noProof="0" dirty="0" smtClean="0"/>
              <a:t>Tercer nivel</a:t>
            </a:r>
          </a:p>
          <a:p>
            <a:pPr lvl="3"/>
            <a:r>
              <a:rPr lang="es-CO" noProof="0" dirty="0" smtClean="0"/>
              <a:t>Cuarto nivel</a:t>
            </a:r>
          </a:p>
          <a:p>
            <a:pPr lvl="4"/>
            <a:r>
              <a:rPr lang="es-CO" noProof="0" dirty="0" smtClean="0"/>
              <a:t>Quinto nivel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623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 userDrawn="1"/>
        </p:nvSpPr>
        <p:spPr>
          <a:xfrm>
            <a:off x="35496" y="259226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7" name="6 Rectángulo redondeado"/>
          <p:cNvSpPr/>
          <p:nvPr userDrawn="1"/>
        </p:nvSpPr>
        <p:spPr>
          <a:xfrm>
            <a:off x="-324544" y="3501008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26151" cy="2451100"/>
          </a:xfrm>
        </p:spPr>
        <p:txBody>
          <a:bodyPr anchor="t">
            <a:noAutofit/>
          </a:bodyPr>
          <a:lstStyle>
            <a:lvl1pPr algn="l">
              <a:defRPr sz="7400" b="0" cap="all">
                <a:latin typeface="Arial Narrow" panose="020B06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501008"/>
            <a:ext cx="6153943" cy="90589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8388424" y="3973867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9" name="8 Rectángulo redondeado"/>
          <p:cNvSpPr/>
          <p:nvPr userDrawn="1"/>
        </p:nvSpPr>
        <p:spPr>
          <a:xfrm>
            <a:off x="-324544" y="207442"/>
            <a:ext cx="8208912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3608" y="1600200"/>
            <a:ext cx="3596208" cy="4525963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  <a:endParaRPr lang="es-CO" noProof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92216" y="1600200"/>
            <a:ext cx="3596208" cy="4525963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  <a:endParaRPr lang="es-CO" noProof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CO" noProof="0" smtClean="0"/>
              <a:t>Haga clic para modificar el estilo de título del patrón</a:t>
            </a:r>
            <a:endParaRPr lang="es-CO" noProof="0"/>
          </a:p>
        </p:txBody>
      </p:sp>
      <p:cxnSp>
        <p:nvCxnSpPr>
          <p:cNvPr id="12" name="11 Conector recto"/>
          <p:cNvCxnSpPr/>
          <p:nvPr userDrawn="1"/>
        </p:nvCxnSpPr>
        <p:spPr>
          <a:xfrm flipV="1">
            <a:off x="4716016" y="1595999"/>
            <a:ext cx="0" cy="5001353"/>
          </a:xfrm>
          <a:prstGeom prst="line">
            <a:avLst/>
          </a:prstGeom>
          <a:ln w="3810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43608" y="1535113"/>
            <a:ext cx="3597796" cy="639762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2400" b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43608" y="2174875"/>
            <a:ext cx="3597796" cy="3951288"/>
          </a:xfr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  <a:p>
            <a:pPr lvl="1"/>
            <a:r>
              <a:rPr lang="es-CO" noProof="0" dirty="0" smtClean="0"/>
              <a:t>Segundo nivel</a:t>
            </a:r>
          </a:p>
          <a:p>
            <a:pPr lvl="2"/>
            <a:r>
              <a:rPr lang="es-CO" noProof="0" dirty="0" smtClean="0"/>
              <a:t>Tercer nivel</a:t>
            </a:r>
          </a:p>
          <a:p>
            <a:pPr lvl="3"/>
            <a:r>
              <a:rPr lang="es-CO" noProof="0" dirty="0" smtClean="0"/>
              <a:t>Cuarto nivel</a:t>
            </a:r>
          </a:p>
          <a:p>
            <a:pPr lvl="4"/>
            <a:r>
              <a:rPr lang="es-CO" noProof="0" dirty="0" smtClean="0"/>
              <a:t>Quinto nivel</a:t>
            </a:r>
            <a:endParaRPr lang="es-CO" noProof="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789041" y="1535113"/>
            <a:ext cx="3599383" cy="639762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2400" b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89041" y="2174875"/>
            <a:ext cx="3599383" cy="3951288"/>
          </a:xfr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noProof="0" dirty="0" smtClean="0"/>
              <a:t>Haga clic para modificar el estilo de texto del patrón</a:t>
            </a:r>
          </a:p>
          <a:p>
            <a:pPr lvl="1"/>
            <a:r>
              <a:rPr lang="es-CO" noProof="0" dirty="0" smtClean="0"/>
              <a:t>Segundo nivel</a:t>
            </a:r>
          </a:p>
          <a:p>
            <a:pPr lvl="2"/>
            <a:r>
              <a:rPr lang="es-CO" noProof="0" dirty="0" smtClean="0"/>
              <a:t>Tercer nivel</a:t>
            </a:r>
          </a:p>
          <a:p>
            <a:pPr lvl="3"/>
            <a:r>
              <a:rPr lang="es-CO" noProof="0" dirty="0" smtClean="0"/>
              <a:t>Cuarto nivel</a:t>
            </a:r>
          </a:p>
          <a:p>
            <a:pPr lvl="4"/>
            <a:r>
              <a:rPr lang="es-CO" noProof="0" dirty="0" smtClean="0"/>
              <a:t>Quinto nivel</a:t>
            </a:r>
            <a:endParaRPr lang="es-CO" noProof="0" dirty="0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11" name="10 Rectángulo redondeado"/>
          <p:cNvSpPr/>
          <p:nvPr userDrawn="1"/>
        </p:nvSpPr>
        <p:spPr>
          <a:xfrm>
            <a:off x="-324544" y="207442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CO" noProof="0" dirty="0" smtClean="0"/>
              <a:t>Haga clic para modificar el estilo de título del patrón</a:t>
            </a:r>
            <a:endParaRPr lang="es-CO" noProof="0" dirty="0"/>
          </a:p>
        </p:txBody>
      </p:sp>
      <p:cxnSp>
        <p:nvCxnSpPr>
          <p:cNvPr id="15" name="14 Conector recto"/>
          <p:cNvCxnSpPr/>
          <p:nvPr userDrawn="1"/>
        </p:nvCxnSpPr>
        <p:spPr>
          <a:xfrm flipV="1">
            <a:off x="4716016" y="2204864"/>
            <a:ext cx="0" cy="4392488"/>
          </a:xfrm>
          <a:prstGeom prst="line">
            <a:avLst/>
          </a:prstGeom>
          <a:ln w="38100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60D7-D4A5-420C-838F-ECED9455B05C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98C4-5356-460B-87C3-F182894A51C7}" type="slidenum">
              <a:rPr lang="es-CO" smtClean="0"/>
              <a:t>‹#›</a:t>
            </a:fld>
            <a:endParaRPr lang="es-CO"/>
          </a:p>
        </p:txBody>
      </p:sp>
      <p:sp>
        <p:nvSpPr>
          <p:cNvPr id="6" name="5 CuadroTexto"/>
          <p:cNvSpPr txBox="1"/>
          <p:nvPr userDrawn="1"/>
        </p:nvSpPr>
        <p:spPr>
          <a:xfrm>
            <a:off x="35496" y="-701303"/>
            <a:ext cx="7920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39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{</a:t>
            </a:r>
            <a:endParaRPr lang="es-CO" sz="239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7" name="6 Rectángulo redondeado"/>
          <p:cNvSpPr/>
          <p:nvPr userDrawn="1"/>
        </p:nvSpPr>
        <p:spPr>
          <a:xfrm>
            <a:off x="-324544" y="207442"/>
            <a:ext cx="7200800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8388424" y="680301"/>
            <a:ext cx="871297" cy="183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dirty="0" smtClean="0">
                <a:solidFill>
                  <a:schemeClr val="bg1">
                    <a:lumMod val="65000"/>
                  </a:schemeClr>
                </a:solidFill>
                <a:latin typeface="Baskerville Old Face" pitchFamily="18" charset="0"/>
              </a:rPr>
              <a:t>}</a:t>
            </a:r>
            <a:endParaRPr lang="es-CO" sz="13800" dirty="0">
              <a:solidFill>
                <a:schemeClr val="bg1">
                  <a:lumMod val="6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6419056" cy="1143000"/>
          </a:xfrm>
        </p:spPr>
        <p:txBody>
          <a:bodyPr anchor="ctr"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039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60D7-D4A5-420C-838F-ECED9455B05C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98C4-5356-460B-87C3-F182894A51C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0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60D7-D4A5-420C-838F-ECED9455B05C}" type="datetimeFigureOut">
              <a:rPr lang="es-CO" smtClean="0"/>
              <a:t>28/10/2015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98C4-5356-460B-87C3-F182894A51C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1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Helvetica LT Std Compresse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Evita</a:t>
            </a:r>
            <a:br>
              <a:rPr lang="es-CO" dirty="0" smtClean="0"/>
            </a:br>
            <a:r>
              <a:rPr lang="es-CO" dirty="0" smtClean="0"/>
              <a:t>el uso</a:t>
            </a:r>
            <a:br>
              <a:rPr lang="es-CO" dirty="0" smtClean="0"/>
            </a:br>
            <a:r>
              <a:rPr lang="es-CO" dirty="0" smtClean="0"/>
              <a:t>de </a:t>
            </a:r>
            <a:r>
              <a:rPr lang="es-CO" dirty="0" err="1" smtClean="0"/>
              <a:t>plugins</a:t>
            </a:r>
            <a:r>
              <a:rPr lang="es-CO" dirty="0" smtClean="0"/>
              <a:t>.</a:t>
            </a:r>
            <a:br>
              <a:rPr lang="es-CO" dirty="0" smtClean="0"/>
            </a:br>
            <a:r>
              <a:rPr lang="es-CO" dirty="0" smtClean="0"/>
              <a:t>usa </a:t>
            </a:r>
            <a:r>
              <a:rPr lang="es-CO" dirty="0"/>
              <a:t>HTML5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HTML 5, CSS y </a:t>
            </a:r>
            <a:r>
              <a:rPr lang="es-CO" dirty="0" err="1"/>
              <a:t>J</a:t>
            </a:r>
            <a:r>
              <a:rPr lang="es-CO" dirty="0" err="1" smtClean="0"/>
              <a:t>avascript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79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Sergio</a:t>
            </a:r>
            <a:br>
              <a:rPr lang="en-US" dirty="0" smtClean="0"/>
            </a:br>
            <a:r>
              <a:rPr lang="en-US" dirty="0" smtClean="0"/>
              <a:t>Acosta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Media Creator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52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producir</a:t>
            </a:r>
            <a:r>
              <a:rPr lang="en-US" cap="none" dirty="0" smtClean="0"/>
              <a:t> RIAs</a:t>
            </a:r>
            <a:br>
              <a:rPr lang="en-US" cap="none" dirty="0" smtClean="0"/>
            </a:br>
            <a:r>
              <a:rPr lang="en-US" cap="none" dirty="0" smtClean="0"/>
              <a:t>sin </a:t>
            </a:r>
            <a:r>
              <a:rPr lang="en-US" cap="none" dirty="0" err="1" smtClean="0"/>
              <a:t>PlugIns</a:t>
            </a:r>
            <a:endParaRPr lang="es-CO" cap="non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539553" y="3501008"/>
            <a:ext cx="6336704" cy="905892"/>
          </a:xfrm>
        </p:spPr>
        <p:txBody>
          <a:bodyPr/>
          <a:lstStyle/>
          <a:p>
            <a:r>
              <a:rPr lang="es-CO" dirty="0" smtClean="0"/>
              <a:t>Flash o Silverlight</a:t>
            </a:r>
            <a:br>
              <a:rPr lang="es-CO" dirty="0" smtClean="0"/>
            </a:br>
            <a:r>
              <a:rPr lang="es-CO" dirty="0" smtClean="0"/>
              <a:t>Vs. Video, Audio, </a:t>
            </a:r>
            <a:r>
              <a:rPr lang="es-CO" dirty="0" err="1" smtClean="0"/>
              <a:t>Canvas</a:t>
            </a:r>
            <a:r>
              <a:rPr lang="es-CO" dirty="0"/>
              <a:t>,</a:t>
            </a:r>
            <a:r>
              <a:rPr lang="es-CO" dirty="0" smtClean="0"/>
              <a:t> CSS 3.0 y </a:t>
            </a:r>
            <a:r>
              <a:rPr lang="es-CO" dirty="0" err="1" smtClean="0"/>
              <a:t>javascript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283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Necesidades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Ilustración en Vectores</a:t>
            </a:r>
          </a:p>
          <a:p>
            <a:r>
              <a:rPr lang="es-CO" dirty="0" smtClean="0"/>
              <a:t>Animación de elementos</a:t>
            </a:r>
            <a:br>
              <a:rPr lang="es-CO" dirty="0" smtClean="0"/>
            </a:br>
            <a:r>
              <a:rPr lang="es-CO" sz="2000" dirty="0" smtClean="0"/>
              <a:t>(calidad </a:t>
            </a:r>
            <a:r>
              <a:rPr lang="es-CO" sz="2000" dirty="0"/>
              <a:t>frente al </a:t>
            </a:r>
            <a:r>
              <a:rPr lang="es-CO" sz="2000" dirty="0" err="1"/>
              <a:t>gif</a:t>
            </a:r>
            <a:r>
              <a:rPr lang="es-CO" sz="2000" dirty="0" smtClean="0"/>
              <a:t>)</a:t>
            </a:r>
          </a:p>
          <a:p>
            <a:r>
              <a:rPr lang="es-CO" dirty="0"/>
              <a:t>Carga de imágenes</a:t>
            </a:r>
          </a:p>
          <a:p>
            <a:r>
              <a:rPr lang="es-CO" dirty="0" smtClean="0"/>
              <a:t>Carga de Audio</a:t>
            </a:r>
          </a:p>
          <a:p>
            <a:r>
              <a:rPr lang="en-US" dirty="0" err="1" smtClean="0"/>
              <a:t>Carga</a:t>
            </a:r>
            <a:r>
              <a:rPr lang="en-US" dirty="0" smtClean="0"/>
              <a:t> de video</a:t>
            </a:r>
          </a:p>
          <a:p>
            <a:r>
              <a:rPr lang="en-US" dirty="0" err="1" smtClean="0"/>
              <a:t>Animación</a:t>
            </a:r>
            <a:r>
              <a:rPr lang="en-US" dirty="0" smtClean="0"/>
              <a:t>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6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SVG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Etiquetas independientes</a:t>
            </a:r>
          </a:p>
          <a:p>
            <a:r>
              <a:rPr lang="es-CO" dirty="0" smtClean="0"/>
              <a:t>Software de edición</a:t>
            </a:r>
          </a:p>
          <a:p>
            <a:r>
              <a:rPr lang="es-CO" dirty="0" smtClean="0"/>
              <a:t>Estilos CSS</a:t>
            </a:r>
          </a:p>
          <a:p>
            <a:r>
              <a:rPr lang="es-CO" dirty="0" smtClean="0"/>
              <a:t>JavaScript</a:t>
            </a:r>
          </a:p>
          <a:p>
            <a:r>
              <a:rPr lang="es-CO" dirty="0" smtClean="0"/>
              <a:t>ID</a:t>
            </a:r>
          </a:p>
          <a:p>
            <a:endParaRPr lang="es-CO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Etiqueta </a:t>
            </a:r>
            <a:r>
              <a:rPr lang="es-CO" dirty="0" err="1" smtClean="0"/>
              <a:t>Canvas</a:t>
            </a:r>
            <a:endParaRPr lang="es-CO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 smtClean="0"/>
              <a:t>Escrito a mano en </a:t>
            </a:r>
            <a:r>
              <a:rPr lang="es-CO" dirty="0" err="1" smtClean="0"/>
              <a:t>javascript</a:t>
            </a:r>
            <a:endParaRPr lang="es-CO" dirty="0" smtClean="0"/>
          </a:p>
          <a:p>
            <a:r>
              <a:rPr lang="es-CO" dirty="0" smtClean="0"/>
              <a:t>Objetos</a:t>
            </a:r>
            <a:r>
              <a:rPr lang="es-CO" dirty="0"/>
              <a:t> y</a:t>
            </a:r>
            <a:r>
              <a:rPr lang="es-CO" dirty="0" smtClean="0"/>
              <a:t> </a:t>
            </a:r>
            <a:r>
              <a:rPr lang="es-CO" dirty="0" err="1" smtClean="0"/>
              <a:t>Classes</a:t>
            </a:r>
            <a:endParaRPr lang="es-CO" dirty="0" smtClean="0"/>
          </a:p>
          <a:p>
            <a:r>
              <a:rPr lang="es-CO" dirty="0" err="1" smtClean="0"/>
              <a:t>RunTime</a:t>
            </a:r>
            <a:endParaRPr lang="es-C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Ilustración Vectorial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239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Video</a:t>
            </a:r>
            <a:endParaRPr lang="es-CO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.FLV</a:t>
            </a:r>
          </a:p>
          <a:p>
            <a:r>
              <a:rPr lang="es-CO" dirty="0" smtClean="0"/>
              <a:t>.F4V</a:t>
            </a:r>
          </a:p>
          <a:p>
            <a:r>
              <a:rPr lang="es-CO" dirty="0" smtClean="0"/>
              <a:t>.MOV</a:t>
            </a:r>
            <a:endParaRPr lang="es-CO" dirty="0" smtClean="0"/>
          </a:p>
          <a:p>
            <a:r>
              <a:rPr lang="es-CO" dirty="0" smtClean="0"/>
              <a:t>.WMV</a:t>
            </a:r>
            <a:endParaRPr lang="es-CO" dirty="0" smtClean="0"/>
          </a:p>
          <a:p>
            <a:r>
              <a:rPr lang="es-CO" dirty="0" smtClean="0"/>
              <a:t>.MP4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Audio</a:t>
            </a:r>
            <a:endParaRPr lang="es-C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 smtClean="0"/>
              <a:t>.ACC</a:t>
            </a:r>
          </a:p>
          <a:p>
            <a:r>
              <a:rPr lang="es-CO" dirty="0" smtClean="0"/>
              <a:t>.WMA</a:t>
            </a:r>
          </a:p>
          <a:p>
            <a:r>
              <a:rPr lang="es-CO" dirty="0" smtClean="0"/>
              <a:t>.MP3</a:t>
            </a:r>
          </a:p>
          <a:p>
            <a:r>
              <a:rPr lang="es-CO" dirty="0" smtClean="0"/>
              <a:t>.MP4</a:t>
            </a: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con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0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Video</a:t>
            </a:r>
            <a:endParaRPr lang="es-CO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.MP4 (</a:t>
            </a:r>
            <a:r>
              <a:rPr lang="es-CO" dirty="0" smtClean="0"/>
              <a:t>H264 y ACC)</a:t>
            </a:r>
          </a:p>
          <a:p>
            <a:r>
              <a:rPr lang="es-CO" dirty="0" smtClean="0"/>
              <a:t>.OGG (</a:t>
            </a:r>
            <a:r>
              <a:rPr lang="es-CO" dirty="0" smtClean="0"/>
              <a:t>VP8 y </a:t>
            </a:r>
            <a:r>
              <a:rPr lang="es-CO" dirty="0" err="1" smtClean="0"/>
              <a:t>Vorbis</a:t>
            </a:r>
            <a:r>
              <a:rPr lang="es-CO" dirty="0" smtClean="0"/>
              <a:t>)</a:t>
            </a:r>
          </a:p>
          <a:p>
            <a:r>
              <a:rPr lang="es-CO" dirty="0" smtClean="0"/>
              <a:t>.WEBM (</a:t>
            </a:r>
            <a:r>
              <a:rPr lang="es-CO" dirty="0" err="1" smtClean="0"/>
              <a:t>Theora</a:t>
            </a:r>
            <a:r>
              <a:rPr lang="es-CO" dirty="0" smtClean="0"/>
              <a:t> y </a:t>
            </a:r>
            <a:r>
              <a:rPr lang="es-CO" dirty="0" err="1" smtClean="0"/>
              <a:t>Vorbis</a:t>
            </a:r>
            <a:r>
              <a:rPr lang="es-CO" dirty="0" smtClean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Audio</a:t>
            </a:r>
            <a:endParaRPr lang="es-C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 smtClean="0"/>
              <a:t>.MP3</a:t>
            </a:r>
          </a:p>
          <a:p>
            <a:r>
              <a:rPr lang="es-CO" dirty="0" smtClean="0"/>
              <a:t>.</a:t>
            </a:r>
            <a:r>
              <a:rPr lang="es-CO" dirty="0"/>
              <a:t>OGG</a:t>
            </a:r>
          </a:p>
          <a:p>
            <a:r>
              <a:rPr lang="es-CO" dirty="0"/>
              <a:t>.</a:t>
            </a:r>
            <a:r>
              <a:rPr lang="es-CO" dirty="0" smtClean="0"/>
              <a:t>WEBM</a:t>
            </a:r>
          </a:p>
          <a:p>
            <a:r>
              <a:rPr lang="es-CO" dirty="0" smtClean="0"/>
              <a:t>.WAV</a:t>
            </a:r>
          </a:p>
          <a:p>
            <a:r>
              <a:rPr lang="es-CO" dirty="0" smtClean="0"/>
              <a:t>.ACC</a:t>
            </a:r>
            <a:endParaRPr 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</a:t>
            </a:r>
            <a:r>
              <a:rPr lang="en-US" dirty="0" err="1" smtClean="0"/>
              <a:t>en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915827"/>
            <a:ext cx="4022541" cy="18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17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106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Unicode MS</vt:lpstr>
      <vt:lpstr>Arial</vt:lpstr>
      <vt:lpstr>Arial Black</vt:lpstr>
      <vt:lpstr>Arial Narrow</vt:lpstr>
      <vt:lpstr>Baskerville Old Face</vt:lpstr>
      <vt:lpstr>Calibri</vt:lpstr>
      <vt:lpstr>Helvetica LT Std Compressed</vt:lpstr>
      <vt:lpstr>Helvetica LT Std Cond</vt:lpstr>
      <vt:lpstr>Tema de Office</vt:lpstr>
      <vt:lpstr>Evita el uso de plugins. usa HTML5</vt:lpstr>
      <vt:lpstr>Sergio Acosta</vt:lpstr>
      <vt:lpstr>producir RIAs sin PlugIns</vt:lpstr>
      <vt:lpstr>Necesidades técnicas</vt:lpstr>
      <vt:lpstr>Ilustración Vectorial</vt:lpstr>
      <vt:lpstr>Streaming con plugins</vt:lpstr>
      <vt:lpstr>Streaming en 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Interfaz, Narrativa no lineal e Interactividad</dc:title>
  <dc:creator>LeaP Simple</dc:creator>
  <cp:lastModifiedBy>LeaP Simple</cp:lastModifiedBy>
  <cp:revision>131</cp:revision>
  <dcterms:created xsi:type="dcterms:W3CDTF">2010-10-19T02:38:51Z</dcterms:created>
  <dcterms:modified xsi:type="dcterms:W3CDTF">2015-10-28T22:38:37Z</dcterms:modified>
</cp:coreProperties>
</file>