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371D-9C5E-4670-B871-0DBBB55A8FC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DE80-3C21-43BA-B898-9759A8E378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80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371D-9C5E-4670-B871-0DBBB55A8FC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DE80-3C21-43BA-B898-9759A8E378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64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371D-9C5E-4670-B871-0DBBB55A8FC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DE80-3C21-43BA-B898-9759A8E378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14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371D-9C5E-4670-B871-0DBBB55A8FC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DE80-3C21-43BA-B898-9759A8E378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64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371D-9C5E-4670-B871-0DBBB55A8FC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DE80-3C21-43BA-B898-9759A8E378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12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371D-9C5E-4670-B871-0DBBB55A8FC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DE80-3C21-43BA-B898-9759A8E378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9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371D-9C5E-4670-B871-0DBBB55A8FC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DE80-3C21-43BA-B898-9759A8E378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40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371D-9C5E-4670-B871-0DBBB55A8FC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DE80-3C21-43BA-B898-9759A8E378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2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371D-9C5E-4670-B871-0DBBB55A8FC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DE80-3C21-43BA-B898-9759A8E378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01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371D-9C5E-4670-B871-0DBBB55A8FC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DE80-3C21-43BA-B898-9759A8E378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57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371D-9C5E-4670-B871-0DBBB55A8FC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DE80-3C21-43BA-B898-9759A8E378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33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2371D-9C5E-4670-B871-0DBBB55A8FC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DE80-3C21-43BA-B898-9759A8E378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21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4716" y="2050779"/>
            <a:ext cx="3582271" cy="41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74716" y="810161"/>
            <a:ext cx="8329524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300" dirty="0" smtClean="0">
                <a:solidFill>
                  <a:srgbClr val="FF0000"/>
                </a:solidFill>
                <a:latin typeface="Zenzai Itacha" panose="02000000000000000000" pitchFamily="2" charset="0"/>
              </a:rPr>
              <a:t>No browser </a:t>
            </a:r>
            <a:r>
              <a:rPr lang="es-CO" sz="5300" dirty="0" err="1" smtClean="0">
                <a:solidFill>
                  <a:srgbClr val="FF0000"/>
                </a:solidFill>
                <a:latin typeface="Zenzai Itacha" panose="02000000000000000000" pitchFamily="2" charset="0"/>
              </a:rPr>
              <a:t>detection</a:t>
            </a:r>
            <a:r>
              <a:rPr lang="es-CO" sz="5300" dirty="0" smtClean="0">
                <a:solidFill>
                  <a:srgbClr val="FF0000"/>
                </a:solidFill>
                <a:latin typeface="Zenzai Itacha" panose="02000000000000000000" pitchFamily="2" charset="0"/>
              </a:rPr>
              <a:t>… </a:t>
            </a:r>
            <a:r>
              <a:rPr lang="es-CO" sz="5300" dirty="0" err="1" smtClean="0">
                <a:solidFill>
                  <a:srgbClr val="FF0000"/>
                </a:solidFill>
                <a:latin typeface="Zenzai Itacha" panose="02000000000000000000" pitchFamily="2" charset="0"/>
              </a:rPr>
              <a:t>Feature</a:t>
            </a:r>
            <a:r>
              <a:rPr lang="es-CO" sz="5300" dirty="0" smtClean="0">
                <a:solidFill>
                  <a:srgbClr val="FF0000"/>
                </a:solidFill>
                <a:latin typeface="Zenzai Itacha" panose="02000000000000000000" pitchFamily="2" charset="0"/>
              </a:rPr>
              <a:t> </a:t>
            </a:r>
            <a:r>
              <a:rPr lang="es-CO" sz="5300" dirty="0" err="1" smtClean="0">
                <a:solidFill>
                  <a:srgbClr val="FF0000"/>
                </a:solidFill>
                <a:latin typeface="Zenzai Itacha" panose="02000000000000000000" pitchFamily="2" charset="0"/>
              </a:rPr>
              <a:t>detection</a:t>
            </a:r>
            <a:r>
              <a:rPr lang="es-CO" sz="5300" dirty="0" smtClean="0">
                <a:solidFill>
                  <a:srgbClr val="FF0000"/>
                </a:solidFill>
                <a:latin typeface="Zenzai Itacha" panose="02000000000000000000" pitchFamily="2" charset="0"/>
              </a:rPr>
              <a:t>!</a:t>
            </a:r>
            <a:endParaRPr lang="es-ES" sz="5300" dirty="0">
              <a:solidFill>
                <a:srgbClr val="FF0000"/>
              </a:solidFill>
              <a:latin typeface="Zenzai Itacha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54695" y="2465214"/>
            <a:ext cx="2574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solidFill>
                  <a:srgbClr val="FFFF00"/>
                </a:solidFill>
                <a:latin typeface="Zenzai Itacha" panose="02000000000000000000" pitchFamily="2" charset="0"/>
              </a:rPr>
              <a:t>Julio Avellaneda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4695" y="3597972"/>
            <a:ext cx="4124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MVP </a:t>
            </a:r>
            <a:r>
              <a:rPr lang="en-US" sz="2000" dirty="0">
                <a:solidFill>
                  <a:srgbClr val="FFFF00"/>
                </a:solidFill>
                <a:latin typeface="Agency FB" panose="020B0503020202020204" pitchFamily="34" charset="0"/>
              </a:rPr>
              <a:t>Visual Studio and Development </a:t>
            </a:r>
            <a:r>
              <a:rPr lang="en-US" sz="20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Technologies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@</a:t>
            </a:r>
            <a:r>
              <a:rPr lang="en-US" sz="2000" dirty="0" err="1" smtClean="0">
                <a:solidFill>
                  <a:srgbClr val="FFFF00"/>
                </a:solidFill>
                <a:latin typeface="Agency FB" panose="020B0503020202020204" pitchFamily="34" charset="0"/>
              </a:rPr>
              <a:t>julitogtu</a:t>
            </a:r>
            <a:endParaRPr lang="en-US" sz="2000" dirty="0" smtClean="0">
              <a:solidFill>
                <a:srgbClr val="FFFF00"/>
              </a:solidFill>
              <a:latin typeface="Agency FB" panose="020B0503020202020204" pitchFamily="34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http://www.julitogtu.com</a:t>
            </a:r>
            <a:r>
              <a:rPr lang="es-CO" sz="20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2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2361" y="438292"/>
            <a:ext cx="396615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300" dirty="0" smtClean="0">
                <a:solidFill>
                  <a:srgbClr val="FF0000"/>
                </a:solidFill>
                <a:latin typeface="Zenzai Itacha" panose="02000000000000000000" pitchFamily="2" charset="0"/>
              </a:rPr>
              <a:t>Browser </a:t>
            </a:r>
            <a:r>
              <a:rPr lang="es-CO" sz="5300" dirty="0" err="1" smtClean="0">
                <a:solidFill>
                  <a:srgbClr val="FF0000"/>
                </a:solidFill>
                <a:latin typeface="Zenzai Itacha" panose="02000000000000000000" pitchFamily="2" charset="0"/>
              </a:rPr>
              <a:t>Detection</a:t>
            </a:r>
            <a:endParaRPr lang="es-ES" sz="5300" dirty="0">
              <a:solidFill>
                <a:srgbClr val="FF0000"/>
              </a:solidFill>
              <a:latin typeface="Zenzai Itacha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2361" y="1943343"/>
            <a:ext cx="9777785" cy="2340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Trabajar para cada browser y cada versión del mismo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err="1" smtClean="0">
                <a:solidFill>
                  <a:srgbClr val="FFFF00"/>
                </a:solidFill>
                <a:latin typeface="Agency FB" panose="020B0503020202020204" pitchFamily="34" charset="0"/>
              </a:rPr>
              <a:t>Hacks</a:t>
            </a:r>
            <a:r>
              <a:rPr lang="es-CO" sz="20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 para Internet Explorer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Código “sucio”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No estándar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Dificultad para trabajar con HTML 5</a:t>
            </a:r>
            <a:endParaRPr lang="es-CO" sz="2000" dirty="0" smtClean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96" y="5521234"/>
            <a:ext cx="899681" cy="11974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6195152"/>
            <a:ext cx="861063" cy="34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2361" y="438292"/>
            <a:ext cx="351250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300" dirty="0" err="1" smtClean="0">
                <a:solidFill>
                  <a:srgbClr val="FF0000"/>
                </a:solidFill>
                <a:latin typeface="Zenzai Itacha" panose="02000000000000000000" pitchFamily="2" charset="0"/>
              </a:rPr>
              <a:t>Feature</a:t>
            </a:r>
            <a:r>
              <a:rPr lang="es-CO" sz="5300" dirty="0" smtClean="0">
                <a:solidFill>
                  <a:srgbClr val="FF0000"/>
                </a:solidFill>
                <a:latin typeface="Zenzai Itacha" panose="02000000000000000000" pitchFamily="2" charset="0"/>
              </a:rPr>
              <a:t> </a:t>
            </a:r>
            <a:r>
              <a:rPr lang="es-CO" sz="5300" dirty="0" err="1" smtClean="0">
                <a:solidFill>
                  <a:srgbClr val="FF0000"/>
                </a:solidFill>
                <a:latin typeface="Zenzai Itacha" panose="02000000000000000000" pitchFamily="2" charset="0"/>
              </a:rPr>
              <a:t>Detection</a:t>
            </a:r>
            <a:endParaRPr lang="es-ES" sz="5300" dirty="0">
              <a:solidFill>
                <a:srgbClr val="FF0000"/>
              </a:solidFill>
              <a:latin typeface="Zenzai Itacha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2361" y="1943343"/>
            <a:ext cx="9777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Construir no sólo para browser de 3 años atrás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Dejar de pensar en browsers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No </a:t>
            </a:r>
            <a:r>
              <a:rPr lang="es-CO" sz="2000" dirty="0" err="1" smtClean="0">
                <a:solidFill>
                  <a:srgbClr val="FFFF00"/>
                </a:solidFill>
                <a:latin typeface="Agency FB" panose="020B0503020202020204" pitchFamily="34" charset="0"/>
              </a:rPr>
              <a:t>hacks</a:t>
            </a:r>
            <a:r>
              <a:rPr lang="es-CO" sz="20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err="1" smtClean="0">
                <a:solidFill>
                  <a:srgbClr val="FFFF00"/>
                </a:solidFill>
                <a:latin typeface="Agency FB" panose="020B0503020202020204" pitchFamily="34" charset="0"/>
              </a:rPr>
              <a:t>Go</a:t>
            </a:r>
            <a:r>
              <a:rPr lang="es-CO" sz="20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 con HTML5</a:t>
            </a:r>
            <a:endParaRPr lang="es-CO" sz="2000" dirty="0" smtClean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96" y="5521234"/>
            <a:ext cx="899681" cy="11974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6195152"/>
            <a:ext cx="861063" cy="3482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3" y="4272642"/>
            <a:ext cx="55721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2361" y="438292"/>
            <a:ext cx="2484976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300" dirty="0" err="1" smtClean="0">
                <a:solidFill>
                  <a:srgbClr val="FF0000"/>
                </a:solidFill>
                <a:latin typeface="Zenzai Itacha" panose="02000000000000000000" pitchFamily="2" charset="0"/>
              </a:rPr>
              <a:t>Modernizr</a:t>
            </a:r>
            <a:endParaRPr lang="es-ES" sz="5300" dirty="0">
              <a:solidFill>
                <a:srgbClr val="FF0000"/>
              </a:solidFill>
              <a:latin typeface="Zenzai Itacha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2361" y="1943343"/>
            <a:ext cx="9777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Ligera librería JavaScript</a:t>
            </a:r>
            <a:endParaRPr lang="es-CO" sz="2000" dirty="0" smtClean="0">
              <a:solidFill>
                <a:srgbClr val="FFFF00"/>
              </a:solidFill>
              <a:latin typeface="Agency FB" panose="020B0503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Enfocada en determinar soporte a características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No </a:t>
            </a:r>
            <a:r>
              <a:rPr lang="es-CO" sz="2000" dirty="0" err="1" smtClean="0">
                <a:solidFill>
                  <a:srgbClr val="FFFF00"/>
                </a:solidFill>
                <a:latin typeface="Agency FB" panose="020B0503020202020204" pitchFamily="34" charset="0"/>
              </a:rPr>
              <a:t>hacks</a:t>
            </a:r>
            <a:r>
              <a:rPr lang="es-CO" sz="20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err="1" smtClean="0">
                <a:solidFill>
                  <a:srgbClr val="FFFF00"/>
                </a:solidFill>
                <a:latin typeface="Agency FB" panose="020B0503020202020204" pitchFamily="34" charset="0"/>
              </a:rPr>
              <a:t>Go</a:t>
            </a:r>
            <a:r>
              <a:rPr lang="es-CO" sz="20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 con HTML5</a:t>
            </a:r>
            <a:endParaRPr lang="es-CO" sz="2000" dirty="0" smtClean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96" y="5521234"/>
            <a:ext cx="899681" cy="11974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6195152"/>
            <a:ext cx="861063" cy="34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Zenzai Itacha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Avellaneda</dc:creator>
  <cp:lastModifiedBy>Julio Avellaneda</cp:lastModifiedBy>
  <cp:revision>10</cp:revision>
  <dcterms:created xsi:type="dcterms:W3CDTF">2015-10-19T01:01:37Z</dcterms:created>
  <dcterms:modified xsi:type="dcterms:W3CDTF">2015-10-19T02:44:24Z</dcterms:modified>
</cp:coreProperties>
</file>