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4" r:id="rId4"/>
    <p:sldId id="294" r:id="rId5"/>
    <p:sldId id="315" r:id="rId6"/>
    <p:sldId id="316" r:id="rId7"/>
    <p:sldId id="317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0D95E62-14EE-435A-B5A6-1D059F01E39F}">
          <p14:sldIdLst>
            <p14:sldId id="256"/>
            <p14:sldId id="293"/>
            <p14:sldId id="314"/>
            <p14:sldId id="29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80" autoAdjust="0"/>
  </p:normalViewPr>
  <p:slideViewPr>
    <p:cSldViewPr>
      <p:cViewPr varScale="1">
        <p:scale>
          <a:sx n="65" d="100"/>
          <a:sy n="65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-324544" y="5373216"/>
            <a:ext cx="7992888" cy="1224136"/>
          </a:xfrm>
          <a:prstGeom prst="roundRect">
            <a:avLst>
              <a:gd name="adj" fmla="val 108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73216"/>
          </a:xfrm>
        </p:spPr>
        <p:txBody>
          <a:bodyPr anchor="t">
            <a:noAutofit/>
          </a:bodyPr>
          <a:lstStyle>
            <a:lvl1pPr algn="l">
              <a:lnSpc>
                <a:spcPts val="10000"/>
              </a:lnSpc>
              <a:defRPr sz="110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6552728" cy="122413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15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8" name="7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1340768"/>
            <a:ext cx="6059016" cy="4785395"/>
          </a:xfrm>
        </p:spPr>
        <p:txBody>
          <a:bodyPr>
            <a:normAutofit/>
          </a:bodyPr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623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 userDrawn="1"/>
        </p:nvSpPr>
        <p:spPr>
          <a:xfrm>
            <a:off x="35496" y="259226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3501008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451100"/>
          </a:xfrm>
        </p:spPr>
        <p:txBody>
          <a:bodyPr anchor="t">
            <a:noAutofit/>
          </a:bodyPr>
          <a:lstStyle>
            <a:lvl1pPr algn="l">
              <a:defRPr sz="7400" b="0" cap="all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501008"/>
            <a:ext cx="6153943" cy="90589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3973867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8 Rectángulo redondeado"/>
          <p:cNvSpPr/>
          <p:nvPr userDrawn="1"/>
        </p:nvSpPr>
        <p:spPr>
          <a:xfrm>
            <a:off x="-324544" y="207442"/>
            <a:ext cx="8208912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3608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92216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smtClean="0"/>
              <a:t>Haga clic para modificar el estilo de título del patrón</a:t>
            </a:r>
            <a:endParaRPr lang="es-CO" noProof="0"/>
          </a:p>
        </p:txBody>
      </p:sp>
      <p:cxnSp>
        <p:nvCxnSpPr>
          <p:cNvPr id="12" name="11 Conector recto"/>
          <p:cNvCxnSpPr/>
          <p:nvPr userDrawn="1"/>
        </p:nvCxnSpPr>
        <p:spPr>
          <a:xfrm flipV="1">
            <a:off x="4716016" y="1595999"/>
            <a:ext cx="0" cy="5001353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535113"/>
            <a:ext cx="3597796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43608" y="2174875"/>
            <a:ext cx="3597796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89041" y="1535113"/>
            <a:ext cx="3599383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89041" y="2174875"/>
            <a:ext cx="3599383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1" name="10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dirty="0" smtClean="0"/>
              <a:t>Haga clic para modificar el estilo de título del patrón</a:t>
            </a:r>
            <a:endParaRPr lang="es-CO" noProof="0" dirty="0"/>
          </a:p>
        </p:txBody>
      </p:sp>
      <p:cxnSp>
        <p:nvCxnSpPr>
          <p:cNvPr id="15" name="14 Conector recto"/>
          <p:cNvCxnSpPr/>
          <p:nvPr userDrawn="1"/>
        </p:nvCxnSpPr>
        <p:spPr>
          <a:xfrm flipV="1">
            <a:off x="4716016" y="2204864"/>
            <a:ext cx="0" cy="4392488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039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0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1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Helvetica LT Std Compresse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Mejores prácticas para utilizar CSS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HTML 5</a:t>
            </a:r>
            <a:r>
              <a:rPr lang="es-CO" dirty="0"/>
              <a:t> </a:t>
            </a:r>
            <a:r>
              <a:rPr lang="es-CO" dirty="0" smtClean="0"/>
              <a:t>y</a:t>
            </a:r>
            <a:r>
              <a:rPr lang="es-CO" dirty="0" smtClean="0"/>
              <a:t> CSS 3.0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7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Sergio</a:t>
            </a:r>
            <a:br>
              <a:rPr lang="en-US" dirty="0" smtClean="0"/>
            </a:br>
            <a:r>
              <a:rPr lang="en-US" dirty="0" smtClean="0"/>
              <a:t>Acosta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Media Creator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2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cap="none" dirty="0" smtClean="0"/>
              <a:t>CSS 3.0 </a:t>
            </a:r>
            <a:r>
              <a:rPr lang="es-CO" cap="none" dirty="0" err="1" smtClean="0"/>
              <a:t>supported</a:t>
            </a:r>
            <a:endParaRPr lang="es-CO" cap="non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39553" y="3501008"/>
            <a:ext cx="6336704" cy="905892"/>
          </a:xfrm>
        </p:spPr>
        <p:txBody>
          <a:bodyPr/>
          <a:lstStyle/>
          <a:p>
            <a:r>
              <a:rPr lang="es-CO" dirty="0" smtClean="0"/>
              <a:t>CSS sin el uso de prefijos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28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195736" y="1340768"/>
            <a:ext cx="6491064" cy="4785395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Uso correcto de etiquetas para Web semántica.</a:t>
            </a:r>
          </a:p>
          <a:p>
            <a:pPr marL="0" indent="0">
              <a:buNone/>
            </a:pPr>
            <a:r>
              <a:rPr lang="es-CO" dirty="0" smtClean="0"/>
              <a:t>&lt;a&gt;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&lt;</a:t>
            </a:r>
            <a:r>
              <a:rPr lang="es-CO" dirty="0" err="1" smtClean="0"/>
              <a:t>span</a:t>
            </a:r>
            <a:r>
              <a:rPr lang="es-CO" dirty="0" smtClean="0"/>
              <a:t>&gt;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	Texto botón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	&lt;/</a:t>
            </a:r>
            <a:r>
              <a:rPr lang="es-CO" dirty="0" err="1" smtClean="0"/>
              <a:t>span</a:t>
            </a:r>
            <a:r>
              <a:rPr lang="es-CO" dirty="0" smtClean="0"/>
              <a:t>&gt;</a:t>
            </a:r>
          </a:p>
          <a:p>
            <a:pPr marL="0" indent="0">
              <a:buNone/>
            </a:pPr>
            <a:r>
              <a:rPr lang="es-CO" dirty="0" smtClean="0"/>
              <a:t>&lt;/a&gt;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7346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195736" y="1340768"/>
            <a:ext cx="649106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 smtClean="0"/>
              <a:t>Uso correcto de etiquetas para Web semántica.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 smtClean="0">
                <a:solidFill>
                  <a:srgbClr val="00B050"/>
                </a:solidFill>
              </a:rPr>
              <a:t>&lt;ul&gt;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>
                <a:solidFill>
                  <a:srgbClr val="00B050"/>
                </a:solidFill>
              </a:rPr>
              <a:t>	</a:t>
            </a:r>
            <a:r>
              <a:rPr lang="es-CO" sz="2400" b="1" dirty="0" smtClean="0">
                <a:solidFill>
                  <a:srgbClr val="00B050"/>
                </a:solidFill>
              </a:rPr>
              <a:t>&lt;li&gt;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dirty="0" smtClean="0"/>
              <a:t>	</a:t>
            </a:r>
            <a:r>
              <a:rPr lang="es-CO" sz="2400" dirty="0">
                <a:solidFill>
                  <a:srgbClr val="7030A0"/>
                </a:solidFill>
              </a:rPr>
              <a:t>&lt;a&gt;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</a:t>
            </a:r>
            <a:r>
              <a:rPr lang="es-CO" sz="2400" dirty="0" smtClean="0">
                <a:solidFill>
                  <a:srgbClr val="7030A0"/>
                </a:solidFill>
              </a:rPr>
              <a:t>		&lt;</a:t>
            </a:r>
            <a:r>
              <a:rPr lang="es-CO" sz="2400" dirty="0" err="1">
                <a:solidFill>
                  <a:srgbClr val="7030A0"/>
                </a:solidFill>
              </a:rPr>
              <a:t>span</a:t>
            </a:r>
            <a:r>
              <a:rPr lang="es-CO" sz="24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	</a:t>
            </a:r>
            <a:r>
              <a:rPr lang="es-CO" sz="2400" dirty="0" smtClean="0">
                <a:solidFill>
                  <a:srgbClr val="7030A0"/>
                </a:solidFill>
              </a:rPr>
              <a:t>		Texto </a:t>
            </a:r>
            <a:r>
              <a:rPr lang="es-CO" sz="2400" dirty="0">
                <a:solidFill>
                  <a:srgbClr val="7030A0"/>
                </a:solidFill>
              </a:rPr>
              <a:t>botón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7030A0"/>
                </a:solidFill>
              </a:rPr>
              <a:t>	</a:t>
            </a:r>
            <a:r>
              <a:rPr lang="es-CO" sz="2400" dirty="0" smtClean="0">
                <a:solidFill>
                  <a:srgbClr val="7030A0"/>
                </a:solidFill>
              </a:rPr>
              <a:t>		&lt;/</a:t>
            </a:r>
            <a:r>
              <a:rPr lang="es-CO" sz="2400" dirty="0" err="1">
                <a:solidFill>
                  <a:srgbClr val="7030A0"/>
                </a:solidFill>
              </a:rPr>
              <a:t>span</a:t>
            </a:r>
            <a:r>
              <a:rPr lang="es-CO" sz="2400" dirty="0" smtClean="0">
                <a:solidFill>
                  <a:srgbClr val="7030A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 smtClean="0">
                <a:solidFill>
                  <a:srgbClr val="7030A0"/>
                </a:solidFill>
              </a:rPr>
              <a:t>		&lt;/a&gt;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dirty="0" smtClean="0"/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&lt;ul&gt;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&lt;li&gt;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&lt;a&gt;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	&lt;</a:t>
            </a:r>
            <a:r>
              <a:rPr lang="es-CO" sz="2400" dirty="0" err="1" smtClean="0">
                <a:solidFill>
                  <a:srgbClr val="0070C0"/>
                </a:solidFill>
              </a:rPr>
              <a:t>span</a:t>
            </a:r>
            <a:r>
              <a:rPr lang="es-CO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	&lt;/</a:t>
            </a:r>
            <a:r>
              <a:rPr lang="es-CO" sz="2400" dirty="0" err="1" smtClean="0">
                <a:solidFill>
                  <a:srgbClr val="0070C0"/>
                </a:solidFill>
              </a:rPr>
              <a:t>span</a:t>
            </a:r>
            <a:r>
              <a:rPr lang="es-CO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	&lt;/a&gt;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	&lt;/li&gt;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>
                <a:solidFill>
                  <a:srgbClr val="0070C0"/>
                </a:solidFill>
              </a:rPr>
              <a:t>	</a:t>
            </a:r>
            <a:r>
              <a:rPr lang="es-CO" sz="2400" dirty="0" smtClean="0">
                <a:solidFill>
                  <a:srgbClr val="0070C0"/>
                </a:solidFill>
              </a:rPr>
              <a:t>	&lt;/ul&gt;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dirty="0"/>
              <a:t>	</a:t>
            </a:r>
            <a:r>
              <a:rPr lang="es-CO" sz="2400" b="1" dirty="0" smtClean="0">
                <a:solidFill>
                  <a:srgbClr val="00B050"/>
                </a:solidFill>
              </a:rPr>
              <a:t>&lt;/li&gt;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s-CO" sz="2400" b="1" dirty="0" smtClean="0">
                <a:solidFill>
                  <a:srgbClr val="00B050"/>
                </a:solidFill>
              </a:rPr>
              <a:t>&lt;/ul&gt;</a:t>
            </a:r>
            <a:endParaRPr lang="es-CO" sz="4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267744" y="1340768"/>
            <a:ext cx="6419056" cy="4785395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Para </a:t>
            </a:r>
            <a:r>
              <a:rPr lang="es-CO" dirty="0"/>
              <a:t>colores</a:t>
            </a:r>
            <a:r>
              <a:rPr lang="es-CO" dirty="0" smtClean="0"/>
              <a:t>, mejor </a:t>
            </a:r>
            <a:r>
              <a:rPr lang="es-CO" dirty="0"/>
              <a:t>usar tres </a:t>
            </a:r>
            <a:r>
              <a:rPr lang="es-CO" dirty="0" smtClean="0"/>
              <a:t>Caracteres </a:t>
            </a:r>
            <a:r>
              <a:rPr lang="es-CO" dirty="0"/>
              <a:t>en lugar de </a:t>
            </a:r>
            <a:r>
              <a:rPr lang="es-CO" dirty="0" smtClean="0"/>
              <a:t>6</a:t>
            </a:r>
            <a:br>
              <a:rPr lang="es-CO" dirty="0" smtClean="0"/>
            </a:br>
            <a:r>
              <a:rPr lang="es-CO" dirty="0" smtClean="0"/>
              <a:t>	</a:t>
            </a:r>
            <a:r>
              <a:rPr lang="es-CO" dirty="0" smtClean="0">
                <a:solidFill>
                  <a:srgbClr val="0070C0"/>
                </a:solidFill>
              </a:rPr>
              <a:t>#FF00000  |  #F00</a:t>
            </a:r>
            <a:endParaRPr lang="es-CO" dirty="0">
              <a:solidFill>
                <a:srgbClr val="0070C0"/>
              </a:solidFill>
            </a:endParaRPr>
          </a:p>
          <a:p>
            <a:r>
              <a:rPr lang="es-CO" dirty="0" err="1" smtClean="0"/>
              <a:t>Indentar</a:t>
            </a:r>
            <a:r>
              <a:rPr lang="es-CO" dirty="0" smtClean="0"/>
              <a:t> </a:t>
            </a:r>
            <a:r>
              <a:rPr lang="es-CO" dirty="0"/>
              <a:t>código</a:t>
            </a:r>
          </a:p>
          <a:p>
            <a:r>
              <a:rPr lang="es-CO" dirty="0" smtClean="0"/>
              <a:t>Rutas </a:t>
            </a:r>
            <a:r>
              <a:rPr lang="es-CO" dirty="0"/>
              <a:t>de acceso a los apuntadores y </a:t>
            </a:r>
            <a:r>
              <a:rPr lang="es-CO" dirty="0" smtClean="0"/>
              <a:t>selectores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 err="1"/>
              <a:t>PseudoElementos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/>
              <a:t>estilos genéricos para </a:t>
            </a:r>
            <a:r>
              <a:rPr lang="es-CO" dirty="0" smtClean="0"/>
              <a:t>etiquetas</a:t>
            </a:r>
            <a:br>
              <a:rPr lang="es-CO" dirty="0" smtClean="0"/>
            </a:br>
            <a:r>
              <a:rPr lang="es-CO" sz="2200" dirty="0" smtClean="0"/>
              <a:t>(menos </a:t>
            </a:r>
            <a:r>
              <a:rPr lang="es-CO" sz="2200" dirty="0"/>
              <a:t>código)</a:t>
            </a:r>
          </a:p>
          <a:p>
            <a:r>
              <a:rPr lang="es-CO" dirty="0" smtClean="0"/>
              <a:t>Usar </a:t>
            </a:r>
            <a:r>
              <a:rPr lang="es-CO" dirty="0" err="1"/>
              <a:t>PseudoClasses</a:t>
            </a:r>
            <a:endParaRPr lang="es-CO" dirty="0"/>
          </a:p>
          <a:p>
            <a:r>
              <a:rPr lang="es-CO" dirty="0" smtClean="0"/>
              <a:t>Usar </a:t>
            </a:r>
            <a:r>
              <a:rPr lang="es-CO" dirty="0" err="1"/>
              <a:t>Sprites</a:t>
            </a:r>
            <a:endParaRPr lang="es-CO" dirty="0"/>
          </a:p>
          <a:p>
            <a:r>
              <a:rPr lang="es-CO" dirty="0" smtClean="0"/>
              <a:t>Múltiples imágenes</a:t>
            </a:r>
          </a:p>
        </p:txBody>
      </p:sp>
    </p:spTree>
    <p:extLst>
      <p:ext uri="{BB962C8B-B14F-4D97-AF65-F5344CB8AC3E}">
        <p14:creationId xmlns:p14="http://schemas.microsoft.com/office/powerpoint/2010/main" val="21551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Uso de </a:t>
            </a:r>
            <a:r>
              <a:rPr lang="es-CO" dirty="0" err="1" smtClean="0"/>
              <a:t>Viewports</a:t>
            </a:r>
            <a:r>
              <a:rPr lang="es-CO" dirty="0" smtClean="0"/>
              <a:t> en el HTML</a:t>
            </a:r>
            <a:endParaRPr lang="es-CO" dirty="0"/>
          </a:p>
          <a:p>
            <a:r>
              <a:rPr lang="es-CO" smtClean="0"/>
              <a:t>Uso de @media en el CSS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4064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Arial Black</vt:lpstr>
      <vt:lpstr>Arial Narrow</vt:lpstr>
      <vt:lpstr>Baskerville Old Face</vt:lpstr>
      <vt:lpstr>Calibri</vt:lpstr>
      <vt:lpstr>Helvetica LT Std Compressed</vt:lpstr>
      <vt:lpstr>Helvetica LT Std Cond</vt:lpstr>
      <vt:lpstr>Tema de Office</vt:lpstr>
      <vt:lpstr>Mejores prácticas para utilizar CSS</vt:lpstr>
      <vt:lpstr>Sergio Acosta</vt:lpstr>
      <vt:lpstr>CSS 3.0 supported</vt:lpstr>
      <vt:lpstr>HTML</vt:lpstr>
      <vt:lpstr>HTML</vt:lpstr>
      <vt:lpstr>CSS</vt:lpstr>
      <vt:lpstr>Responsive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Interfaz, Narrativa no lineal e Interactividad</dc:title>
  <dc:creator>LeaP Simple</dc:creator>
  <cp:lastModifiedBy>LeaP Simple</cp:lastModifiedBy>
  <cp:revision>137</cp:revision>
  <dcterms:created xsi:type="dcterms:W3CDTF">2010-10-19T02:38:51Z</dcterms:created>
  <dcterms:modified xsi:type="dcterms:W3CDTF">2015-10-28T23:07:18Z</dcterms:modified>
</cp:coreProperties>
</file>