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2" r:id="rId2"/>
  </p:sldMasterIdLst>
  <p:notesMasterIdLst>
    <p:notesMasterId r:id="rId22"/>
  </p:notesMasterIdLst>
  <p:sldIdLst>
    <p:sldId id="257" r:id="rId3"/>
    <p:sldId id="259" r:id="rId4"/>
    <p:sldId id="258" r:id="rId5"/>
    <p:sldId id="260" r:id="rId6"/>
    <p:sldId id="261" r:id="rId7"/>
    <p:sldId id="262" r:id="rId8"/>
    <p:sldId id="265" r:id="rId9"/>
    <p:sldId id="264" r:id="rId10"/>
    <p:sldId id="268" r:id="rId11"/>
    <p:sldId id="270" r:id="rId12"/>
    <p:sldId id="272" r:id="rId13"/>
    <p:sldId id="275" r:id="rId14"/>
    <p:sldId id="276" r:id="rId15"/>
    <p:sldId id="269" r:id="rId16"/>
    <p:sldId id="277" r:id="rId17"/>
    <p:sldId id="278" r:id="rId18"/>
    <p:sldId id="279" r:id="rId19"/>
    <p:sldId id="281" r:id="rId20"/>
    <p:sldId id="28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0" d="100"/>
          <a:sy n="70" d="100"/>
        </p:scale>
        <p:origin x="13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85E019-55DE-4822-A9D1-1F537C24DDD5}" type="datetimeFigureOut">
              <a:rPr lang="en-US" smtClean="0"/>
              <a:t>10/27/2015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A47F21-7914-4EF2-A1AA-96C09CDCB93B}" type="slidenum">
              <a:rPr lang="en-US" smtClean="0"/>
              <a:t>‹#›</a:t>
            </a:fld>
            <a:endParaRPr lang="en-US"/>
          </a:p>
        </p:txBody>
      </p:sp>
    </p:spTree>
    <p:extLst>
      <p:ext uri="{BB962C8B-B14F-4D97-AF65-F5344CB8AC3E}">
        <p14:creationId xmlns:p14="http://schemas.microsoft.com/office/powerpoint/2010/main" val="1666458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10"/>
          </p:nvPr>
        </p:nvSpPr>
        <p:spPr/>
        <p:txBody>
          <a:bodyPr/>
          <a:lstStyle/>
          <a:p>
            <a:fld id="{E604C63D-FD42-49E2-9D2E-C1E36AFC8394}" type="slidenum">
              <a:rPr lang="es-CO" smtClean="0">
                <a:solidFill>
                  <a:prstClr val="black"/>
                </a:solidFill>
              </a:rPr>
              <a:pPr/>
              <a:t>1</a:t>
            </a:fld>
            <a:endParaRPr lang="es-CO">
              <a:solidFill>
                <a:prstClr val="black"/>
              </a:solidFill>
            </a:endParaRPr>
          </a:p>
        </p:txBody>
      </p:sp>
    </p:spTree>
    <p:extLst>
      <p:ext uri="{BB962C8B-B14F-4D97-AF65-F5344CB8AC3E}">
        <p14:creationId xmlns:p14="http://schemas.microsoft.com/office/powerpoint/2010/main" val="35058647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3A47F21-7914-4EF2-A1AA-96C09CDCB93B}" type="slidenum">
              <a:rPr lang="en-US" smtClean="0"/>
              <a:t>10</a:t>
            </a:fld>
            <a:endParaRPr lang="en-US"/>
          </a:p>
        </p:txBody>
      </p:sp>
    </p:spTree>
    <p:extLst>
      <p:ext uri="{BB962C8B-B14F-4D97-AF65-F5344CB8AC3E}">
        <p14:creationId xmlns:p14="http://schemas.microsoft.com/office/powerpoint/2010/main" val="3265765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3A47F21-7914-4EF2-A1AA-96C09CDCB93B}" type="slidenum">
              <a:rPr lang="en-US" smtClean="0"/>
              <a:t>11</a:t>
            </a:fld>
            <a:endParaRPr lang="en-US"/>
          </a:p>
        </p:txBody>
      </p:sp>
    </p:spTree>
    <p:extLst>
      <p:ext uri="{BB962C8B-B14F-4D97-AF65-F5344CB8AC3E}">
        <p14:creationId xmlns:p14="http://schemas.microsoft.com/office/powerpoint/2010/main" val="28849312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3A47F21-7914-4EF2-A1AA-96C09CDCB93B}" type="slidenum">
              <a:rPr lang="en-US" smtClean="0"/>
              <a:t>12</a:t>
            </a:fld>
            <a:endParaRPr lang="en-US"/>
          </a:p>
        </p:txBody>
      </p:sp>
    </p:spTree>
    <p:extLst>
      <p:ext uri="{BB962C8B-B14F-4D97-AF65-F5344CB8AC3E}">
        <p14:creationId xmlns:p14="http://schemas.microsoft.com/office/powerpoint/2010/main" val="22066800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3A47F21-7914-4EF2-A1AA-96C09CDCB93B}" type="slidenum">
              <a:rPr lang="en-US" smtClean="0"/>
              <a:t>13</a:t>
            </a:fld>
            <a:endParaRPr lang="en-US"/>
          </a:p>
        </p:txBody>
      </p:sp>
    </p:spTree>
    <p:extLst>
      <p:ext uri="{BB962C8B-B14F-4D97-AF65-F5344CB8AC3E}">
        <p14:creationId xmlns:p14="http://schemas.microsoft.com/office/powerpoint/2010/main" val="39150741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3A47F21-7914-4EF2-A1AA-96C09CDCB93B}" type="slidenum">
              <a:rPr lang="en-US" smtClean="0"/>
              <a:t>14</a:t>
            </a:fld>
            <a:endParaRPr lang="en-US"/>
          </a:p>
        </p:txBody>
      </p:sp>
    </p:spTree>
    <p:extLst>
      <p:ext uri="{BB962C8B-B14F-4D97-AF65-F5344CB8AC3E}">
        <p14:creationId xmlns:p14="http://schemas.microsoft.com/office/powerpoint/2010/main" val="12486348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3A47F21-7914-4EF2-A1AA-96C09CDCB93B}" type="slidenum">
              <a:rPr lang="en-US" smtClean="0"/>
              <a:t>15</a:t>
            </a:fld>
            <a:endParaRPr lang="en-US"/>
          </a:p>
        </p:txBody>
      </p:sp>
    </p:spTree>
    <p:extLst>
      <p:ext uri="{BB962C8B-B14F-4D97-AF65-F5344CB8AC3E}">
        <p14:creationId xmlns:p14="http://schemas.microsoft.com/office/powerpoint/2010/main" val="34399444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3A47F21-7914-4EF2-A1AA-96C09CDCB93B}" type="slidenum">
              <a:rPr lang="en-US" smtClean="0"/>
              <a:t>16</a:t>
            </a:fld>
            <a:endParaRPr lang="en-US"/>
          </a:p>
        </p:txBody>
      </p:sp>
    </p:spTree>
    <p:extLst>
      <p:ext uri="{BB962C8B-B14F-4D97-AF65-F5344CB8AC3E}">
        <p14:creationId xmlns:p14="http://schemas.microsoft.com/office/powerpoint/2010/main" val="39972923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3A47F21-7914-4EF2-A1AA-96C09CDCB93B}" type="slidenum">
              <a:rPr lang="en-US" smtClean="0"/>
              <a:t>17</a:t>
            </a:fld>
            <a:endParaRPr lang="en-US"/>
          </a:p>
        </p:txBody>
      </p:sp>
    </p:spTree>
    <p:extLst>
      <p:ext uri="{BB962C8B-B14F-4D97-AF65-F5344CB8AC3E}">
        <p14:creationId xmlns:p14="http://schemas.microsoft.com/office/powerpoint/2010/main" val="37931988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31436"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DCD61BB-790A-4EFE-904A-F3FC061E4182}" type="datetime8">
              <a:rPr lang="en-US" smtClean="0">
                <a:solidFill>
                  <a:prstClr val="black"/>
                </a:solidFill>
              </a:rPr>
              <a:pPr/>
              <a:t>10/27/2015 8:40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3301181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3A47F21-7914-4EF2-A1AA-96C09CDCB93B}" type="slidenum">
              <a:rPr lang="en-US" smtClean="0"/>
              <a:t>19</a:t>
            </a:fld>
            <a:endParaRPr lang="en-US"/>
          </a:p>
        </p:txBody>
      </p:sp>
    </p:spTree>
    <p:extLst>
      <p:ext uri="{BB962C8B-B14F-4D97-AF65-F5344CB8AC3E}">
        <p14:creationId xmlns:p14="http://schemas.microsoft.com/office/powerpoint/2010/main" val="1950206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3A47F21-7914-4EF2-A1AA-96C09CDCB93B}" type="slidenum">
              <a:rPr lang="en-US" smtClean="0"/>
              <a:t>2</a:t>
            </a:fld>
            <a:endParaRPr lang="en-US"/>
          </a:p>
        </p:txBody>
      </p:sp>
    </p:spTree>
    <p:extLst>
      <p:ext uri="{BB962C8B-B14F-4D97-AF65-F5344CB8AC3E}">
        <p14:creationId xmlns:p14="http://schemas.microsoft.com/office/powerpoint/2010/main" val="1415985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3A47F21-7914-4EF2-A1AA-96C09CDCB93B}" type="slidenum">
              <a:rPr lang="en-US" smtClean="0"/>
              <a:t>3</a:t>
            </a:fld>
            <a:endParaRPr lang="en-US"/>
          </a:p>
        </p:txBody>
      </p:sp>
    </p:spTree>
    <p:extLst>
      <p:ext uri="{BB962C8B-B14F-4D97-AF65-F5344CB8AC3E}">
        <p14:creationId xmlns:p14="http://schemas.microsoft.com/office/powerpoint/2010/main" val="4119740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3A47F21-7914-4EF2-A1AA-96C09CDCB93B}" type="slidenum">
              <a:rPr lang="en-US" smtClean="0"/>
              <a:t>4</a:t>
            </a:fld>
            <a:endParaRPr lang="en-US"/>
          </a:p>
        </p:txBody>
      </p:sp>
    </p:spTree>
    <p:extLst>
      <p:ext uri="{BB962C8B-B14F-4D97-AF65-F5344CB8AC3E}">
        <p14:creationId xmlns:p14="http://schemas.microsoft.com/office/powerpoint/2010/main" val="2984902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3A47F21-7914-4EF2-A1AA-96C09CDCB93B}" type="slidenum">
              <a:rPr lang="en-US" smtClean="0"/>
              <a:t>5</a:t>
            </a:fld>
            <a:endParaRPr lang="en-US"/>
          </a:p>
        </p:txBody>
      </p:sp>
    </p:spTree>
    <p:extLst>
      <p:ext uri="{BB962C8B-B14F-4D97-AF65-F5344CB8AC3E}">
        <p14:creationId xmlns:p14="http://schemas.microsoft.com/office/powerpoint/2010/main" val="1279125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3A47F21-7914-4EF2-A1AA-96C09CDCB93B}" type="slidenum">
              <a:rPr lang="en-US" smtClean="0"/>
              <a:t>6</a:t>
            </a:fld>
            <a:endParaRPr lang="en-US"/>
          </a:p>
        </p:txBody>
      </p:sp>
    </p:spTree>
    <p:extLst>
      <p:ext uri="{BB962C8B-B14F-4D97-AF65-F5344CB8AC3E}">
        <p14:creationId xmlns:p14="http://schemas.microsoft.com/office/powerpoint/2010/main" val="24145928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3A47F21-7914-4EF2-A1AA-96C09CDCB93B}" type="slidenum">
              <a:rPr lang="en-US" smtClean="0"/>
              <a:t>7</a:t>
            </a:fld>
            <a:endParaRPr lang="en-US"/>
          </a:p>
        </p:txBody>
      </p:sp>
    </p:spTree>
    <p:extLst>
      <p:ext uri="{BB962C8B-B14F-4D97-AF65-F5344CB8AC3E}">
        <p14:creationId xmlns:p14="http://schemas.microsoft.com/office/powerpoint/2010/main" val="25692830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3A47F21-7914-4EF2-A1AA-96C09CDCB93B}" type="slidenum">
              <a:rPr lang="en-US" smtClean="0"/>
              <a:t>8</a:t>
            </a:fld>
            <a:endParaRPr lang="en-US"/>
          </a:p>
        </p:txBody>
      </p:sp>
    </p:spTree>
    <p:extLst>
      <p:ext uri="{BB962C8B-B14F-4D97-AF65-F5344CB8AC3E}">
        <p14:creationId xmlns:p14="http://schemas.microsoft.com/office/powerpoint/2010/main" val="1261780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3A47F21-7914-4EF2-A1AA-96C09CDCB93B}" type="slidenum">
              <a:rPr lang="en-US" smtClean="0"/>
              <a:t>9</a:t>
            </a:fld>
            <a:endParaRPr lang="en-US"/>
          </a:p>
        </p:txBody>
      </p:sp>
    </p:spTree>
    <p:extLst>
      <p:ext uri="{BB962C8B-B14F-4D97-AF65-F5344CB8AC3E}">
        <p14:creationId xmlns:p14="http://schemas.microsoft.com/office/powerpoint/2010/main" val="1831813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ED7D000-929E-4E79-83BF-EE7B7395987B}" type="datetimeFigureOut">
              <a:rPr lang="en-US" smtClean="0">
                <a:solidFill>
                  <a:prstClr val="black">
                    <a:tint val="75000"/>
                  </a:prstClr>
                </a:solidFill>
              </a:rPr>
              <a:pPr/>
              <a:t>10/27/2015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C2906E7-7F46-4F96-A148-AE7D484780F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81109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D7D000-929E-4E79-83BF-EE7B7395987B}" type="datetimeFigureOut">
              <a:rPr lang="en-US" smtClean="0">
                <a:solidFill>
                  <a:prstClr val="black">
                    <a:tint val="75000"/>
                  </a:prstClr>
                </a:solidFill>
              </a:rPr>
              <a:pPr/>
              <a:t>10/27/2015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C2906E7-7F46-4F96-A148-AE7D484780F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60837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D7D000-929E-4E79-83BF-EE7B7395987B}" type="datetimeFigureOut">
              <a:rPr lang="en-US" smtClean="0">
                <a:solidFill>
                  <a:prstClr val="black">
                    <a:tint val="75000"/>
                  </a:prstClr>
                </a:solidFill>
              </a:rPr>
              <a:pPr/>
              <a:t>10/27/2015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C2906E7-7F46-4F96-A148-AE7D484780F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87302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ag_Lin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8" y="3050437"/>
            <a:ext cx="11151917" cy="757131"/>
          </a:xfrm>
          <a:prstGeom prst="rect">
            <a:avLst/>
          </a:prstGeom>
        </p:spPr>
        <p:txBody>
          <a:bodyPr anchor="ctr" anchorCtr="0"/>
          <a:lstStyle>
            <a:lvl1pPr>
              <a:defRPr sz="5467" spc="0" baseline="0">
                <a:solidFill>
                  <a:schemeClr val="tx1">
                    <a:alpha val="99000"/>
                  </a:schemeClr>
                </a:solidFill>
              </a:defRPr>
            </a:lvl1pPr>
          </a:lstStyle>
          <a:p>
            <a:r>
              <a:rPr lang="en-US" dirty="0" smtClean="0"/>
              <a:t>Click to edit title style</a:t>
            </a:r>
            <a:endParaRPr lang="en-US" dirty="0"/>
          </a:p>
        </p:txBody>
      </p:sp>
    </p:spTree>
    <p:extLst>
      <p:ext uri="{BB962C8B-B14F-4D97-AF65-F5344CB8AC3E}">
        <p14:creationId xmlns:p14="http://schemas.microsoft.com/office/powerpoint/2010/main" val="3438421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solidFill>
                  <a:prstClr val="black">
                    <a:tint val="75000"/>
                  </a:prstClr>
                </a:solidFill>
              </a:rPr>
              <a:pPr/>
              <a:t>‹#›</a:t>
            </a:fld>
            <a:endParaRPr lang="en-US">
              <a:solidFill>
                <a:prstClr val="black">
                  <a:tint val="75000"/>
                </a:prstClr>
              </a:solidFill>
            </a:endParaRPr>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78307063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solidFill>
                  <a:prstClr val="black">
                    <a:tint val="75000"/>
                  </a:prstClr>
                </a:solidFill>
              </a:rPr>
              <a:pPr/>
              <a:t>‹#›</a:t>
            </a:fld>
            <a:endParaRPr lang="en-US">
              <a:solidFill>
                <a:prstClr val="black">
                  <a:tint val="75000"/>
                </a:prstClr>
              </a:solidFill>
            </a:endParaRPr>
          </a:p>
        </p:txBody>
      </p:sp>
      <p:graphicFrame>
        <p:nvGraphicFramePr>
          <p:cNvPr id="6" name="Table 5"/>
          <p:cNvGraphicFramePr>
            <a:graphicFrameLocks noGrp="1"/>
          </p:cNvGraphicFramePr>
          <p:nvPr userDrawn="1">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67898282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365164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a:lnSpc>
                  <a:spcPct val="90000"/>
                </a:lnSpc>
                <a:spcBef>
                  <a:spcPct val="20000"/>
                </a:spcBef>
                <a:buSzPct val="80000"/>
                <a:buFont typeface="Arial" pitchFamily="34" charset="0"/>
                <a:buNone/>
              </a:pPr>
              <a:r>
                <a:rPr lang="en-US" sz="2000" dirty="0">
                  <a:solidFill>
                    <a:srgbClr val="00B0F0">
                      <a:lumMod val="50000"/>
                      <a:lumOff val="50000"/>
                    </a:srgbClr>
                  </a:solidFill>
                </a:rPr>
                <a:t>Microsoft /web</a:t>
              </a: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dirty="0">
                  <a:solidFill>
                    <a:srgbClr val="00B0F0">
                      <a:lumMod val="50000"/>
                      <a:lumOff val="50000"/>
                    </a:srgbClr>
                  </a:solidFill>
                </a:rPr>
                <a:t>®</a:t>
              </a:r>
            </a:p>
          </p:txBody>
        </p:sp>
      </p:grpSp>
    </p:spTree>
    <p:extLst>
      <p:ext uri="{BB962C8B-B14F-4D97-AF65-F5344CB8AC3E}">
        <p14:creationId xmlns:p14="http://schemas.microsoft.com/office/powerpoint/2010/main" val="2721214856"/>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a:lnSpc>
                  <a:spcPct val="90000"/>
                </a:lnSpc>
                <a:spcBef>
                  <a:spcPct val="20000"/>
                </a:spcBef>
                <a:buSzPct val="80000"/>
                <a:buFont typeface="Arial" pitchFamily="34" charset="0"/>
                <a:buNone/>
              </a:pPr>
              <a:r>
                <a:rPr lang="en-US" sz="2000" dirty="0">
                  <a:solidFill>
                    <a:srgbClr val="00B0F0">
                      <a:lumMod val="50000"/>
                      <a:lumOff val="50000"/>
                    </a:srgbClr>
                  </a:solidFill>
                </a:rPr>
                <a:t>Microsoft /web</a:t>
              </a: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dirty="0">
                  <a:solidFill>
                    <a:srgbClr val="00B0F0">
                      <a:lumMod val="50000"/>
                      <a:lumOff val="50000"/>
                    </a:srgbClr>
                  </a:solidFill>
                </a:rPr>
                <a:t>®</a:t>
              </a:r>
            </a:p>
          </p:txBody>
        </p:sp>
      </p:grpSp>
    </p:spTree>
    <p:extLst>
      <p:ext uri="{BB962C8B-B14F-4D97-AF65-F5344CB8AC3E}">
        <p14:creationId xmlns:p14="http://schemas.microsoft.com/office/powerpoint/2010/main" val="3493383648"/>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a:lnSpc>
                  <a:spcPct val="90000"/>
                </a:lnSpc>
                <a:spcBef>
                  <a:spcPct val="20000"/>
                </a:spcBef>
                <a:buSzPct val="80000"/>
                <a:buFont typeface="Arial" pitchFamily="34" charset="0"/>
                <a:buNone/>
              </a:pPr>
              <a:r>
                <a:rPr lang="en-US" sz="2000" dirty="0">
                  <a:solidFill>
                    <a:srgbClr val="00B0F0">
                      <a:lumMod val="50000"/>
                      <a:lumOff val="50000"/>
                    </a:srgbClr>
                  </a:solidFill>
                </a:rPr>
                <a:t>Microsoft /web</a:t>
              </a: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dirty="0">
                  <a:solidFill>
                    <a:srgbClr val="00B0F0">
                      <a:lumMod val="50000"/>
                      <a:lumOff val="50000"/>
                    </a:srgbClr>
                  </a:solidFill>
                </a:rPr>
                <a:t>®</a:t>
              </a:r>
            </a:p>
          </p:txBody>
        </p:sp>
      </p:grpSp>
    </p:spTree>
    <p:extLst>
      <p:ext uri="{BB962C8B-B14F-4D97-AF65-F5344CB8AC3E}">
        <p14:creationId xmlns:p14="http://schemas.microsoft.com/office/powerpoint/2010/main" val="1044390625"/>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a:lnSpc>
                  <a:spcPct val="90000"/>
                </a:lnSpc>
                <a:spcBef>
                  <a:spcPct val="20000"/>
                </a:spcBef>
                <a:buSzPct val="80000"/>
                <a:buFont typeface="Arial" pitchFamily="34" charset="0"/>
                <a:buNone/>
              </a:pPr>
              <a:r>
                <a:rPr lang="en-US" sz="2000" dirty="0">
                  <a:solidFill>
                    <a:srgbClr val="00B0F0">
                      <a:lumMod val="50000"/>
                      <a:lumOff val="50000"/>
                    </a:srgbClr>
                  </a:solidFill>
                </a:rPr>
                <a:t>Microsoft /web</a:t>
              </a: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dirty="0">
                  <a:solidFill>
                    <a:srgbClr val="00B0F0">
                      <a:lumMod val="50000"/>
                      <a:lumOff val="50000"/>
                    </a:srgbClr>
                  </a:solidFill>
                </a:rPr>
                <a:t>®</a:t>
              </a:r>
            </a:p>
          </p:txBody>
        </p:sp>
      </p:grpSp>
    </p:spTree>
    <p:extLst>
      <p:ext uri="{BB962C8B-B14F-4D97-AF65-F5344CB8AC3E}">
        <p14:creationId xmlns:p14="http://schemas.microsoft.com/office/powerpoint/2010/main" val="3424411632"/>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D7D000-929E-4E79-83BF-EE7B7395987B}" type="datetimeFigureOut">
              <a:rPr lang="en-US" smtClean="0">
                <a:solidFill>
                  <a:prstClr val="black">
                    <a:tint val="75000"/>
                  </a:prstClr>
                </a:solidFill>
              </a:rPr>
              <a:pPr/>
              <a:t>10/27/2015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C2906E7-7F46-4F96-A148-AE7D484780F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301541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a:lnSpc>
                  <a:spcPct val="90000"/>
                </a:lnSpc>
                <a:spcBef>
                  <a:spcPct val="20000"/>
                </a:spcBef>
                <a:buSzPct val="80000"/>
                <a:buFont typeface="Arial" pitchFamily="34" charset="0"/>
                <a:buNone/>
              </a:pPr>
              <a:r>
                <a:rPr lang="en-US" sz="2000" dirty="0">
                  <a:solidFill>
                    <a:srgbClr val="00B0F0">
                      <a:lumMod val="50000"/>
                      <a:lumOff val="50000"/>
                    </a:srgbClr>
                  </a:solidFill>
                </a:rPr>
                <a:t>Microsoft /web</a:t>
              </a: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dirty="0">
                  <a:solidFill>
                    <a:srgbClr val="00B0F0">
                      <a:lumMod val="50000"/>
                      <a:lumOff val="50000"/>
                    </a:srgbClr>
                  </a:solidFill>
                </a:rPr>
                <a:t>®</a:t>
              </a:r>
            </a:p>
          </p:txBody>
        </p:sp>
      </p:grpSp>
    </p:spTree>
    <p:extLst>
      <p:ext uri="{BB962C8B-B14F-4D97-AF65-F5344CB8AC3E}">
        <p14:creationId xmlns:p14="http://schemas.microsoft.com/office/powerpoint/2010/main" val="170015887"/>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a:lnSpc>
                  <a:spcPct val="90000"/>
                </a:lnSpc>
                <a:spcBef>
                  <a:spcPct val="20000"/>
                </a:spcBef>
                <a:buSzPct val="80000"/>
                <a:buFont typeface="Arial" pitchFamily="34" charset="0"/>
                <a:buNone/>
              </a:pPr>
              <a:r>
                <a:rPr lang="en-US" sz="2000" dirty="0">
                  <a:solidFill>
                    <a:srgbClr val="00B0F0">
                      <a:lumMod val="50000"/>
                      <a:lumOff val="50000"/>
                    </a:srgbClr>
                  </a:solidFill>
                </a:rPr>
                <a:t>Microsoft /web</a:t>
              </a: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dirty="0">
                  <a:solidFill>
                    <a:srgbClr val="00B0F0">
                      <a:lumMod val="50000"/>
                      <a:lumOff val="50000"/>
                    </a:srgbClr>
                  </a:solidFill>
                </a:rPr>
                <a:t>®</a:t>
              </a:r>
            </a:p>
          </p:txBody>
        </p:sp>
      </p:grpSp>
    </p:spTree>
    <p:extLst>
      <p:ext uri="{BB962C8B-B14F-4D97-AF65-F5344CB8AC3E}">
        <p14:creationId xmlns:p14="http://schemas.microsoft.com/office/powerpoint/2010/main" val="3269763694"/>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3ECD89F-B5F5-4A67-9B2C-A463139BF9FF}" type="datetimeFigureOut">
              <a:rPr lang="en-US" smtClean="0">
                <a:solidFill>
                  <a:prstClr val="black">
                    <a:tint val="75000"/>
                  </a:prstClr>
                </a:solidFill>
              </a:rPr>
              <a:pPr/>
              <a:t>10/27/2015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55C4B81-4DD0-4C33-BDC9-0716FB52DF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579226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ECD89F-B5F5-4A67-9B2C-A463139BF9FF}" type="datetimeFigureOut">
              <a:rPr lang="en-US" smtClean="0">
                <a:solidFill>
                  <a:prstClr val="black">
                    <a:tint val="75000"/>
                  </a:prstClr>
                </a:solidFill>
              </a:rPr>
              <a:pPr/>
              <a:t>10/27/2015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55C4B81-4DD0-4C33-BDC9-0716FB52DF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73432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3ECD89F-B5F5-4A67-9B2C-A463139BF9FF}" type="datetimeFigureOut">
              <a:rPr lang="en-US" smtClean="0">
                <a:solidFill>
                  <a:prstClr val="black">
                    <a:tint val="75000"/>
                  </a:prstClr>
                </a:solidFill>
              </a:rPr>
              <a:pPr/>
              <a:t>10/27/2015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55C4B81-4DD0-4C33-BDC9-0716FB52DF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563498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3ECD89F-B5F5-4A67-9B2C-A463139BF9FF}" type="datetimeFigureOut">
              <a:rPr lang="en-US" smtClean="0">
                <a:solidFill>
                  <a:prstClr val="black">
                    <a:tint val="75000"/>
                  </a:prstClr>
                </a:solidFill>
              </a:rPr>
              <a:pPr/>
              <a:t>10/27/2015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55C4B81-4DD0-4C33-BDC9-0716FB52DF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909596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3ECD89F-B5F5-4A67-9B2C-A463139BF9FF}" type="datetimeFigureOut">
              <a:rPr lang="en-US" smtClean="0">
                <a:solidFill>
                  <a:prstClr val="black">
                    <a:tint val="75000"/>
                  </a:prstClr>
                </a:solidFill>
              </a:rPr>
              <a:pPr/>
              <a:t>10/27/2015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355C4B81-4DD0-4C33-BDC9-0716FB52DF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650216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ECD89F-B5F5-4A67-9B2C-A463139BF9FF}" type="datetimeFigureOut">
              <a:rPr lang="en-US" smtClean="0">
                <a:solidFill>
                  <a:prstClr val="black">
                    <a:tint val="75000"/>
                  </a:prstClr>
                </a:solidFill>
              </a:rPr>
              <a:pPr/>
              <a:t>10/27/2015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355C4B81-4DD0-4C33-BDC9-0716FB52DF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8440232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ECD89F-B5F5-4A67-9B2C-A463139BF9FF}" type="datetimeFigureOut">
              <a:rPr lang="en-US" smtClean="0">
                <a:solidFill>
                  <a:prstClr val="black">
                    <a:tint val="75000"/>
                  </a:prstClr>
                </a:solidFill>
              </a:rPr>
              <a:pPr/>
              <a:t>10/27/2015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55C4B81-4DD0-4C33-BDC9-0716FB52DF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835302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3ECD89F-B5F5-4A67-9B2C-A463139BF9FF}" type="datetimeFigureOut">
              <a:rPr lang="en-US" smtClean="0">
                <a:solidFill>
                  <a:prstClr val="black">
                    <a:tint val="75000"/>
                  </a:prstClr>
                </a:solidFill>
              </a:rPr>
              <a:pPr/>
              <a:t>10/27/2015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55C4B81-4DD0-4C33-BDC9-0716FB52DF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09936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62262"/>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D7D000-929E-4E79-83BF-EE7B7395987B}" type="datetimeFigureOut">
              <a:rPr lang="en-US" smtClean="0">
                <a:solidFill>
                  <a:prstClr val="black">
                    <a:tint val="75000"/>
                  </a:prstClr>
                </a:solidFill>
              </a:rPr>
              <a:pPr/>
              <a:t>10/27/2015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C2906E7-7F46-4F96-A148-AE7D484780F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1343752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3ECD89F-B5F5-4A67-9B2C-A463139BF9FF}" type="datetimeFigureOut">
              <a:rPr lang="en-US" smtClean="0">
                <a:solidFill>
                  <a:prstClr val="black">
                    <a:tint val="75000"/>
                  </a:prstClr>
                </a:solidFill>
              </a:rPr>
              <a:pPr/>
              <a:t>10/27/2015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55C4B81-4DD0-4C33-BDC9-0716FB52DF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595229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ECD89F-B5F5-4A67-9B2C-A463139BF9FF}" type="datetimeFigureOut">
              <a:rPr lang="en-US" smtClean="0">
                <a:solidFill>
                  <a:prstClr val="black">
                    <a:tint val="75000"/>
                  </a:prstClr>
                </a:solidFill>
              </a:rPr>
              <a:pPr/>
              <a:t>10/27/2015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55C4B81-4DD0-4C33-BDC9-0716FB52DF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2165226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ECD89F-B5F5-4A67-9B2C-A463139BF9FF}" type="datetimeFigureOut">
              <a:rPr lang="en-US" smtClean="0">
                <a:solidFill>
                  <a:prstClr val="black">
                    <a:tint val="75000"/>
                  </a:prstClr>
                </a:solidFill>
              </a:rPr>
              <a:pPr/>
              <a:t>10/27/2015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55C4B81-4DD0-4C33-BDC9-0716FB52DF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19427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69240" y="5670380"/>
            <a:ext cx="11653523" cy="896552"/>
          </a:xfrm>
        </p:spPr>
        <p:txBody>
          <a:bodyPr lIns="182880" tIns="146304" rIns="182880" bIns="146304" anchor="b">
            <a:noAutofit/>
          </a:bodyPr>
          <a:lstStyle>
            <a:lvl1pPr>
              <a:defRPr sz="1960" baseline="0">
                <a:latin typeface="+mn-lt"/>
              </a:defRPr>
            </a:lvl1pPr>
          </a:lstStyle>
          <a:p>
            <a:pPr lvl="0"/>
            <a:r>
              <a:rPr lang="en-US" dirty="0" smtClean="0"/>
              <a:t>Click to edit Master text styles</a:t>
            </a:r>
            <a:endParaRPr lang="en-US" dirty="0"/>
          </a:p>
        </p:txBody>
      </p:sp>
      <p:sp>
        <p:nvSpPr>
          <p:cNvPr id="2" name="Title 1"/>
          <p:cNvSpPr>
            <a:spLocks noGrp="1"/>
          </p:cNvSpPr>
          <p:nvPr>
            <p:ph type="title"/>
          </p:nvPr>
        </p:nvSpPr>
        <p:spPr>
          <a:xfrm>
            <a:off x="269240" y="2084174"/>
            <a:ext cx="11653523" cy="894996"/>
          </a:xfrm>
        </p:spPr>
        <p:txBody>
          <a:bodyPr/>
          <a:lstStyle>
            <a:lvl1pPr>
              <a:defRPr sz="5292"/>
            </a:lvl1pPr>
          </a:lstStyle>
          <a:p>
            <a:r>
              <a:rPr lang="en-US" dirty="0" smtClean="0"/>
              <a:t>Click to edit Master title style</a:t>
            </a:r>
            <a:endParaRPr lang="en-US" dirty="0"/>
          </a:p>
        </p:txBody>
      </p:sp>
    </p:spTree>
    <p:extLst>
      <p:ext uri="{BB962C8B-B14F-4D97-AF65-F5344CB8AC3E}">
        <p14:creationId xmlns:p14="http://schemas.microsoft.com/office/powerpoint/2010/main" val="17397111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ED7D000-929E-4E79-83BF-EE7B7395987B}" type="datetimeFigureOut">
              <a:rPr lang="en-US" smtClean="0">
                <a:solidFill>
                  <a:prstClr val="black">
                    <a:tint val="75000"/>
                  </a:prstClr>
                </a:solidFill>
              </a:rPr>
              <a:pPr/>
              <a:t>10/27/2015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C2906E7-7F46-4F96-A148-AE7D484780F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81466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1850" y="274638"/>
            <a:ext cx="10515600" cy="114300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1850"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1850" y="2193925"/>
            <a:ext cx="515620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89663"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9663" y="2193925"/>
            <a:ext cx="5157787"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ED7D000-929E-4E79-83BF-EE7B7395987B}" type="datetimeFigureOut">
              <a:rPr lang="en-US" smtClean="0">
                <a:solidFill>
                  <a:prstClr val="black">
                    <a:tint val="75000"/>
                  </a:prstClr>
                </a:solidFill>
              </a:rPr>
              <a:pPr/>
              <a:t>10/27/2015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4C2906E7-7F46-4F96-A148-AE7D484780F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24406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ED7D000-929E-4E79-83BF-EE7B7395987B}" type="datetimeFigureOut">
              <a:rPr lang="en-US" smtClean="0">
                <a:solidFill>
                  <a:prstClr val="black">
                    <a:tint val="75000"/>
                  </a:prstClr>
                </a:solidFill>
              </a:rPr>
              <a:pPr/>
              <a:t>10/27/2015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4C2906E7-7F46-4F96-A148-AE7D484780F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80848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D7D000-929E-4E79-83BF-EE7B7395987B}" type="datetimeFigureOut">
              <a:rPr lang="en-US" smtClean="0">
                <a:solidFill>
                  <a:prstClr val="black">
                    <a:tint val="75000"/>
                  </a:prstClr>
                </a:solidFill>
              </a:rPr>
              <a:pPr/>
              <a:t>10/27/2015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4C2906E7-7F46-4F96-A148-AE7D484780F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49759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D7D000-929E-4E79-83BF-EE7B7395987B}" type="datetimeFigureOut">
              <a:rPr lang="en-US" smtClean="0">
                <a:solidFill>
                  <a:prstClr val="black">
                    <a:tint val="75000"/>
                  </a:prstClr>
                </a:solidFill>
              </a:rPr>
              <a:pPr/>
              <a:t>10/27/2015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C2906E7-7F46-4F96-A148-AE7D484780F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71490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D7D000-929E-4E79-83BF-EE7B7395987B}" type="datetimeFigureOut">
              <a:rPr lang="en-US" smtClean="0">
                <a:solidFill>
                  <a:prstClr val="black">
                    <a:tint val="75000"/>
                  </a:prstClr>
                </a:solidFill>
              </a:rPr>
              <a:pPr/>
              <a:t>10/27/2015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C2906E7-7F46-4F96-A148-AE7D484780F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02434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theme" Target="../theme/theme2.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D7D000-929E-4E79-83BF-EE7B7395987B}" type="datetimeFigureOut">
              <a:rPr lang="en-US" smtClean="0">
                <a:solidFill>
                  <a:prstClr val="black">
                    <a:tint val="75000"/>
                  </a:prstClr>
                </a:solidFill>
              </a:rPr>
              <a:pPr/>
              <a:t>10/27/2015</a:t>
            </a:fld>
            <a:endParaRPr lang="en-US">
              <a:solidFill>
                <a:prstClr val="black">
                  <a:tint val="75000"/>
                </a:prstClr>
              </a:solidFill>
            </a:endParaRPr>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2906E7-7F46-4F96-A148-AE7D484780F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92618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ECD89F-B5F5-4A67-9B2C-A463139BF9FF}" type="datetimeFigureOut">
              <a:rPr lang="en-US" smtClean="0">
                <a:solidFill>
                  <a:prstClr val="black">
                    <a:tint val="75000"/>
                  </a:prstClr>
                </a:solidFill>
              </a:rPr>
              <a:pPr/>
              <a:t>10/27/2015</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5C4B81-4DD0-4C33-BDC9-0716FB52DF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35118372"/>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1.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5.png"/><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5.png"/><Relationship Id="rId5" Type="http://schemas.microsoft.com/office/2007/relationships/hdphoto" Target="../media/hdphoto1.wdp"/><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8.xml"/><Relationship Id="rId1" Type="http://schemas.openxmlformats.org/officeDocument/2006/relationships/slideLayout" Target="../slideLayouts/slideLayout33.xml"/><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5.png"/><Relationship Id="rId5" Type="http://schemas.microsoft.com/office/2007/relationships/hdphoto" Target="../media/hdphoto1.wdp"/><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34212" y="1205232"/>
            <a:ext cx="10515600" cy="1325563"/>
          </a:xfrm>
        </p:spPr>
        <p:txBody>
          <a:bodyPr>
            <a:normAutofit/>
          </a:bodyPr>
          <a:lstStyle/>
          <a:p>
            <a:pPr algn="l"/>
            <a:r>
              <a:rPr lang="es-CO" sz="5400" dirty="0" err="1" smtClean="0">
                <a:solidFill>
                  <a:schemeClr val="bg1"/>
                </a:solidFill>
                <a:latin typeface="Segoe UI" panose="020B0502040204020203" pitchFamily="34" charset="0"/>
                <a:cs typeface="Segoe UI" panose="020B0502040204020203" pitchFamily="34" charset="0"/>
              </a:rPr>
              <a:t>Detect</a:t>
            </a:r>
            <a:r>
              <a:rPr lang="es-CO" sz="5400" dirty="0" smtClean="0">
                <a:solidFill>
                  <a:schemeClr val="bg1"/>
                </a:solidFill>
                <a:latin typeface="Segoe UI" panose="020B0502040204020203" pitchFamily="34" charset="0"/>
                <a:cs typeface="Segoe UI" panose="020B0502040204020203" pitchFamily="34" charset="0"/>
              </a:rPr>
              <a:t> </a:t>
            </a:r>
            <a:r>
              <a:rPr lang="es-CO" sz="5400" dirty="0" err="1" smtClean="0">
                <a:solidFill>
                  <a:schemeClr val="bg1"/>
                </a:solidFill>
                <a:latin typeface="Segoe UI" panose="020B0502040204020203" pitchFamily="34" charset="0"/>
                <a:cs typeface="Segoe UI" panose="020B0502040204020203" pitchFamily="34" charset="0"/>
              </a:rPr>
              <a:t>features</a:t>
            </a:r>
            <a:r>
              <a:rPr lang="es-CO" sz="5400" dirty="0" smtClean="0">
                <a:solidFill>
                  <a:schemeClr val="bg1"/>
                </a:solidFill>
                <a:latin typeface="Segoe UI" panose="020B0502040204020203" pitchFamily="34" charset="0"/>
                <a:cs typeface="Segoe UI" panose="020B0502040204020203" pitchFamily="34" charset="0"/>
              </a:rPr>
              <a:t>, </a:t>
            </a:r>
            <a:r>
              <a:rPr lang="es-CO" sz="5400" dirty="0" err="1" smtClean="0">
                <a:solidFill>
                  <a:schemeClr val="bg1"/>
                </a:solidFill>
                <a:latin typeface="Segoe UI" panose="020B0502040204020203" pitchFamily="34" charset="0"/>
                <a:cs typeface="Segoe UI" panose="020B0502040204020203" pitchFamily="34" charset="0"/>
              </a:rPr>
              <a:t>not</a:t>
            </a:r>
            <a:r>
              <a:rPr lang="es-CO" sz="5400" dirty="0" smtClean="0">
                <a:solidFill>
                  <a:schemeClr val="bg1"/>
                </a:solidFill>
                <a:latin typeface="Segoe UI" panose="020B0502040204020203" pitchFamily="34" charset="0"/>
                <a:cs typeface="Segoe UI" panose="020B0502040204020203" pitchFamily="34" charset="0"/>
              </a:rPr>
              <a:t> browsers!</a:t>
            </a:r>
            <a:endParaRPr lang="nl-BE" sz="5400" dirty="0">
              <a:solidFill>
                <a:schemeClr val="bg1"/>
              </a:solidFill>
              <a:latin typeface="Segoe UI" panose="020B0502040204020203" pitchFamily="34" charset="0"/>
              <a:cs typeface="Segoe UI" panose="020B0502040204020203" pitchFamily="34" charset="0"/>
            </a:endParaRPr>
          </a:p>
        </p:txBody>
      </p:sp>
      <p:sp>
        <p:nvSpPr>
          <p:cNvPr id="6" name="Text Placeholder 2"/>
          <p:cNvSpPr txBox="1">
            <a:spLocks/>
          </p:cNvSpPr>
          <p:nvPr/>
        </p:nvSpPr>
        <p:spPr>
          <a:xfrm>
            <a:off x="734212" y="3608542"/>
            <a:ext cx="8207375" cy="1584325"/>
          </a:xfrm>
          <a:prstGeom prst="rect">
            <a:avLst/>
          </a:prstGeom>
        </p:spPr>
        <p:txBody>
          <a:bodyPr/>
          <a:lstStyle>
            <a:lvl1pPr marL="254828" marR="0" indent="-254828" algn="l" defTabSz="685864" rtl="0" eaLnBrk="1" fontAlgn="auto" latinLnBrk="0" hangingPunct="1">
              <a:lnSpc>
                <a:spcPct val="90000"/>
              </a:lnSpc>
              <a:spcBef>
                <a:spcPct val="20000"/>
              </a:spcBef>
              <a:spcAft>
                <a:spcPts val="0"/>
              </a:spcAft>
              <a:buClrTx/>
              <a:buSzPct val="90000"/>
              <a:buFont typeface="Arial" pitchFamily="34" charset="0"/>
              <a:buChar char="•"/>
              <a:tabLst/>
              <a:defRPr sz="2700" kern="1200" spc="-53" baseline="0">
                <a:solidFill>
                  <a:schemeClr val="bg1">
                    <a:lumMod val="75000"/>
                    <a:lumOff val="25000"/>
                    <a:alpha val="99000"/>
                  </a:schemeClr>
                </a:solidFill>
                <a:latin typeface="+mn-lt"/>
                <a:ea typeface="+mn-ea"/>
                <a:cs typeface="+mn-cs"/>
              </a:defRPr>
            </a:lvl1pPr>
            <a:lvl2pPr marL="429873" marR="0" indent="-175046" algn="l" defTabSz="685864"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solidFill>
                  <a:schemeClr val="bg1">
                    <a:lumMod val="75000"/>
                    <a:lumOff val="25000"/>
                    <a:alpha val="99000"/>
                  </a:schemeClr>
                </a:solidFill>
                <a:latin typeface="+mn-lt"/>
                <a:ea typeface="+mn-ea"/>
                <a:cs typeface="+mn-cs"/>
              </a:defRPr>
            </a:lvl2pPr>
            <a:lvl3pPr marL="598965" marR="0" indent="-169091" algn="l" defTabSz="685864" rtl="0" eaLnBrk="1" fontAlgn="auto" latinLnBrk="0" hangingPunct="1">
              <a:lnSpc>
                <a:spcPct val="90000"/>
              </a:lnSpc>
              <a:spcBef>
                <a:spcPct val="20000"/>
              </a:spcBef>
              <a:spcAft>
                <a:spcPts val="0"/>
              </a:spcAft>
              <a:buClrTx/>
              <a:buSzPct val="90000"/>
              <a:buFont typeface="Wingdings" pitchFamily="2" charset="2"/>
              <a:buChar char=""/>
              <a:tabLst>
                <a:tab pos="598965" algn="l"/>
              </a:tabLst>
              <a:defRPr sz="1800" kern="1200" spc="0" baseline="0">
                <a:solidFill>
                  <a:schemeClr val="bg1">
                    <a:lumMod val="75000"/>
                    <a:lumOff val="25000"/>
                    <a:alpha val="99000"/>
                  </a:schemeClr>
                </a:solidFill>
                <a:latin typeface="+mn-lt"/>
                <a:ea typeface="+mn-ea"/>
                <a:cs typeface="+mn-cs"/>
              </a:defRPr>
            </a:lvl3pPr>
            <a:lvl4pPr marL="772819" marR="0" indent="-173854" algn="l" defTabSz="685864"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solidFill>
                  <a:schemeClr val="bg1">
                    <a:lumMod val="75000"/>
                    <a:lumOff val="25000"/>
                    <a:alpha val="99000"/>
                  </a:schemeClr>
                </a:solidFill>
                <a:latin typeface="+mn-lt"/>
                <a:ea typeface="+mn-ea"/>
                <a:cs typeface="+mn-cs"/>
              </a:defRPr>
            </a:lvl4pPr>
            <a:lvl5pPr marL="941910" marR="0" indent="-169091" algn="l" defTabSz="685864" rtl="0" eaLnBrk="1" fontAlgn="auto" latinLnBrk="0" hangingPunct="1">
              <a:lnSpc>
                <a:spcPct val="90000"/>
              </a:lnSpc>
              <a:spcBef>
                <a:spcPct val="20000"/>
              </a:spcBef>
              <a:spcAft>
                <a:spcPts val="0"/>
              </a:spcAft>
              <a:buClrTx/>
              <a:buSzPct val="90000"/>
              <a:buFont typeface="Wingdings" pitchFamily="2" charset="2"/>
              <a:buChar char=""/>
              <a:tabLst>
                <a:tab pos="941910" algn="l"/>
              </a:tabLst>
              <a:defRPr sz="1500" kern="1200" spc="0" baseline="0">
                <a:solidFill>
                  <a:schemeClr val="bg1">
                    <a:lumMod val="75000"/>
                    <a:lumOff val="25000"/>
                    <a:alpha val="99000"/>
                  </a:schemeClr>
                </a:solidFill>
                <a:latin typeface="+mn-lt"/>
                <a:ea typeface="+mn-ea"/>
                <a:cs typeface="+mn-cs"/>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Font typeface="Arial" pitchFamily="34" charset="0"/>
              <a:buNone/>
            </a:pPr>
            <a:r>
              <a:rPr lang="de-CH" spc="0" dirty="0" smtClean="0">
                <a:solidFill>
                  <a:prstClr val="white"/>
                </a:solidFill>
                <a:latin typeface="Segoe UI" panose="020B0502040204020203" pitchFamily="34" charset="0"/>
                <a:cs typeface="Segoe UI" panose="020B0502040204020203" pitchFamily="34" charset="0"/>
              </a:rPr>
              <a:t>Hernán Guzmán Rendón</a:t>
            </a:r>
          </a:p>
          <a:p>
            <a:pPr marL="0" indent="0">
              <a:buFont typeface="Arial" pitchFamily="34" charset="0"/>
              <a:buNone/>
            </a:pPr>
            <a:r>
              <a:rPr lang="de-CH" sz="2000" spc="0" dirty="0" smtClean="0">
                <a:solidFill>
                  <a:prstClr val="white"/>
                </a:solidFill>
                <a:latin typeface="Segoe UI" panose="020B0502040204020203" pitchFamily="34" charset="0"/>
                <a:cs typeface="Segoe UI" panose="020B0502040204020203" pitchFamily="34" charset="0"/>
              </a:rPr>
              <a:t>.NET Developer – MVP ASP.NET/IIS</a:t>
            </a:r>
          </a:p>
          <a:p>
            <a:pPr marL="0" indent="0">
              <a:buFont typeface="Arial" pitchFamily="34" charset="0"/>
              <a:buNone/>
            </a:pPr>
            <a:r>
              <a:rPr lang="de-CH" sz="2000" spc="0" dirty="0" smtClean="0">
                <a:solidFill>
                  <a:prstClr val="white"/>
                </a:solidFill>
                <a:latin typeface="Segoe UI" panose="020B0502040204020203" pitchFamily="34" charset="0"/>
                <a:cs typeface="Segoe UI" panose="020B0502040204020203" pitchFamily="34" charset="0"/>
              </a:rPr>
              <a:t>Integrante de la comunidad @Avanet </a:t>
            </a:r>
          </a:p>
          <a:p>
            <a:pPr marL="0" indent="0">
              <a:buFont typeface="Arial" pitchFamily="34" charset="0"/>
              <a:buNone/>
            </a:pPr>
            <a:r>
              <a:rPr lang="de-CH" sz="1800" spc="0" dirty="0">
                <a:solidFill>
                  <a:prstClr val="white"/>
                </a:solidFill>
                <a:latin typeface="Segoe UI" panose="020B0502040204020203" pitchFamily="34" charset="0"/>
                <a:cs typeface="Segoe UI" panose="020B0502040204020203" pitchFamily="34" charset="0"/>
              </a:rPr>
              <a:t> </a:t>
            </a:r>
            <a:r>
              <a:rPr lang="de-CH" sz="1800" spc="0" dirty="0" smtClean="0">
                <a:solidFill>
                  <a:prstClr val="white"/>
                </a:solidFill>
                <a:latin typeface="Segoe UI" panose="020B0502040204020203" pitchFamily="34" charset="0"/>
                <a:cs typeface="Segoe UI" panose="020B0502040204020203" pitchFamily="34" charset="0"/>
              </a:rPr>
              <a:t>        @hernandgr</a:t>
            </a:r>
          </a:p>
        </p:txBody>
      </p:sp>
      <p:pic>
        <p:nvPicPr>
          <p:cNvPr id="18" name="Picture 2" descr="Full_logo_white"/>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76528" t="-9076" b="-1"/>
          <a:stretch/>
        </p:blipFill>
        <p:spPr bwMode="auto">
          <a:xfrm>
            <a:off x="930479" y="4742483"/>
            <a:ext cx="278106" cy="23909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avanet.org/Data/Sites/1/skins/Avanet-Metro-White/Imagenes/fondo.png"/>
          <p:cNvPicPr>
            <a:picLocks noChangeAspect="1" noChangeArrowheads="1"/>
          </p:cNvPicPr>
          <p:nvPr/>
        </p:nvPicPr>
        <p:blipFill>
          <a:blip r:embed="rId5" cstate="print">
            <a:duotone>
              <a:prstClr val="black"/>
              <a:schemeClr val="tx2">
                <a:tint val="45000"/>
                <a:satMod val="400000"/>
              </a:schemeClr>
            </a:duotone>
            <a:extLst>
              <a:ext uri="{BEBA8EAE-BF5A-486C-A8C5-ECC9F3942E4B}">
                <a14:imgProps xmlns:a14="http://schemas.microsoft.com/office/drawing/2010/main">
                  <a14:imgLayer r:embed="rId6">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5656771" y="0"/>
            <a:ext cx="6826398" cy="685701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C:\Users\bgarcia\Downloads\Logos\MCPD(all)\g3259.png"/>
          <p:cNvPicPr>
            <a:picLocks noChangeAspect="1" noChangeArrowheads="1"/>
          </p:cNvPicPr>
          <p:nvPr/>
        </p:nvPicPr>
        <p:blipFill>
          <a:blip r:embed="rId7" cstate="print"/>
          <a:srcRect/>
          <a:stretch>
            <a:fillRect/>
          </a:stretch>
        </p:blipFill>
        <p:spPr bwMode="auto">
          <a:xfrm>
            <a:off x="930479" y="5192867"/>
            <a:ext cx="1361602" cy="966845"/>
          </a:xfrm>
          <a:prstGeom prst="rect">
            <a:avLst/>
          </a:prstGeom>
          <a:noFill/>
        </p:spPr>
      </p:pic>
      <p:pic>
        <p:nvPicPr>
          <p:cNvPr id="4" name="Picture 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548846" y="5192867"/>
            <a:ext cx="2289053" cy="923546"/>
          </a:xfrm>
          <a:prstGeom prst="rect">
            <a:avLst/>
          </a:prstGeom>
        </p:spPr>
      </p:pic>
    </p:spTree>
    <p:extLst>
      <p:ext uri="{BB962C8B-B14F-4D97-AF65-F5344CB8AC3E}">
        <p14:creationId xmlns:p14="http://schemas.microsoft.com/office/powerpoint/2010/main" val="139695379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texto 2"/>
          <p:cNvSpPr txBox="1">
            <a:spLocks/>
          </p:cNvSpPr>
          <p:nvPr/>
        </p:nvSpPr>
        <p:spPr>
          <a:xfrm>
            <a:off x="2319227" y="960838"/>
            <a:ext cx="9001303" cy="1479708"/>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sz="4800" dirty="0" smtClean="0">
                <a:solidFill>
                  <a:schemeClr val="tx1"/>
                </a:solidFill>
              </a:rPr>
              <a:t>Compruebo solo las características necesarias</a:t>
            </a:r>
            <a:endParaRPr lang="es-CO" sz="4800" dirty="0">
              <a:solidFill>
                <a:schemeClr val="tx1"/>
              </a:solidFill>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9383" y="734240"/>
            <a:ext cx="1932904" cy="1932904"/>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43811" y="3616961"/>
            <a:ext cx="1932904" cy="1932904"/>
          </a:xfrm>
          <a:prstGeom prst="rect">
            <a:avLst/>
          </a:prstGeom>
        </p:spPr>
      </p:pic>
      <p:sp>
        <p:nvSpPr>
          <p:cNvPr id="7" name="Marcador de texto 2"/>
          <p:cNvSpPr txBox="1">
            <a:spLocks/>
          </p:cNvSpPr>
          <p:nvPr/>
        </p:nvSpPr>
        <p:spPr>
          <a:xfrm>
            <a:off x="2897746" y="3843559"/>
            <a:ext cx="6346065" cy="1479708"/>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sz="4800" dirty="0" smtClean="0">
                <a:solidFill>
                  <a:schemeClr val="tx1"/>
                </a:solidFill>
              </a:rPr>
              <a:t>Primero los estándares</a:t>
            </a:r>
            <a:endParaRPr lang="es-CO" sz="4800" dirty="0">
              <a:solidFill>
                <a:schemeClr val="tx1"/>
              </a:solidFill>
            </a:endParaRPr>
          </a:p>
        </p:txBody>
      </p:sp>
    </p:spTree>
    <p:extLst>
      <p:ext uri="{BB962C8B-B14F-4D97-AF65-F5344CB8AC3E}">
        <p14:creationId xmlns:p14="http://schemas.microsoft.com/office/powerpoint/2010/main" val="19530934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8650" y="84368"/>
            <a:ext cx="7529521" cy="834885"/>
          </a:xfrm>
        </p:spPr>
        <p:txBody>
          <a:bodyPr>
            <a:normAutofit fontScale="90000"/>
          </a:bodyPr>
          <a:lstStyle/>
          <a:p>
            <a:r>
              <a:rPr lang="en-US" sz="5400" dirty="0" err="1" smtClean="0">
                <a:solidFill>
                  <a:srgbClr val="FF0000"/>
                </a:solidFill>
              </a:rPr>
              <a:t>Navegador</a:t>
            </a:r>
            <a:r>
              <a:rPr lang="en-US" sz="5400" dirty="0" smtClean="0">
                <a:solidFill>
                  <a:srgbClr val="FF0000"/>
                </a:solidFill>
              </a:rPr>
              <a:t> vs </a:t>
            </a:r>
            <a:r>
              <a:rPr lang="en-US" sz="5400" dirty="0" err="1" smtClean="0">
                <a:solidFill>
                  <a:srgbClr val="FF0000"/>
                </a:solidFill>
              </a:rPr>
              <a:t>Característica</a:t>
            </a:r>
            <a:endParaRPr lang="en-US" sz="5400" dirty="0">
              <a:solidFill>
                <a:srgbClr val="FF0000"/>
              </a:solidFill>
            </a:endParaRPr>
          </a:p>
        </p:txBody>
      </p:sp>
      <p:sp>
        <p:nvSpPr>
          <p:cNvPr id="29" name="Flowchart: Decision 28"/>
          <p:cNvSpPr/>
          <p:nvPr/>
        </p:nvSpPr>
        <p:spPr>
          <a:xfrm>
            <a:off x="1795293" y="6133374"/>
            <a:ext cx="986715" cy="495953"/>
          </a:xfrm>
          <a:prstGeom prst="flowChartDecision">
            <a:avLst/>
          </a:prstGeom>
          <a:solidFill>
            <a:srgbClr val="21AF46"/>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algn="ctr">
              <a:defRPr/>
            </a:pPr>
            <a:endParaRPr lang="en-US" kern="0" dirty="0">
              <a:solidFill>
                <a:srgbClr val="FFFFFF"/>
              </a:solidFill>
              <a:latin typeface="Segoe Condensed"/>
            </a:endParaRPr>
          </a:p>
        </p:txBody>
      </p:sp>
      <p:sp>
        <p:nvSpPr>
          <p:cNvPr id="30" name="Flowchart: Alternate Process 29"/>
          <p:cNvSpPr/>
          <p:nvPr/>
        </p:nvSpPr>
        <p:spPr>
          <a:xfrm>
            <a:off x="6717721" y="6119141"/>
            <a:ext cx="986714" cy="495953"/>
          </a:xfrm>
          <a:prstGeom prst="flowChartAlternateProcess">
            <a:avLst/>
          </a:prstGeom>
          <a:solidFill>
            <a:srgbClr val="6D6DFF"/>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algn="ctr">
              <a:defRPr/>
            </a:pPr>
            <a:endParaRPr lang="en-US" kern="0">
              <a:solidFill>
                <a:srgbClr val="FFFFFF"/>
              </a:solidFill>
              <a:latin typeface="Segoe Condensed"/>
            </a:endParaRPr>
          </a:p>
        </p:txBody>
      </p:sp>
      <p:sp>
        <p:nvSpPr>
          <p:cNvPr id="31" name="TextBox 30"/>
          <p:cNvSpPr txBox="1"/>
          <p:nvPr/>
        </p:nvSpPr>
        <p:spPr>
          <a:xfrm>
            <a:off x="2803582" y="6195836"/>
            <a:ext cx="3086101" cy="461665"/>
          </a:xfrm>
          <a:prstGeom prst="rect">
            <a:avLst/>
          </a:prstGeom>
          <a:noFill/>
        </p:spPr>
        <p:txBody>
          <a:bodyPr wrap="none" rtlCol="0">
            <a:spAutoFit/>
          </a:bodyPr>
          <a:lstStyle/>
          <a:p>
            <a:pPr>
              <a:defRPr/>
            </a:pPr>
            <a:r>
              <a:rPr lang="en-US" sz="2400" kern="0" dirty="0">
                <a:solidFill>
                  <a:sysClr val="windowText" lastClr="000000"/>
                </a:solidFill>
                <a:latin typeface="Segoe Light" pitchFamily="34" charset="0"/>
              </a:rPr>
              <a:t>= </a:t>
            </a:r>
            <a:r>
              <a:rPr lang="en-US" sz="2400" kern="0" dirty="0" smtClean="0">
                <a:solidFill>
                  <a:sysClr val="windowText" lastClr="000000"/>
                </a:solidFill>
                <a:latin typeface="Segoe Light" pitchFamily="34" charset="0"/>
              </a:rPr>
              <a:t>Punto de </a:t>
            </a:r>
            <a:r>
              <a:rPr lang="en-US" sz="2400" kern="0" dirty="0" err="1" smtClean="0">
                <a:solidFill>
                  <a:sysClr val="windowText" lastClr="000000"/>
                </a:solidFill>
                <a:latin typeface="Segoe Light" pitchFamily="34" charset="0"/>
              </a:rPr>
              <a:t>detección</a:t>
            </a:r>
            <a:endParaRPr lang="en-US" sz="2400" kern="0" dirty="0">
              <a:solidFill>
                <a:sysClr val="windowText" lastClr="000000"/>
              </a:solidFill>
              <a:latin typeface="Segoe Light" pitchFamily="34" charset="0"/>
            </a:endParaRPr>
          </a:p>
        </p:txBody>
      </p:sp>
      <p:sp>
        <p:nvSpPr>
          <p:cNvPr id="32" name="TextBox 31"/>
          <p:cNvSpPr txBox="1"/>
          <p:nvPr/>
        </p:nvSpPr>
        <p:spPr>
          <a:xfrm>
            <a:off x="7706486" y="6157511"/>
            <a:ext cx="2454518" cy="461665"/>
          </a:xfrm>
          <a:prstGeom prst="rect">
            <a:avLst/>
          </a:prstGeom>
          <a:noFill/>
        </p:spPr>
        <p:txBody>
          <a:bodyPr wrap="none" rtlCol="0">
            <a:spAutoFit/>
          </a:bodyPr>
          <a:lstStyle/>
          <a:p>
            <a:pPr>
              <a:defRPr/>
            </a:pPr>
            <a:r>
              <a:rPr lang="en-US" sz="2400" kern="0" dirty="0">
                <a:solidFill>
                  <a:sysClr val="windowText" lastClr="000000"/>
                </a:solidFill>
                <a:latin typeface="Segoe Light" pitchFamily="34" charset="0"/>
              </a:rPr>
              <a:t>= </a:t>
            </a:r>
            <a:r>
              <a:rPr lang="en-US" sz="2400" kern="0" dirty="0" err="1" smtClean="0">
                <a:solidFill>
                  <a:sysClr val="windowText" lastClr="000000"/>
                </a:solidFill>
                <a:latin typeface="Segoe Light" pitchFamily="34" charset="0"/>
              </a:rPr>
              <a:t>Código</a:t>
            </a:r>
            <a:r>
              <a:rPr lang="en-US" sz="2400" kern="0" dirty="0" smtClean="0">
                <a:solidFill>
                  <a:sysClr val="windowText" lastClr="000000"/>
                </a:solidFill>
                <a:latin typeface="Segoe Light" pitchFamily="34" charset="0"/>
              </a:rPr>
              <a:t> </a:t>
            </a:r>
            <a:r>
              <a:rPr lang="en-US" sz="2400" kern="0" dirty="0" err="1" smtClean="0">
                <a:solidFill>
                  <a:sysClr val="windowText" lastClr="000000"/>
                </a:solidFill>
                <a:latin typeface="Segoe Light" pitchFamily="34" charset="0"/>
              </a:rPr>
              <a:t>alterno</a:t>
            </a:r>
            <a:endParaRPr lang="en-US" sz="2400" kern="0" dirty="0">
              <a:solidFill>
                <a:sysClr val="windowText" lastClr="000000"/>
              </a:solidFill>
              <a:latin typeface="Segoe Light" pitchFamily="34" charset="0"/>
            </a:endParaRPr>
          </a:p>
        </p:txBody>
      </p:sp>
      <p:grpSp>
        <p:nvGrpSpPr>
          <p:cNvPr id="33" name="Group 32"/>
          <p:cNvGrpSpPr/>
          <p:nvPr/>
        </p:nvGrpSpPr>
        <p:grpSpPr>
          <a:xfrm>
            <a:off x="1511602" y="1568920"/>
            <a:ext cx="4086376" cy="3808884"/>
            <a:chOff x="826345" y="1485790"/>
            <a:chExt cx="3065579" cy="3808884"/>
          </a:xfrm>
        </p:grpSpPr>
        <p:sp>
          <p:nvSpPr>
            <p:cNvPr id="34" name="Flowchart: Decision 33"/>
            <p:cNvSpPr/>
            <p:nvPr/>
          </p:nvSpPr>
          <p:spPr>
            <a:xfrm>
              <a:off x="1982594" y="1943112"/>
              <a:ext cx="740229" cy="495953"/>
            </a:xfrm>
            <a:prstGeom prst="flowChartDecision">
              <a:avLst/>
            </a:prstGeom>
            <a:solidFill>
              <a:srgbClr val="21AF46"/>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algn="ctr">
                <a:defRPr/>
              </a:pPr>
              <a:endParaRPr lang="en-US" kern="0" dirty="0">
                <a:solidFill>
                  <a:srgbClr val="FFFFFF"/>
                </a:solidFill>
                <a:latin typeface="Segoe Condensed"/>
              </a:endParaRPr>
            </a:p>
          </p:txBody>
        </p:sp>
        <p:cxnSp>
          <p:nvCxnSpPr>
            <p:cNvPr id="35" name="Straight Connector 34"/>
            <p:cNvCxnSpPr>
              <a:stCxn id="34" idx="1"/>
              <a:endCxn id="43" idx="0"/>
            </p:cNvCxnSpPr>
            <p:nvPr/>
          </p:nvCxnSpPr>
          <p:spPr>
            <a:xfrm flipH="1">
              <a:off x="1612480" y="2191089"/>
              <a:ext cx="370114" cy="413659"/>
            </a:xfrm>
            <a:prstGeom prst="line">
              <a:avLst/>
            </a:prstGeom>
            <a:ln/>
          </p:spPr>
          <p:style>
            <a:lnRef idx="3">
              <a:schemeClr val="accent4"/>
            </a:lnRef>
            <a:fillRef idx="0">
              <a:schemeClr val="accent4"/>
            </a:fillRef>
            <a:effectRef idx="2">
              <a:schemeClr val="accent4"/>
            </a:effectRef>
            <a:fontRef idx="minor">
              <a:schemeClr val="tx1"/>
            </a:fontRef>
          </p:style>
        </p:cxnSp>
        <p:cxnSp>
          <p:nvCxnSpPr>
            <p:cNvPr id="36" name="Straight Connector 35"/>
            <p:cNvCxnSpPr>
              <a:stCxn id="34" idx="3"/>
              <a:endCxn id="42" idx="0"/>
            </p:cNvCxnSpPr>
            <p:nvPr/>
          </p:nvCxnSpPr>
          <p:spPr>
            <a:xfrm>
              <a:off x="2722823" y="2191089"/>
              <a:ext cx="370114" cy="428175"/>
            </a:xfrm>
            <a:prstGeom prst="line">
              <a:avLst/>
            </a:prstGeom>
            <a:ln/>
          </p:spPr>
          <p:style>
            <a:lnRef idx="3">
              <a:schemeClr val="accent4"/>
            </a:lnRef>
            <a:fillRef idx="0">
              <a:schemeClr val="accent4"/>
            </a:fillRef>
            <a:effectRef idx="2">
              <a:schemeClr val="accent4"/>
            </a:effectRef>
            <a:fontRef idx="minor">
              <a:schemeClr val="tx1"/>
            </a:fontRef>
          </p:style>
        </p:cxnSp>
        <p:cxnSp>
          <p:nvCxnSpPr>
            <p:cNvPr id="37" name="Straight Connector 36"/>
            <p:cNvCxnSpPr>
              <a:stCxn id="43" idx="2"/>
              <a:endCxn id="45" idx="0"/>
            </p:cNvCxnSpPr>
            <p:nvPr/>
          </p:nvCxnSpPr>
          <p:spPr>
            <a:xfrm>
              <a:off x="1612480" y="3100701"/>
              <a:ext cx="0" cy="1234801"/>
            </a:xfrm>
            <a:prstGeom prst="line">
              <a:avLst/>
            </a:prstGeom>
            <a:ln/>
          </p:spPr>
          <p:style>
            <a:lnRef idx="3">
              <a:schemeClr val="accent4"/>
            </a:lnRef>
            <a:fillRef idx="0">
              <a:schemeClr val="accent4"/>
            </a:fillRef>
            <a:effectRef idx="2">
              <a:schemeClr val="accent4"/>
            </a:effectRef>
            <a:fontRef idx="minor">
              <a:schemeClr val="tx1"/>
            </a:fontRef>
          </p:style>
        </p:cxnSp>
        <p:cxnSp>
          <p:nvCxnSpPr>
            <p:cNvPr id="38" name="Straight Connector 37"/>
            <p:cNvCxnSpPr>
              <a:stCxn id="42" idx="2"/>
              <a:endCxn id="44" idx="0"/>
            </p:cNvCxnSpPr>
            <p:nvPr/>
          </p:nvCxnSpPr>
          <p:spPr>
            <a:xfrm>
              <a:off x="3092937" y="3115217"/>
              <a:ext cx="0" cy="1220284"/>
            </a:xfrm>
            <a:prstGeom prst="line">
              <a:avLst/>
            </a:prstGeom>
            <a:ln/>
          </p:spPr>
          <p:style>
            <a:lnRef idx="3">
              <a:schemeClr val="accent4"/>
            </a:lnRef>
            <a:fillRef idx="0">
              <a:schemeClr val="accent4"/>
            </a:fillRef>
            <a:effectRef idx="2">
              <a:schemeClr val="accent4"/>
            </a:effectRef>
            <a:fontRef idx="minor">
              <a:schemeClr val="tx1"/>
            </a:fontRef>
          </p:style>
        </p:cxnSp>
        <p:cxnSp>
          <p:nvCxnSpPr>
            <p:cNvPr id="39" name="Straight Connector 38"/>
            <p:cNvCxnSpPr>
              <a:stCxn id="45" idx="2"/>
            </p:cNvCxnSpPr>
            <p:nvPr/>
          </p:nvCxnSpPr>
          <p:spPr>
            <a:xfrm>
              <a:off x="1612480" y="4831455"/>
              <a:ext cx="0" cy="463219"/>
            </a:xfrm>
            <a:prstGeom prst="line">
              <a:avLst/>
            </a:prstGeom>
            <a:ln/>
          </p:spPr>
          <p:style>
            <a:lnRef idx="3">
              <a:schemeClr val="accent4"/>
            </a:lnRef>
            <a:fillRef idx="0">
              <a:schemeClr val="accent4"/>
            </a:fillRef>
            <a:effectRef idx="2">
              <a:schemeClr val="accent4"/>
            </a:effectRef>
            <a:fontRef idx="minor">
              <a:schemeClr val="tx1"/>
            </a:fontRef>
          </p:style>
        </p:cxnSp>
        <p:cxnSp>
          <p:nvCxnSpPr>
            <p:cNvPr id="40" name="Straight Connector 39"/>
            <p:cNvCxnSpPr>
              <a:stCxn id="44" idx="2"/>
            </p:cNvCxnSpPr>
            <p:nvPr/>
          </p:nvCxnSpPr>
          <p:spPr>
            <a:xfrm>
              <a:off x="3092937" y="4831454"/>
              <a:ext cx="0" cy="463220"/>
            </a:xfrm>
            <a:prstGeom prst="line">
              <a:avLst/>
            </a:prstGeom>
            <a:ln/>
          </p:spPr>
          <p:style>
            <a:lnRef idx="3">
              <a:schemeClr val="accent4"/>
            </a:lnRef>
            <a:fillRef idx="0">
              <a:schemeClr val="accent4"/>
            </a:fillRef>
            <a:effectRef idx="2">
              <a:schemeClr val="accent4"/>
            </a:effectRef>
            <a:fontRef idx="minor">
              <a:schemeClr val="tx1"/>
            </a:fontRef>
          </p:style>
        </p:cxnSp>
        <p:sp>
          <p:nvSpPr>
            <p:cNvPr id="41" name="Rectangle 40"/>
            <p:cNvSpPr/>
            <p:nvPr/>
          </p:nvSpPr>
          <p:spPr>
            <a:xfrm>
              <a:off x="826345" y="1485790"/>
              <a:ext cx="3065579" cy="523220"/>
            </a:xfrm>
            <a:prstGeom prst="rect">
              <a:avLst/>
            </a:prstGeom>
          </p:spPr>
          <p:txBody>
            <a:bodyPr wrap="none">
              <a:spAutoFit/>
            </a:bodyPr>
            <a:lstStyle/>
            <a:p>
              <a:pPr algn="ctr">
                <a:defRPr/>
              </a:pPr>
              <a:r>
                <a:rPr lang="en-US" sz="2800" kern="0" dirty="0" err="1" smtClean="0">
                  <a:solidFill>
                    <a:sysClr val="windowText" lastClr="000000"/>
                  </a:solidFill>
                  <a:latin typeface="Segoe Light" pitchFamily="34" charset="0"/>
                </a:rPr>
                <a:t>Detección</a:t>
              </a:r>
              <a:r>
                <a:rPr lang="en-US" sz="2800" kern="0" dirty="0" smtClean="0">
                  <a:solidFill>
                    <a:sysClr val="windowText" lastClr="000000"/>
                  </a:solidFill>
                  <a:latin typeface="Segoe Light" pitchFamily="34" charset="0"/>
                </a:rPr>
                <a:t> de </a:t>
              </a:r>
              <a:r>
                <a:rPr lang="en-US" sz="2800" kern="0" dirty="0" err="1" smtClean="0">
                  <a:solidFill>
                    <a:sysClr val="windowText" lastClr="000000"/>
                  </a:solidFill>
                  <a:latin typeface="Segoe Light" pitchFamily="34" charset="0"/>
                </a:rPr>
                <a:t>navegador</a:t>
              </a:r>
              <a:endParaRPr lang="en-US" sz="2800" kern="0" dirty="0">
                <a:solidFill>
                  <a:sysClr val="windowText" lastClr="000000"/>
                </a:solidFill>
                <a:latin typeface="Segoe Light" pitchFamily="34" charset="0"/>
              </a:endParaRPr>
            </a:p>
          </p:txBody>
        </p:sp>
        <p:sp>
          <p:nvSpPr>
            <p:cNvPr id="42" name="Flowchart: Alternate Process 41"/>
            <p:cNvSpPr/>
            <p:nvPr/>
          </p:nvSpPr>
          <p:spPr>
            <a:xfrm>
              <a:off x="2722823" y="2619264"/>
              <a:ext cx="740228" cy="495953"/>
            </a:xfrm>
            <a:prstGeom prst="flowChartAlternateProcess">
              <a:avLst/>
            </a:prstGeom>
            <a:solidFill>
              <a:srgbClr val="6D6DFF"/>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algn="ctr">
                <a:defRPr/>
              </a:pPr>
              <a:endParaRPr lang="en-US" kern="0">
                <a:solidFill>
                  <a:srgbClr val="FFFFFF"/>
                </a:solidFill>
                <a:latin typeface="Segoe Condensed"/>
              </a:endParaRPr>
            </a:p>
          </p:txBody>
        </p:sp>
        <p:sp>
          <p:nvSpPr>
            <p:cNvPr id="43" name="Flowchart: Alternate Process 42"/>
            <p:cNvSpPr/>
            <p:nvPr/>
          </p:nvSpPr>
          <p:spPr>
            <a:xfrm>
              <a:off x="1242366" y="2604748"/>
              <a:ext cx="740228" cy="495953"/>
            </a:xfrm>
            <a:prstGeom prst="flowChartAlternateProcess">
              <a:avLst/>
            </a:prstGeom>
            <a:solidFill>
              <a:srgbClr val="6D6DFF"/>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algn="ctr">
                <a:defRPr/>
              </a:pPr>
              <a:endParaRPr lang="en-US" kern="0">
                <a:solidFill>
                  <a:srgbClr val="FFFFFF"/>
                </a:solidFill>
                <a:latin typeface="Segoe Condensed"/>
              </a:endParaRPr>
            </a:p>
          </p:txBody>
        </p:sp>
        <p:sp>
          <p:nvSpPr>
            <p:cNvPr id="44" name="Flowchart: Alternate Process 43"/>
            <p:cNvSpPr/>
            <p:nvPr/>
          </p:nvSpPr>
          <p:spPr>
            <a:xfrm>
              <a:off x="2722823" y="4335501"/>
              <a:ext cx="740228" cy="495953"/>
            </a:xfrm>
            <a:prstGeom prst="flowChartAlternateProcess">
              <a:avLst/>
            </a:prstGeom>
            <a:solidFill>
              <a:srgbClr val="6D6DFF"/>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algn="ctr">
                <a:defRPr/>
              </a:pPr>
              <a:endParaRPr lang="en-US" kern="0">
                <a:solidFill>
                  <a:srgbClr val="FFFFFF"/>
                </a:solidFill>
                <a:latin typeface="Segoe Condensed"/>
              </a:endParaRPr>
            </a:p>
          </p:txBody>
        </p:sp>
        <p:sp>
          <p:nvSpPr>
            <p:cNvPr id="45" name="Flowchart: Alternate Process 44"/>
            <p:cNvSpPr/>
            <p:nvPr/>
          </p:nvSpPr>
          <p:spPr>
            <a:xfrm>
              <a:off x="1242366" y="4335502"/>
              <a:ext cx="740228" cy="495953"/>
            </a:xfrm>
            <a:prstGeom prst="flowChartAlternateProcess">
              <a:avLst/>
            </a:prstGeom>
            <a:solidFill>
              <a:srgbClr val="6D6DFF"/>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algn="ctr">
                <a:defRPr/>
              </a:pPr>
              <a:endParaRPr lang="en-US" kern="0">
                <a:solidFill>
                  <a:srgbClr val="FFFFFF"/>
                </a:solidFill>
                <a:latin typeface="Segoe Condensed"/>
              </a:endParaRPr>
            </a:p>
          </p:txBody>
        </p:sp>
      </p:grpSp>
      <p:grpSp>
        <p:nvGrpSpPr>
          <p:cNvPr id="69" name="Group 68"/>
          <p:cNvGrpSpPr/>
          <p:nvPr/>
        </p:nvGrpSpPr>
        <p:grpSpPr>
          <a:xfrm>
            <a:off x="5966258" y="1568920"/>
            <a:ext cx="4701928" cy="3780730"/>
            <a:chOff x="4291849" y="1477663"/>
            <a:chExt cx="4701928" cy="3780730"/>
          </a:xfrm>
        </p:grpSpPr>
        <p:sp>
          <p:nvSpPr>
            <p:cNvPr id="70" name="Flowchart: Decision 69"/>
            <p:cNvSpPr/>
            <p:nvPr/>
          </p:nvSpPr>
          <p:spPr>
            <a:xfrm>
              <a:off x="6217135" y="1927363"/>
              <a:ext cx="740229" cy="495953"/>
            </a:xfrm>
            <a:prstGeom prst="flowChartDecision">
              <a:avLst/>
            </a:prstGeom>
            <a:solidFill>
              <a:srgbClr val="21AF46"/>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algn="ctr">
                <a:defRPr/>
              </a:pPr>
              <a:endParaRPr lang="en-US" kern="0">
                <a:solidFill>
                  <a:srgbClr val="FFFFFF"/>
                </a:solidFill>
                <a:latin typeface="Segoe Condensed"/>
              </a:endParaRPr>
            </a:p>
          </p:txBody>
        </p:sp>
        <p:cxnSp>
          <p:nvCxnSpPr>
            <p:cNvPr id="71" name="Straight Connector 70"/>
            <p:cNvCxnSpPr>
              <a:stCxn id="82" idx="0"/>
              <a:endCxn id="70" idx="1"/>
            </p:cNvCxnSpPr>
            <p:nvPr/>
          </p:nvCxnSpPr>
          <p:spPr>
            <a:xfrm flipV="1">
              <a:off x="5847020" y="2175340"/>
              <a:ext cx="370115" cy="412424"/>
            </a:xfrm>
            <a:prstGeom prst="line">
              <a:avLst/>
            </a:prstGeom>
            <a:ln/>
          </p:spPr>
          <p:style>
            <a:lnRef idx="3">
              <a:schemeClr val="accent4"/>
            </a:lnRef>
            <a:fillRef idx="0">
              <a:schemeClr val="accent4"/>
            </a:fillRef>
            <a:effectRef idx="2">
              <a:schemeClr val="accent4"/>
            </a:effectRef>
            <a:fontRef idx="minor">
              <a:schemeClr val="tx1"/>
            </a:fontRef>
          </p:style>
        </p:cxnSp>
        <p:cxnSp>
          <p:nvCxnSpPr>
            <p:cNvPr id="72" name="Straight Connector 71"/>
            <p:cNvCxnSpPr>
              <a:stCxn id="70" idx="3"/>
              <a:endCxn id="74" idx="0"/>
            </p:cNvCxnSpPr>
            <p:nvPr/>
          </p:nvCxnSpPr>
          <p:spPr>
            <a:xfrm>
              <a:off x="6957364" y="2175340"/>
              <a:ext cx="370115" cy="397910"/>
            </a:xfrm>
            <a:prstGeom prst="line">
              <a:avLst/>
            </a:prstGeom>
            <a:ln/>
          </p:spPr>
          <p:style>
            <a:lnRef idx="3">
              <a:schemeClr val="accent4"/>
            </a:lnRef>
            <a:fillRef idx="0">
              <a:schemeClr val="accent4"/>
            </a:fillRef>
            <a:effectRef idx="2">
              <a:schemeClr val="accent4"/>
            </a:effectRef>
            <a:fontRef idx="minor">
              <a:schemeClr val="tx1"/>
            </a:fontRef>
          </p:style>
        </p:cxnSp>
        <p:cxnSp>
          <p:nvCxnSpPr>
            <p:cNvPr id="73" name="Straight Connector 72"/>
            <p:cNvCxnSpPr>
              <a:stCxn id="74" idx="2"/>
              <a:endCxn id="81" idx="0"/>
            </p:cNvCxnSpPr>
            <p:nvPr/>
          </p:nvCxnSpPr>
          <p:spPr>
            <a:xfrm flipH="1">
              <a:off x="6587250" y="3069203"/>
              <a:ext cx="740229" cy="491011"/>
            </a:xfrm>
            <a:prstGeom prst="line">
              <a:avLst/>
            </a:prstGeom>
            <a:ln/>
          </p:spPr>
          <p:style>
            <a:lnRef idx="3">
              <a:schemeClr val="accent4"/>
            </a:lnRef>
            <a:fillRef idx="0">
              <a:schemeClr val="accent4"/>
            </a:fillRef>
            <a:effectRef idx="2">
              <a:schemeClr val="accent4"/>
            </a:effectRef>
            <a:fontRef idx="minor">
              <a:schemeClr val="tx1"/>
            </a:fontRef>
          </p:style>
        </p:cxnSp>
        <p:sp>
          <p:nvSpPr>
            <p:cNvPr id="74" name="Flowchart: Alternate Process 73"/>
            <p:cNvSpPr/>
            <p:nvPr/>
          </p:nvSpPr>
          <p:spPr>
            <a:xfrm>
              <a:off x="6957365" y="2573250"/>
              <a:ext cx="740228" cy="495953"/>
            </a:xfrm>
            <a:prstGeom prst="flowChartAlternateProcess">
              <a:avLst/>
            </a:prstGeom>
            <a:solidFill>
              <a:srgbClr val="6D6DFF"/>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algn="ctr">
                <a:defRPr/>
              </a:pPr>
              <a:endParaRPr lang="en-US" kern="0">
                <a:solidFill>
                  <a:srgbClr val="FFFFFF"/>
                </a:solidFill>
                <a:latin typeface="Segoe Condensed"/>
              </a:endParaRPr>
            </a:p>
          </p:txBody>
        </p:sp>
        <p:cxnSp>
          <p:nvCxnSpPr>
            <p:cNvPr id="75" name="Straight Connector 74"/>
            <p:cNvCxnSpPr>
              <a:stCxn id="82" idx="2"/>
              <a:endCxn id="81" idx="0"/>
            </p:cNvCxnSpPr>
            <p:nvPr/>
          </p:nvCxnSpPr>
          <p:spPr>
            <a:xfrm>
              <a:off x="5847020" y="3083717"/>
              <a:ext cx="740230" cy="476497"/>
            </a:xfrm>
            <a:prstGeom prst="line">
              <a:avLst/>
            </a:prstGeom>
            <a:ln/>
          </p:spPr>
          <p:style>
            <a:lnRef idx="3">
              <a:schemeClr val="accent4"/>
            </a:lnRef>
            <a:fillRef idx="0">
              <a:schemeClr val="accent4"/>
            </a:fillRef>
            <a:effectRef idx="2">
              <a:schemeClr val="accent4"/>
            </a:effectRef>
            <a:fontRef idx="minor">
              <a:schemeClr val="tx1"/>
            </a:fontRef>
          </p:style>
        </p:cxnSp>
        <p:cxnSp>
          <p:nvCxnSpPr>
            <p:cNvPr id="76" name="Straight Connector 75"/>
            <p:cNvCxnSpPr>
              <a:stCxn id="83" idx="0"/>
              <a:endCxn id="81" idx="1"/>
            </p:cNvCxnSpPr>
            <p:nvPr/>
          </p:nvCxnSpPr>
          <p:spPr>
            <a:xfrm flipV="1">
              <a:off x="5847020" y="3808191"/>
              <a:ext cx="370115" cy="495811"/>
            </a:xfrm>
            <a:prstGeom prst="line">
              <a:avLst/>
            </a:prstGeom>
            <a:ln/>
          </p:spPr>
          <p:style>
            <a:lnRef idx="3">
              <a:schemeClr val="accent4"/>
            </a:lnRef>
            <a:fillRef idx="0">
              <a:schemeClr val="accent4"/>
            </a:fillRef>
            <a:effectRef idx="2">
              <a:schemeClr val="accent4"/>
            </a:effectRef>
            <a:fontRef idx="minor">
              <a:schemeClr val="tx1"/>
            </a:fontRef>
          </p:style>
        </p:cxnSp>
        <p:cxnSp>
          <p:nvCxnSpPr>
            <p:cNvPr id="77" name="Straight Connector 76"/>
            <p:cNvCxnSpPr>
              <a:stCxn id="81" idx="3"/>
              <a:endCxn id="84" idx="0"/>
            </p:cNvCxnSpPr>
            <p:nvPr/>
          </p:nvCxnSpPr>
          <p:spPr>
            <a:xfrm>
              <a:off x="6957364" y="3808191"/>
              <a:ext cx="370115" cy="527311"/>
            </a:xfrm>
            <a:prstGeom prst="line">
              <a:avLst/>
            </a:prstGeom>
            <a:ln/>
          </p:spPr>
          <p:style>
            <a:lnRef idx="3">
              <a:schemeClr val="accent4"/>
            </a:lnRef>
            <a:fillRef idx="0">
              <a:schemeClr val="accent4"/>
            </a:fillRef>
            <a:effectRef idx="2">
              <a:schemeClr val="accent4"/>
            </a:effectRef>
            <a:fontRef idx="minor">
              <a:schemeClr val="tx1"/>
            </a:fontRef>
          </p:style>
        </p:cxnSp>
        <p:cxnSp>
          <p:nvCxnSpPr>
            <p:cNvPr id="78" name="Straight Connector 77"/>
            <p:cNvCxnSpPr>
              <a:stCxn id="84" idx="2"/>
            </p:cNvCxnSpPr>
            <p:nvPr/>
          </p:nvCxnSpPr>
          <p:spPr>
            <a:xfrm flipH="1">
              <a:off x="6587249" y="4831455"/>
              <a:ext cx="740230" cy="426938"/>
            </a:xfrm>
            <a:prstGeom prst="line">
              <a:avLst/>
            </a:prstGeom>
            <a:ln/>
          </p:spPr>
          <p:style>
            <a:lnRef idx="3">
              <a:schemeClr val="accent4"/>
            </a:lnRef>
            <a:fillRef idx="0">
              <a:schemeClr val="accent4"/>
            </a:fillRef>
            <a:effectRef idx="2">
              <a:schemeClr val="accent4"/>
            </a:effectRef>
            <a:fontRef idx="minor">
              <a:schemeClr val="tx1"/>
            </a:fontRef>
          </p:style>
        </p:cxnSp>
        <p:cxnSp>
          <p:nvCxnSpPr>
            <p:cNvPr id="79" name="Straight Connector 78"/>
            <p:cNvCxnSpPr>
              <a:stCxn id="83" idx="2"/>
            </p:cNvCxnSpPr>
            <p:nvPr/>
          </p:nvCxnSpPr>
          <p:spPr>
            <a:xfrm>
              <a:off x="5847020" y="4799955"/>
              <a:ext cx="740229" cy="458438"/>
            </a:xfrm>
            <a:prstGeom prst="line">
              <a:avLst/>
            </a:prstGeom>
            <a:ln/>
          </p:spPr>
          <p:style>
            <a:lnRef idx="3">
              <a:schemeClr val="accent4"/>
            </a:lnRef>
            <a:fillRef idx="0">
              <a:schemeClr val="accent4"/>
            </a:fillRef>
            <a:effectRef idx="2">
              <a:schemeClr val="accent4"/>
            </a:effectRef>
            <a:fontRef idx="minor">
              <a:schemeClr val="tx1"/>
            </a:fontRef>
          </p:style>
        </p:cxnSp>
        <p:sp>
          <p:nvSpPr>
            <p:cNvPr id="80" name="Rectangle 79"/>
            <p:cNvSpPr/>
            <p:nvPr/>
          </p:nvSpPr>
          <p:spPr>
            <a:xfrm>
              <a:off x="4291849" y="1477663"/>
              <a:ext cx="4701928" cy="523220"/>
            </a:xfrm>
            <a:prstGeom prst="rect">
              <a:avLst/>
            </a:prstGeom>
          </p:spPr>
          <p:txBody>
            <a:bodyPr wrap="none">
              <a:spAutoFit/>
            </a:bodyPr>
            <a:lstStyle/>
            <a:p>
              <a:pPr>
                <a:defRPr/>
              </a:pPr>
              <a:r>
                <a:rPr lang="en-US" sz="2800" kern="0" dirty="0" err="1" smtClean="0">
                  <a:solidFill>
                    <a:srgbClr val="000000"/>
                  </a:solidFill>
                  <a:latin typeface="Segoe Light" pitchFamily="34" charset="0"/>
                </a:rPr>
                <a:t>Detección</a:t>
              </a:r>
              <a:r>
                <a:rPr lang="en-US" sz="2800" kern="0" dirty="0" smtClean="0">
                  <a:solidFill>
                    <a:srgbClr val="000000"/>
                  </a:solidFill>
                  <a:latin typeface="Segoe Light" pitchFamily="34" charset="0"/>
                </a:rPr>
                <a:t> de </a:t>
              </a:r>
              <a:r>
                <a:rPr lang="en-US" sz="2800" kern="0" dirty="0" err="1" smtClean="0">
                  <a:solidFill>
                    <a:srgbClr val="000000"/>
                  </a:solidFill>
                  <a:latin typeface="Segoe Light" pitchFamily="34" charset="0"/>
                </a:rPr>
                <a:t>características</a:t>
              </a:r>
              <a:endParaRPr lang="en-US" sz="2800" kern="0" dirty="0">
                <a:solidFill>
                  <a:srgbClr val="000000"/>
                </a:solidFill>
                <a:latin typeface="Segoe Light" pitchFamily="34" charset="0"/>
              </a:endParaRPr>
            </a:p>
          </p:txBody>
        </p:sp>
        <p:sp>
          <p:nvSpPr>
            <p:cNvPr id="81" name="Flowchart: Decision 80"/>
            <p:cNvSpPr/>
            <p:nvPr/>
          </p:nvSpPr>
          <p:spPr>
            <a:xfrm>
              <a:off x="6217135" y="3560214"/>
              <a:ext cx="740229" cy="495953"/>
            </a:xfrm>
            <a:prstGeom prst="flowChartDecision">
              <a:avLst/>
            </a:prstGeom>
            <a:solidFill>
              <a:srgbClr val="21AF46"/>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algn="ctr">
                <a:defRPr/>
              </a:pPr>
              <a:endParaRPr lang="en-US" kern="0">
                <a:solidFill>
                  <a:srgbClr val="FFFFFF"/>
                </a:solidFill>
                <a:latin typeface="Segoe Condensed"/>
              </a:endParaRPr>
            </a:p>
          </p:txBody>
        </p:sp>
        <p:sp>
          <p:nvSpPr>
            <p:cNvPr id="82" name="Flowchart: Alternate Process 81"/>
            <p:cNvSpPr/>
            <p:nvPr/>
          </p:nvSpPr>
          <p:spPr>
            <a:xfrm>
              <a:off x="5476906" y="2587764"/>
              <a:ext cx="740228" cy="495953"/>
            </a:xfrm>
            <a:prstGeom prst="flowChartAlternateProcess">
              <a:avLst/>
            </a:prstGeom>
            <a:solidFill>
              <a:srgbClr val="6D6DFF"/>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algn="ctr">
                <a:defRPr/>
              </a:pPr>
              <a:endParaRPr lang="en-US" kern="0">
                <a:solidFill>
                  <a:srgbClr val="FFFFFF"/>
                </a:solidFill>
                <a:latin typeface="Segoe Condensed"/>
              </a:endParaRPr>
            </a:p>
          </p:txBody>
        </p:sp>
        <p:sp>
          <p:nvSpPr>
            <p:cNvPr id="83" name="Flowchart: Alternate Process 82"/>
            <p:cNvSpPr/>
            <p:nvPr/>
          </p:nvSpPr>
          <p:spPr>
            <a:xfrm>
              <a:off x="5476906" y="4304002"/>
              <a:ext cx="740228" cy="495953"/>
            </a:xfrm>
            <a:prstGeom prst="flowChartAlternateProcess">
              <a:avLst/>
            </a:prstGeom>
            <a:solidFill>
              <a:srgbClr val="6D6DFF"/>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algn="ctr">
                <a:defRPr/>
              </a:pPr>
              <a:endParaRPr lang="en-US" kern="0">
                <a:solidFill>
                  <a:srgbClr val="FFFFFF"/>
                </a:solidFill>
                <a:latin typeface="Segoe Condensed"/>
              </a:endParaRPr>
            </a:p>
          </p:txBody>
        </p:sp>
        <p:sp>
          <p:nvSpPr>
            <p:cNvPr id="84" name="Flowchart: Alternate Process 83"/>
            <p:cNvSpPr/>
            <p:nvPr/>
          </p:nvSpPr>
          <p:spPr>
            <a:xfrm>
              <a:off x="6957365" y="4335502"/>
              <a:ext cx="740228" cy="495953"/>
            </a:xfrm>
            <a:prstGeom prst="flowChartAlternateProcess">
              <a:avLst/>
            </a:prstGeom>
            <a:solidFill>
              <a:srgbClr val="6D6DFF"/>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algn="ctr">
                <a:defRPr/>
              </a:pPr>
              <a:endParaRPr lang="en-US" kern="0">
                <a:solidFill>
                  <a:srgbClr val="FFFFFF"/>
                </a:solidFill>
                <a:latin typeface="Segoe Condensed"/>
              </a:endParaRPr>
            </a:p>
          </p:txBody>
        </p:sp>
      </p:grpSp>
    </p:spTree>
    <p:extLst>
      <p:ext uri="{BB962C8B-B14F-4D97-AF65-F5344CB8AC3E}">
        <p14:creationId xmlns:p14="http://schemas.microsoft.com/office/powerpoint/2010/main" val="130237670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8650" y="84368"/>
            <a:ext cx="7529521" cy="834885"/>
          </a:xfrm>
        </p:spPr>
        <p:txBody>
          <a:bodyPr>
            <a:normAutofit fontScale="90000"/>
          </a:bodyPr>
          <a:lstStyle/>
          <a:p>
            <a:r>
              <a:rPr lang="en-US" sz="5400" dirty="0" err="1" smtClean="0">
                <a:solidFill>
                  <a:srgbClr val="FF0000"/>
                </a:solidFill>
              </a:rPr>
              <a:t>Navegador</a:t>
            </a:r>
            <a:r>
              <a:rPr lang="en-US" sz="5400" dirty="0" smtClean="0">
                <a:solidFill>
                  <a:srgbClr val="FF0000"/>
                </a:solidFill>
              </a:rPr>
              <a:t> vs </a:t>
            </a:r>
            <a:r>
              <a:rPr lang="en-US" sz="5400" dirty="0" err="1" smtClean="0">
                <a:solidFill>
                  <a:srgbClr val="FF0000"/>
                </a:solidFill>
              </a:rPr>
              <a:t>Característica</a:t>
            </a:r>
            <a:endParaRPr lang="en-US" sz="5400" dirty="0">
              <a:solidFill>
                <a:srgbClr val="FF0000"/>
              </a:solidFill>
            </a:endParaRPr>
          </a:p>
        </p:txBody>
      </p:sp>
      <p:sp>
        <p:nvSpPr>
          <p:cNvPr id="29" name="Flowchart: Decision 28"/>
          <p:cNvSpPr/>
          <p:nvPr/>
        </p:nvSpPr>
        <p:spPr>
          <a:xfrm>
            <a:off x="1795293" y="6133374"/>
            <a:ext cx="986715" cy="495953"/>
          </a:xfrm>
          <a:prstGeom prst="flowChartDecision">
            <a:avLst/>
          </a:prstGeom>
          <a:solidFill>
            <a:srgbClr val="21AF46"/>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algn="ctr">
              <a:defRPr/>
            </a:pPr>
            <a:endParaRPr lang="en-US" kern="0" dirty="0">
              <a:solidFill>
                <a:srgbClr val="FFFFFF"/>
              </a:solidFill>
              <a:latin typeface="Segoe Condensed"/>
            </a:endParaRPr>
          </a:p>
        </p:txBody>
      </p:sp>
      <p:sp>
        <p:nvSpPr>
          <p:cNvPr id="30" name="Flowchart: Alternate Process 29"/>
          <p:cNvSpPr/>
          <p:nvPr/>
        </p:nvSpPr>
        <p:spPr>
          <a:xfrm>
            <a:off x="6717721" y="6119141"/>
            <a:ext cx="986714" cy="495953"/>
          </a:xfrm>
          <a:prstGeom prst="flowChartAlternateProcess">
            <a:avLst/>
          </a:prstGeom>
          <a:solidFill>
            <a:srgbClr val="6D6DFF"/>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algn="ctr">
              <a:defRPr/>
            </a:pPr>
            <a:endParaRPr lang="en-US" kern="0">
              <a:solidFill>
                <a:srgbClr val="FFFFFF"/>
              </a:solidFill>
              <a:latin typeface="Segoe Condensed"/>
            </a:endParaRPr>
          </a:p>
        </p:txBody>
      </p:sp>
      <p:sp>
        <p:nvSpPr>
          <p:cNvPr id="31" name="TextBox 30"/>
          <p:cNvSpPr txBox="1"/>
          <p:nvPr/>
        </p:nvSpPr>
        <p:spPr>
          <a:xfrm>
            <a:off x="2803582" y="6195836"/>
            <a:ext cx="3086101" cy="461665"/>
          </a:xfrm>
          <a:prstGeom prst="rect">
            <a:avLst/>
          </a:prstGeom>
          <a:noFill/>
        </p:spPr>
        <p:txBody>
          <a:bodyPr wrap="none" rtlCol="0">
            <a:spAutoFit/>
          </a:bodyPr>
          <a:lstStyle/>
          <a:p>
            <a:pPr>
              <a:defRPr/>
            </a:pPr>
            <a:r>
              <a:rPr lang="en-US" sz="2400" kern="0" dirty="0">
                <a:solidFill>
                  <a:sysClr val="windowText" lastClr="000000"/>
                </a:solidFill>
                <a:latin typeface="Segoe Light" pitchFamily="34" charset="0"/>
              </a:rPr>
              <a:t>= </a:t>
            </a:r>
            <a:r>
              <a:rPr lang="en-US" sz="2400" kern="0" dirty="0" smtClean="0">
                <a:solidFill>
                  <a:sysClr val="windowText" lastClr="000000"/>
                </a:solidFill>
                <a:latin typeface="Segoe Light" pitchFamily="34" charset="0"/>
              </a:rPr>
              <a:t>Punto de </a:t>
            </a:r>
            <a:r>
              <a:rPr lang="en-US" sz="2400" kern="0" dirty="0" err="1" smtClean="0">
                <a:solidFill>
                  <a:sysClr val="windowText" lastClr="000000"/>
                </a:solidFill>
                <a:latin typeface="Segoe Light" pitchFamily="34" charset="0"/>
              </a:rPr>
              <a:t>detección</a:t>
            </a:r>
            <a:endParaRPr lang="en-US" sz="2400" kern="0" dirty="0">
              <a:solidFill>
                <a:sysClr val="windowText" lastClr="000000"/>
              </a:solidFill>
              <a:latin typeface="Segoe Light" pitchFamily="34" charset="0"/>
            </a:endParaRPr>
          </a:p>
        </p:txBody>
      </p:sp>
      <p:sp>
        <p:nvSpPr>
          <p:cNvPr id="32" name="TextBox 31"/>
          <p:cNvSpPr txBox="1"/>
          <p:nvPr/>
        </p:nvSpPr>
        <p:spPr>
          <a:xfrm>
            <a:off x="7706486" y="6157511"/>
            <a:ext cx="2454518" cy="461665"/>
          </a:xfrm>
          <a:prstGeom prst="rect">
            <a:avLst/>
          </a:prstGeom>
          <a:noFill/>
        </p:spPr>
        <p:txBody>
          <a:bodyPr wrap="none" rtlCol="0">
            <a:spAutoFit/>
          </a:bodyPr>
          <a:lstStyle/>
          <a:p>
            <a:pPr>
              <a:defRPr/>
            </a:pPr>
            <a:r>
              <a:rPr lang="en-US" sz="2400" kern="0" dirty="0">
                <a:solidFill>
                  <a:sysClr val="windowText" lastClr="000000"/>
                </a:solidFill>
                <a:latin typeface="Segoe Light" pitchFamily="34" charset="0"/>
              </a:rPr>
              <a:t>= </a:t>
            </a:r>
            <a:r>
              <a:rPr lang="en-US" sz="2400" kern="0" dirty="0" err="1" smtClean="0">
                <a:solidFill>
                  <a:sysClr val="windowText" lastClr="000000"/>
                </a:solidFill>
                <a:latin typeface="Segoe Light" pitchFamily="34" charset="0"/>
              </a:rPr>
              <a:t>Código</a:t>
            </a:r>
            <a:r>
              <a:rPr lang="en-US" sz="2400" kern="0" dirty="0" smtClean="0">
                <a:solidFill>
                  <a:sysClr val="windowText" lastClr="000000"/>
                </a:solidFill>
                <a:latin typeface="Segoe Light" pitchFamily="34" charset="0"/>
              </a:rPr>
              <a:t> </a:t>
            </a:r>
            <a:r>
              <a:rPr lang="en-US" sz="2400" kern="0" dirty="0" err="1" smtClean="0">
                <a:solidFill>
                  <a:sysClr val="windowText" lastClr="000000"/>
                </a:solidFill>
                <a:latin typeface="Segoe Light" pitchFamily="34" charset="0"/>
              </a:rPr>
              <a:t>alterno</a:t>
            </a:r>
            <a:endParaRPr lang="en-US" sz="2400" kern="0" dirty="0">
              <a:solidFill>
                <a:sysClr val="windowText" lastClr="000000"/>
              </a:solidFill>
              <a:latin typeface="Segoe Light" pitchFamily="34" charset="0"/>
            </a:endParaRPr>
          </a:p>
        </p:txBody>
      </p:sp>
      <p:grpSp>
        <p:nvGrpSpPr>
          <p:cNvPr id="33" name="Group 32"/>
          <p:cNvGrpSpPr/>
          <p:nvPr/>
        </p:nvGrpSpPr>
        <p:grpSpPr>
          <a:xfrm>
            <a:off x="1511602" y="1568920"/>
            <a:ext cx="4086376" cy="3808884"/>
            <a:chOff x="826345" y="1485790"/>
            <a:chExt cx="3065579" cy="3808884"/>
          </a:xfrm>
        </p:grpSpPr>
        <p:sp>
          <p:nvSpPr>
            <p:cNvPr id="34" name="Flowchart: Decision 33"/>
            <p:cNvSpPr/>
            <p:nvPr/>
          </p:nvSpPr>
          <p:spPr>
            <a:xfrm>
              <a:off x="1982594" y="1943112"/>
              <a:ext cx="740229" cy="495953"/>
            </a:xfrm>
            <a:prstGeom prst="flowChartDecision">
              <a:avLst/>
            </a:prstGeom>
            <a:solidFill>
              <a:srgbClr val="21AF46"/>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algn="ctr">
                <a:defRPr/>
              </a:pPr>
              <a:endParaRPr lang="en-US" kern="0" dirty="0">
                <a:solidFill>
                  <a:srgbClr val="FFFFFF"/>
                </a:solidFill>
                <a:latin typeface="Segoe Condensed"/>
              </a:endParaRPr>
            </a:p>
          </p:txBody>
        </p:sp>
        <p:cxnSp>
          <p:nvCxnSpPr>
            <p:cNvPr id="35" name="Straight Connector 34"/>
            <p:cNvCxnSpPr>
              <a:stCxn id="34" idx="1"/>
              <a:endCxn id="43" idx="0"/>
            </p:cNvCxnSpPr>
            <p:nvPr/>
          </p:nvCxnSpPr>
          <p:spPr>
            <a:xfrm flipH="1">
              <a:off x="1612480" y="2191089"/>
              <a:ext cx="370114" cy="413659"/>
            </a:xfrm>
            <a:prstGeom prst="line">
              <a:avLst/>
            </a:prstGeom>
            <a:ln/>
          </p:spPr>
          <p:style>
            <a:lnRef idx="3">
              <a:schemeClr val="accent4"/>
            </a:lnRef>
            <a:fillRef idx="0">
              <a:schemeClr val="accent4"/>
            </a:fillRef>
            <a:effectRef idx="2">
              <a:schemeClr val="accent4"/>
            </a:effectRef>
            <a:fontRef idx="minor">
              <a:schemeClr val="tx1"/>
            </a:fontRef>
          </p:style>
        </p:cxnSp>
        <p:cxnSp>
          <p:nvCxnSpPr>
            <p:cNvPr id="37" name="Straight Connector 36"/>
            <p:cNvCxnSpPr>
              <a:stCxn id="43" idx="2"/>
              <a:endCxn id="45" idx="0"/>
            </p:cNvCxnSpPr>
            <p:nvPr/>
          </p:nvCxnSpPr>
          <p:spPr>
            <a:xfrm>
              <a:off x="1612480" y="3100701"/>
              <a:ext cx="0" cy="1234801"/>
            </a:xfrm>
            <a:prstGeom prst="line">
              <a:avLst/>
            </a:prstGeom>
            <a:ln/>
          </p:spPr>
          <p:style>
            <a:lnRef idx="3">
              <a:schemeClr val="accent4"/>
            </a:lnRef>
            <a:fillRef idx="0">
              <a:schemeClr val="accent4"/>
            </a:fillRef>
            <a:effectRef idx="2">
              <a:schemeClr val="accent4"/>
            </a:effectRef>
            <a:fontRef idx="minor">
              <a:schemeClr val="tx1"/>
            </a:fontRef>
          </p:style>
        </p:cxnSp>
        <p:cxnSp>
          <p:nvCxnSpPr>
            <p:cNvPr id="39" name="Straight Connector 38"/>
            <p:cNvCxnSpPr>
              <a:stCxn id="45" idx="2"/>
            </p:cNvCxnSpPr>
            <p:nvPr/>
          </p:nvCxnSpPr>
          <p:spPr>
            <a:xfrm>
              <a:off x="1612480" y="4831455"/>
              <a:ext cx="0" cy="463219"/>
            </a:xfrm>
            <a:prstGeom prst="line">
              <a:avLst/>
            </a:prstGeom>
            <a:ln/>
          </p:spPr>
          <p:style>
            <a:lnRef idx="3">
              <a:schemeClr val="accent4"/>
            </a:lnRef>
            <a:fillRef idx="0">
              <a:schemeClr val="accent4"/>
            </a:fillRef>
            <a:effectRef idx="2">
              <a:schemeClr val="accent4"/>
            </a:effectRef>
            <a:fontRef idx="minor">
              <a:schemeClr val="tx1"/>
            </a:fontRef>
          </p:style>
        </p:cxnSp>
        <p:sp>
          <p:nvSpPr>
            <p:cNvPr id="41" name="Rectangle 40"/>
            <p:cNvSpPr/>
            <p:nvPr/>
          </p:nvSpPr>
          <p:spPr>
            <a:xfrm>
              <a:off x="826345" y="1485790"/>
              <a:ext cx="3065579" cy="523220"/>
            </a:xfrm>
            <a:prstGeom prst="rect">
              <a:avLst/>
            </a:prstGeom>
          </p:spPr>
          <p:txBody>
            <a:bodyPr wrap="none">
              <a:spAutoFit/>
            </a:bodyPr>
            <a:lstStyle/>
            <a:p>
              <a:pPr algn="ctr">
                <a:defRPr/>
              </a:pPr>
              <a:r>
                <a:rPr lang="en-US" sz="2800" kern="0" dirty="0" err="1" smtClean="0">
                  <a:solidFill>
                    <a:sysClr val="windowText" lastClr="000000"/>
                  </a:solidFill>
                  <a:latin typeface="Segoe Light" pitchFamily="34" charset="0"/>
                </a:rPr>
                <a:t>Detección</a:t>
              </a:r>
              <a:r>
                <a:rPr lang="en-US" sz="2800" kern="0" dirty="0" smtClean="0">
                  <a:solidFill>
                    <a:sysClr val="windowText" lastClr="000000"/>
                  </a:solidFill>
                  <a:latin typeface="Segoe Light" pitchFamily="34" charset="0"/>
                </a:rPr>
                <a:t> de </a:t>
              </a:r>
              <a:r>
                <a:rPr lang="en-US" sz="2800" kern="0" dirty="0" err="1" smtClean="0">
                  <a:solidFill>
                    <a:sysClr val="windowText" lastClr="000000"/>
                  </a:solidFill>
                  <a:latin typeface="Segoe Light" pitchFamily="34" charset="0"/>
                </a:rPr>
                <a:t>navegador</a:t>
              </a:r>
              <a:endParaRPr lang="en-US" sz="2800" kern="0" dirty="0">
                <a:solidFill>
                  <a:sysClr val="windowText" lastClr="000000"/>
                </a:solidFill>
                <a:latin typeface="Segoe Light" pitchFamily="34" charset="0"/>
              </a:endParaRPr>
            </a:p>
          </p:txBody>
        </p:sp>
        <p:sp>
          <p:nvSpPr>
            <p:cNvPr id="43" name="Flowchart: Alternate Process 42"/>
            <p:cNvSpPr/>
            <p:nvPr/>
          </p:nvSpPr>
          <p:spPr>
            <a:xfrm>
              <a:off x="1242366" y="2604748"/>
              <a:ext cx="740228" cy="495953"/>
            </a:xfrm>
            <a:prstGeom prst="flowChartAlternateProcess">
              <a:avLst/>
            </a:prstGeom>
            <a:solidFill>
              <a:srgbClr val="6D6DFF"/>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algn="ctr">
                <a:defRPr/>
              </a:pPr>
              <a:endParaRPr lang="en-US" kern="0">
                <a:solidFill>
                  <a:srgbClr val="FFFFFF"/>
                </a:solidFill>
                <a:latin typeface="Segoe Condensed"/>
              </a:endParaRPr>
            </a:p>
          </p:txBody>
        </p:sp>
        <p:sp>
          <p:nvSpPr>
            <p:cNvPr id="45" name="Flowchart: Alternate Process 44"/>
            <p:cNvSpPr/>
            <p:nvPr/>
          </p:nvSpPr>
          <p:spPr>
            <a:xfrm>
              <a:off x="1242366" y="4335502"/>
              <a:ext cx="740228" cy="495953"/>
            </a:xfrm>
            <a:prstGeom prst="flowChartAlternateProcess">
              <a:avLst/>
            </a:prstGeom>
            <a:solidFill>
              <a:srgbClr val="6D6DFF"/>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algn="ctr">
                <a:defRPr/>
              </a:pPr>
              <a:endParaRPr lang="en-US" kern="0">
                <a:solidFill>
                  <a:srgbClr val="FFFFFF"/>
                </a:solidFill>
                <a:latin typeface="Segoe Condensed"/>
              </a:endParaRPr>
            </a:p>
          </p:txBody>
        </p:sp>
      </p:grpSp>
      <p:grpSp>
        <p:nvGrpSpPr>
          <p:cNvPr id="69" name="Group 68"/>
          <p:cNvGrpSpPr/>
          <p:nvPr/>
        </p:nvGrpSpPr>
        <p:grpSpPr>
          <a:xfrm>
            <a:off x="5966258" y="1568920"/>
            <a:ext cx="4701928" cy="3780730"/>
            <a:chOff x="4291849" y="1477663"/>
            <a:chExt cx="4701928" cy="3780730"/>
          </a:xfrm>
        </p:grpSpPr>
        <p:sp>
          <p:nvSpPr>
            <p:cNvPr id="70" name="Flowchart: Decision 69"/>
            <p:cNvSpPr/>
            <p:nvPr/>
          </p:nvSpPr>
          <p:spPr>
            <a:xfrm>
              <a:off x="6217135" y="1927363"/>
              <a:ext cx="740229" cy="495953"/>
            </a:xfrm>
            <a:prstGeom prst="flowChartDecision">
              <a:avLst/>
            </a:prstGeom>
            <a:solidFill>
              <a:srgbClr val="21AF46"/>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algn="ctr">
                <a:defRPr/>
              </a:pPr>
              <a:endParaRPr lang="en-US" kern="0">
                <a:solidFill>
                  <a:srgbClr val="FFFFFF"/>
                </a:solidFill>
                <a:latin typeface="Segoe Condensed"/>
              </a:endParaRPr>
            </a:p>
          </p:txBody>
        </p:sp>
        <p:cxnSp>
          <p:nvCxnSpPr>
            <p:cNvPr id="71" name="Straight Connector 70"/>
            <p:cNvCxnSpPr>
              <a:stCxn id="82" idx="0"/>
              <a:endCxn id="70" idx="1"/>
            </p:cNvCxnSpPr>
            <p:nvPr/>
          </p:nvCxnSpPr>
          <p:spPr>
            <a:xfrm flipV="1">
              <a:off x="5847020" y="2175340"/>
              <a:ext cx="370115" cy="412424"/>
            </a:xfrm>
            <a:prstGeom prst="line">
              <a:avLst/>
            </a:prstGeom>
            <a:ln/>
          </p:spPr>
          <p:style>
            <a:lnRef idx="3">
              <a:schemeClr val="accent4"/>
            </a:lnRef>
            <a:fillRef idx="0">
              <a:schemeClr val="accent4"/>
            </a:fillRef>
            <a:effectRef idx="2">
              <a:schemeClr val="accent4"/>
            </a:effectRef>
            <a:fontRef idx="minor">
              <a:schemeClr val="tx1"/>
            </a:fontRef>
          </p:style>
        </p:cxnSp>
        <p:cxnSp>
          <p:nvCxnSpPr>
            <p:cNvPr id="72" name="Straight Connector 71"/>
            <p:cNvCxnSpPr>
              <a:stCxn id="70" idx="3"/>
            </p:cNvCxnSpPr>
            <p:nvPr/>
          </p:nvCxnSpPr>
          <p:spPr>
            <a:xfrm>
              <a:off x="6957364" y="2175340"/>
              <a:ext cx="370115" cy="397910"/>
            </a:xfrm>
            <a:prstGeom prst="line">
              <a:avLst/>
            </a:prstGeom>
            <a:ln/>
          </p:spPr>
          <p:style>
            <a:lnRef idx="3">
              <a:schemeClr val="accent4"/>
            </a:lnRef>
            <a:fillRef idx="0">
              <a:schemeClr val="accent4"/>
            </a:fillRef>
            <a:effectRef idx="2">
              <a:schemeClr val="accent4"/>
            </a:effectRef>
            <a:fontRef idx="minor">
              <a:schemeClr val="tx1"/>
            </a:fontRef>
          </p:style>
        </p:cxnSp>
        <p:cxnSp>
          <p:nvCxnSpPr>
            <p:cNvPr id="75" name="Straight Connector 74"/>
            <p:cNvCxnSpPr>
              <a:stCxn id="82" idx="2"/>
              <a:endCxn id="81" idx="0"/>
            </p:cNvCxnSpPr>
            <p:nvPr/>
          </p:nvCxnSpPr>
          <p:spPr>
            <a:xfrm>
              <a:off x="5847020" y="3083717"/>
              <a:ext cx="740230" cy="476497"/>
            </a:xfrm>
            <a:prstGeom prst="line">
              <a:avLst/>
            </a:prstGeom>
            <a:ln/>
          </p:spPr>
          <p:style>
            <a:lnRef idx="3">
              <a:schemeClr val="accent4"/>
            </a:lnRef>
            <a:fillRef idx="0">
              <a:schemeClr val="accent4"/>
            </a:fillRef>
            <a:effectRef idx="2">
              <a:schemeClr val="accent4"/>
            </a:effectRef>
            <a:fontRef idx="minor">
              <a:schemeClr val="tx1"/>
            </a:fontRef>
          </p:style>
        </p:cxnSp>
        <p:cxnSp>
          <p:nvCxnSpPr>
            <p:cNvPr id="76" name="Straight Connector 75"/>
            <p:cNvCxnSpPr>
              <a:stCxn id="83" idx="0"/>
              <a:endCxn id="81" idx="1"/>
            </p:cNvCxnSpPr>
            <p:nvPr/>
          </p:nvCxnSpPr>
          <p:spPr>
            <a:xfrm flipV="1">
              <a:off x="5847020" y="3808191"/>
              <a:ext cx="370115" cy="495811"/>
            </a:xfrm>
            <a:prstGeom prst="line">
              <a:avLst/>
            </a:prstGeom>
            <a:ln/>
          </p:spPr>
          <p:style>
            <a:lnRef idx="3">
              <a:schemeClr val="accent4"/>
            </a:lnRef>
            <a:fillRef idx="0">
              <a:schemeClr val="accent4"/>
            </a:fillRef>
            <a:effectRef idx="2">
              <a:schemeClr val="accent4"/>
            </a:effectRef>
            <a:fontRef idx="minor">
              <a:schemeClr val="tx1"/>
            </a:fontRef>
          </p:style>
        </p:cxnSp>
        <p:cxnSp>
          <p:nvCxnSpPr>
            <p:cNvPr id="79" name="Straight Connector 78"/>
            <p:cNvCxnSpPr>
              <a:stCxn id="83" idx="2"/>
            </p:cNvCxnSpPr>
            <p:nvPr/>
          </p:nvCxnSpPr>
          <p:spPr>
            <a:xfrm>
              <a:off x="5847020" y="4799955"/>
              <a:ext cx="740229" cy="458438"/>
            </a:xfrm>
            <a:prstGeom prst="line">
              <a:avLst/>
            </a:prstGeom>
            <a:ln/>
          </p:spPr>
          <p:style>
            <a:lnRef idx="3">
              <a:schemeClr val="accent4"/>
            </a:lnRef>
            <a:fillRef idx="0">
              <a:schemeClr val="accent4"/>
            </a:fillRef>
            <a:effectRef idx="2">
              <a:schemeClr val="accent4"/>
            </a:effectRef>
            <a:fontRef idx="minor">
              <a:schemeClr val="tx1"/>
            </a:fontRef>
          </p:style>
        </p:cxnSp>
        <p:sp>
          <p:nvSpPr>
            <p:cNvPr id="80" name="Rectangle 79"/>
            <p:cNvSpPr/>
            <p:nvPr/>
          </p:nvSpPr>
          <p:spPr>
            <a:xfrm>
              <a:off x="4291849" y="1477663"/>
              <a:ext cx="4701928" cy="523220"/>
            </a:xfrm>
            <a:prstGeom prst="rect">
              <a:avLst/>
            </a:prstGeom>
          </p:spPr>
          <p:txBody>
            <a:bodyPr wrap="none">
              <a:spAutoFit/>
            </a:bodyPr>
            <a:lstStyle/>
            <a:p>
              <a:pPr>
                <a:defRPr/>
              </a:pPr>
              <a:r>
                <a:rPr lang="en-US" sz="2800" kern="0" dirty="0" err="1" smtClean="0">
                  <a:solidFill>
                    <a:srgbClr val="000000"/>
                  </a:solidFill>
                  <a:latin typeface="Segoe Light" pitchFamily="34" charset="0"/>
                </a:rPr>
                <a:t>Detección</a:t>
              </a:r>
              <a:r>
                <a:rPr lang="en-US" sz="2800" kern="0" dirty="0" smtClean="0">
                  <a:solidFill>
                    <a:srgbClr val="000000"/>
                  </a:solidFill>
                  <a:latin typeface="Segoe Light" pitchFamily="34" charset="0"/>
                </a:rPr>
                <a:t> de </a:t>
              </a:r>
              <a:r>
                <a:rPr lang="en-US" sz="2800" kern="0" dirty="0" err="1" smtClean="0">
                  <a:solidFill>
                    <a:srgbClr val="000000"/>
                  </a:solidFill>
                  <a:latin typeface="Segoe Light" pitchFamily="34" charset="0"/>
                </a:rPr>
                <a:t>características</a:t>
              </a:r>
              <a:endParaRPr lang="en-US" sz="2800" kern="0" dirty="0">
                <a:solidFill>
                  <a:srgbClr val="000000"/>
                </a:solidFill>
                <a:latin typeface="Segoe Light" pitchFamily="34" charset="0"/>
              </a:endParaRPr>
            </a:p>
          </p:txBody>
        </p:sp>
        <p:sp>
          <p:nvSpPr>
            <p:cNvPr id="81" name="Flowchart: Decision 80"/>
            <p:cNvSpPr/>
            <p:nvPr/>
          </p:nvSpPr>
          <p:spPr>
            <a:xfrm>
              <a:off x="6217135" y="3560214"/>
              <a:ext cx="740229" cy="495953"/>
            </a:xfrm>
            <a:prstGeom prst="flowChartDecision">
              <a:avLst/>
            </a:prstGeom>
            <a:solidFill>
              <a:srgbClr val="21AF46"/>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algn="ctr">
                <a:defRPr/>
              </a:pPr>
              <a:endParaRPr lang="en-US" kern="0">
                <a:solidFill>
                  <a:srgbClr val="FFFFFF"/>
                </a:solidFill>
                <a:latin typeface="Segoe Condensed"/>
              </a:endParaRPr>
            </a:p>
          </p:txBody>
        </p:sp>
        <p:sp>
          <p:nvSpPr>
            <p:cNvPr id="82" name="Flowchart: Alternate Process 81"/>
            <p:cNvSpPr/>
            <p:nvPr/>
          </p:nvSpPr>
          <p:spPr>
            <a:xfrm>
              <a:off x="5476906" y="2587764"/>
              <a:ext cx="740228" cy="495953"/>
            </a:xfrm>
            <a:prstGeom prst="flowChartAlternateProcess">
              <a:avLst/>
            </a:prstGeom>
            <a:solidFill>
              <a:srgbClr val="6D6DFF"/>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algn="ctr">
                <a:defRPr/>
              </a:pPr>
              <a:endParaRPr lang="en-US" kern="0">
                <a:solidFill>
                  <a:srgbClr val="FFFFFF"/>
                </a:solidFill>
                <a:latin typeface="Segoe Condensed"/>
              </a:endParaRPr>
            </a:p>
          </p:txBody>
        </p:sp>
        <p:sp>
          <p:nvSpPr>
            <p:cNvPr id="83" name="Flowchart: Alternate Process 82"/>
            <p:cNvSpPr/>
            <p:nvPr/>
          </p:nvSpPr>
          <p:spPr>
            <a:xfrm>
              <a:off x="5476906" y="4304002"/>
              <a:ext cx="740228" cy="495953"/>
            </a:xfrm>
            <a:prstGeom prst="flowChartAlternateProcess">
              <a:avLst/>
            </a:prstGeom>
            <a:solidFill>
              <a:srgbClr val="6D6DFF"/>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algn="ctr">
                <a:defRPr/>
              </a:pPr>
              <a:endParaRPr lang="en-US" kern="0">
                <a:solidFill>
                  <a:srgbClr val="FFFFFF"/>
                </a:solidFill>
                <a:latin typeface="Segoe Condensed"/>
              </a:endParaRPr>
            </a:p>
          </p:txBody>
        </p:sp>
      </p:grpSp>
    </p:spTree>
    <p:extLst>
      <p:ext uri="{BB962C8B-B14F-4D97-AF65-F5344CB8AC3E}">
        <p14:creationId xmlns:p14="http://schemas.microsoft.com/office/powerpoint/2010/main" val="283563753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8650" y="84368"/>
            <a:ext cx="7529521" cy="834885"/>
          </a:xfrm>
        </p:spPr>
        <p:txBody>
          <a:bodyPr>
            <a:normAutofit fontScale="90000"/>
          </a:bodyPr>
          <a:lstStyle/>
          <a:p>
            <a:r>
              <a:rPr lang="en-US" sz="5400" dirty="0" err="1" smtClean="0">
                <a:solidFill>
                  <a:srgbClr val="FF0000"/>
                </a:solidFill>
              </a:rPr>
              <a:t>Navegador</a:t>
            </a:r>
            <a:r>
              <a:rPr lang="en-US" sz="5400" dirty="0" smtClean="0">
                <a:solidFill>
                  <a:srgbClr val="FF0000"/>
                </a:solidFill>
              </a:rPr>
              <a:t> vs </a:t>
            </a:r>
            <a:r>
              <a:rPr lang="en-US" sz="5400" dirty="0" err="1" smtClean="0">
                <a:solidFill>
                  <a:srgbClr val="FF0000"/>
                </a:solidFill>
              </a:rPr>
              <a:t>Característica</a:t>
            </a:r>
            <a:endParaRPr lang="en-US" sz="5400" dirty="0">
              <a:solidFill>
                <a:srgbClr val="FF0000"/>
              </a:solidFill>
            </a:endParaRPr>
          </a:p>
        </p:txBody>
      </p:sp>
      <p:sp>
        <p:nvSpPr>
          <p:cNvPr id="29" name="Flowchart: Decision 28"/>
          <p:cNvSpPr/>
          <p:nvPr/>
        </p:nvSpPr>
        <p:spPr>
          <a:xfrm>
            <a:off x="1795293" y="6133374"/>
            <a:ext cx="986715" cy="495953"/>
          </a:xfrm>
          <a:prstGeom prst="flowChartDecision">
            <a:avLst/>
          </a:prstGeom>
          <a:solidFill>
            <a:srgbClr val="21AF46"/>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algn="ctr">
              <a:defRPr/>
            </a:pPr>
            <a:endParaRPr lang="en-US" kern="0" dirty="0">
              <a:solidFill>
                <a:srgbClr val="FFFFFF"/>
              </a:solidFill>
              <a:latin typeface="Segoe Condensed"/>
            </a:endParaRPr>
          </a:p>
        </p:txBody>
      </p:sp>
      <p:sp>
        <p:nvSpPr>
          <p:cNvPr id="30" name="Flowchart: Alternate Process 29"/>
          <p:cNvSpPr/>
          <p:nvPr/>
        </p:nvSpPr>
        <p:spPr>
          <a:xfrm>
            <a:off x="6717721" y="6119141"/>
            <a:ext cx="986714" cy="495953"/>
          </a:xfrm>
          <a:prstGeom prst="flowChartAlternateProcess">
            <a:avLst/>
          </a:prstGeom>
          <a:solidFill>
            <a:srgbClr val="6D6DFF"/>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algn="ctr">
              <a:defRPr/>
            </a:pPr>
            <a:endParaRPr lang="en-US" kern="0">
              <a:solidFill>
                <a:srgbClr val="FFFFFF"/>
              </a:solidFill>
              <a:latin typeface="Segoe Condensed"/>
            </a:endParaRPr>
          </a:p>
        </p:txBody>
      </p:sp>
      <p:sp>
        <p:nvSpPr>
          <p:cNvPr id="31" name="TextBox 30"/>
          <p:cNvSpPr txBox="1"/>
          <p:nvPr/>
        </p:nvSpPr>
        <p:spPr>
          <a:xfrm>
            <a:off x="2803582" y="6195836"/>
            <a:ext cx="3086101" cy="461665"/>
          </a:xfrm>
          <a:prstGeom prst="rect">
            <a:avLst/>
          </a:prstGeom>
          <a:noFill/>
        </p:spPr>
        <p:txBody>
          <a:bodyPr wrap="none" rtlCol="0">
            <a:spAutoFit/>
          </a:bodyPr>
          <a:lstStyle/>
          <a:p>
            <a:pPr>
              <a:defRPr/>
            </a:pPr>
            <a:r>
              <a:rPr lang="en-US" sz="2400" kern="0" dirty="0">
                <a:solidFill>
                  <a:sysClr val="windowText" lastClr="000000"/>
                </a:solidFill>
                <a:latin typeface="Segoe Light" pitchFamily="34" charset="0"/>
              </a:rPr>
              <a:t>= </a:t>
            </a:r>
            <a:r>
              <a:rPr lang="en-US" sz="2400" kern="0" dirty="0" smtClean="0">
                <a:solidFill>
                  <a:sysClr val="windowText" lastClr="000000"/>
                </a:solidFill>
                <a:latin typeface="Segoe Light" pitchFamily="34" charset="0"/>
              </a:rPr>
              <a:t>Punto de </a:t>
            </a:r>
            <a:r>
              <a:rPr lang="en-US" sz="2400" kern="0" dirty="0" err="1" smtClean="0">
                <a:solidFill>
                  <a:sysClr val="windowText" lastClr="000000"/>
                </a:solidFill>
                <a:latin typeface="Segoe Light" pitchFamily="34" charset="0"/>
              </a:rPr>
              <a:t>detección</a:t>
            </a:r>
            <a:endParaRPr lang="en-US" sz="2400" kern="0" dirty="0">
              <a:solidFill>
                <a:sysClr val="windowText" lastClr="000000"/>
              </a:solidFill>
              <a:latin typeface="Segoe Light" pitchFamily="34" charset="0"/>
            </a:endParaRPr>
          </a:p>
        </p:txBody>
      </p:sp>
      <p:sp>
        <p:nvSpPr>
          <p:cNvPr id="32" name="TextBox 31"/>
          <p:cNvSpPr txBox="1"/>
          <p:nvPr/>
        </p:nvSpPr>
        <p:spPr>
          <a:xfrm>
            <a:off x="7706486" y="6157511"/>
            <a:ext cx="2454518" cy="461665"/>
          </a:xfrm>
          <a:prstGeom prst="rect">
            <a:avLst/>
          </a:prstGeom>
          <a:noFill/>
        </p:spPr>
        <p:txBody>
          <a:bodyPr wrap="none" rtlCol="0">
            <a:spAutoFit/>
          </a:bodyPr>
          <a:lstStyle/>
          <a:p>
            <a:pPr>
              <a:defRPr/>
            </a:pPr>
            <a:r>
              <a:rPr lang="en-US" sz="2400" kern="0" dirty="0">
                <a:solidFill>
                  <a:sysClr val="windowText" lastClr="000000"/>
                </a:solidFill>
                <a:latin typeface="Segoe Light" pitchFamily="34" charset="0"/>
              </a:rPr>
              <a:t>= </a:t>
            </a:r>
            <a:r>
              <a:rPr lang="en-US" sz="2400" kern="0" dirty="0" err="1" smtClean="0">
                <a:solidFill>
                  <a:sysClr val="windowText" lastClr="000000"/>
                </a:solidFill>
                <a:latin typeface="Segoe Light" pitchFamily="34" charset="0"/>
              </a:rPr>
              <a:t>Código</a:t>
            </a:r>
            <a:r>
              <a:rPr lang="en-US" sz="2400" kern="0" dirty="0" smtClean="0">
                <a:solidFill>
                  <a:sysClr val="windowText" lastClr="000000"/>
                </a:solidFill>
                <a:latin typeface="Segoe Light" pitchFamily="34" charset="0"/>
              </a:rPr>
              <a:t> </a:t>
            </a:r>
            <a:r>
              <a:rPr lang="en-US" sz="2400" kern="0" dirty="0" err="1" smtClean="0">
                <a:solidFill>
                  <a:sysClr val="windowText" lastClr="000000"/>
                </a:solidFill>
                <a:latin typeface="Segoe Light" pitchFamily="34" charset="0"/>
              </a:rPr>
              <a:t>alterno</a:t>
            </a:r>
            <a:endParaRPr lang="en-US" sz="2400" kern="0" dirty="0">
              <a:solidFill>
                <a:sysClr val="windowText" lastClr="000000"/>
              </a:solidFill>
              <a:latin typeface="Segoe Light" pitchFamily="34" charset="0"/>
            </a:endParaRPr>
          </a:p>
        </p:txBody>
      </p:sp>
      <p:grpSp>
        <p:nvGrpSpPr>
          <p:cNvPr id="33" name="Group 32"/>
          <p:cNvGrpSpPr/>
          <p:nvPr/>
        </p:nvGrpSpPr>
        <p:grpSpPr>
          <a:xfrm>
            <a:off x="1511602" y="1568920"/>
            <a:ext cx="4086376" cy="3808884"/>
            <a:chOff x="826345" y="1485790"/>
            <a:chExt cx="3065579" cy="3808884"/>
          </a:xfrm>
        </p:grpSpPr>
        <p:sp>
          <p:nvSpPr>
            <p:cNvPr id="34" name="Flowchart: Decision 33"/>
            <p:cNvSpPr/>
            <p:nvPr/>
          </p:nvSpPr>
          <p:spPr>
            <a:xfrm>
              <a:off x="1982594" y="1943112"/>
              <a:ext cx="740229" cy="495953"/>
            </a:xfrm>
            <a:prstGeom prst="flowChartDecision">
              <a:avLst/>
            </a:prstGeom>
            <a:solidFill>
              <a:srgbClr val="21AF46"/>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algn="ctr">
                <a:defRPr/>
              </a:pPr>
              <a:endParaRPr lang="en-US" kern="0" dirty="0">
                <a:solidFill>
                  <a:srgbClr val="FFFFFF"/>
                </a:solidFill>
                <a:latin typeface="Segoe Condensed"/>
              </a:endParaRPr>
            </a:p>
          </p:txBody>
        </p:sp>
        <p:cxnSp>
          <p:nvCxnSpPr>
            <p:cNvPr id="35" name="Straight Connector 34"/>
            <p:cNvCxnSpPr>
              <a:stCxn id="34" idx="1"/>
            </p:cNvCxnSpPr>
            <p:nvPr/>
          </p:nvCxnSpPr>
          <p:spPr>
            <a:xfrm flipH="1">
              <a:off x="1612480" y="2191089"/>
              <a:ext cx="370114" cy="413659"/>
            </a:xfrm>
            <a:prstGeom prst="line">
              <a:avLst/>
            </a:prstGeom>
            <a:ln/>
          </p:spPr>
          <p:style>
            <a:lnRef idx="3">
              <a:schemeClr val="accent4"/>
            </a:lnRef>
            <a:fillRef idx="0">
              <a:schemeClr val="accent4"/>
            </a:fillRef>
            <a:effectRef idx="2">
              <a:schemeClr val="accent4"/>
            </a:effectRef>
            <a:fontRef idx="minor">
              <a:schemeClr val="tx1"/>
            </a:fontRef>
          </p:style>
        </p:cxnSp>
        <p:cxnSp>
          <p:nvCxnSpPr>
            <p:cNvPr id="36" name="Straight Connector 35"/>
            <p:cNvCxnSpPr>
              <a:stCxn id="34" idx="3"/>
              <a:endCxn id="42" idx="0"/>
            </p:cNvCxnSpPr>
            <p:nvPr/>
          </p:nvCxnSpPr>
          <p:spPr>
            <a:xfrm>
              <a:off x="2722823" y="2191089"/>
              <a:ext cx="370114" cy="428175"/>
            </a:xfrm>
            <a:prstGeom prst="line">
              <a:avLst/>
            </a:prstGeom>
            <a:ln/>
          </p:spPr>
          <p:style>
            <a:lnRef idx="3">
              <a:schemeClr val="accent4"/>
            </a:lnRef>
            <a:fillRef idx="0">
              <a:schemeClr val="accent4"/>
            </a:fillRef>
            <a:effectRef idx="2">
              <a:schemeClr val="accent4"/>
            </a:effectRef>
            <a:fontRef idx="minor">
              <a:schemeClr val="tx1"/>
            </a:fontRef>
          </p:style>
        </p:cxnSp>
        <p:cxnSp>
          <p:nvCxnSpPr>
            <p:cNvPr id="39" name="Straight Connector 38"/>
            <p:cNvCxnSpPr>
              <a:stCxn id="45" idx="2"/>
            </p:cNvCxnSpPr>
            <p:nvPr/>
          </p:nvCxnSpPr>
          <p:spPr>
            <a:xfrm>
              <a:off x="1612480" y="4831455"/>
              <a:ext cx="0" cy="463219"/>
            </a:xfrm>
            <a:prstGeom prst="line">
              <a:avLst/>
            </a:prstGeom>
            <a:ln/>
          </p:spPr>
          <p:style>
            <a:lnRef idx="3">
              <a:schemeClr val="accent4"/>
            </a:lnRef>
            <a:fillRef idx="0">
              <a:schemeClr val="accent4"/>
            </a:fillRef>
            <a:effectRef idx="2">
              <a:schemeClr val="accent4"/>
            </a:effectRef>
            <a:fontRef idx="minor">
              <a:schemeClr val="tx1"/>
            </a:fontRef>
          </p:style>
        </p:cxnSp>
        <p:sp>
          <p:nvSpPr>
            <p:cNvPr id="41" name="Rectangle 40"/>
            <p:cNvSpPr/>
            <p:nvPr/>
          </p:nvSpPr>
          <p:spPr>
            <a:xfrm>
              <a:off x="826345" y="1485790"/>
              <a:ext cx="3065579" cy="523220"/>
            </a:xfrm>
            <a:prstGeom prst="rect">
              <a:avLst/>
            </a:prstGeom>
          </p:spPr>
          <p:txBody>
            <a:bodyPr wrap="none">
              <a:spAutoFit/>
            </a:bodyPr>
            <a:lstStyle/>
            <a:p>
              <a:pPr algn="ctr">
                <a:defRPr/>
              </a:pPr>
              <a:r>
                <a:rPr lang="en-US" sz="2800" kern="0" dirty="0" err="1" smtClean="0">
                  <a:solidFill>
                    <a:sysClr val="windowText" lastClr="000000"/>
                  </a:solidFill>
                  <a:latin typeface="Segoe Light" pitchFamily="34" charset="0"/>
                </a:rPr>
                <a:t>Detección</a:t>
              </a:r>
              <a:r>
                <a:rPr lang="en-US" sz="2800" kern="0" dirty="0" smtClean="0">
                  <a:solidFill>
                    <a:sysClr val="windowText" lastClr="000000"/>
                  </a:solidFill>
                  <a:latin typeface="Segoe Light" pitchFamily="34" charset="0"/>
                </a:rPr>
                <a:t> de </a:t>
              </a:r>
              <a:r>
                <a:rPr lang="en-US" sz="2800" kern="0" dirty="0" err="1" smtClean="0">
                  <a:solidFill>
                    <a:sysClr val="windowText" lastClr="000000"/>
                  </a:solidFill>
                  <a:latin typeface="Segoe Light" pitchFamily="34" charset="0"/>
                </a:rPr>
                <a:t>navegador</a:t>
              </a:r>
              <a:endParaRPr lang="en-US" sz="2800" kern="0" dirty="0">
                <a:solidFill>
                  <a:sysClr val="windowText" lastClr="000000"/>
                </a:solidFill>
                <a:latin typeface="Segoe Light" pitchFamily="34" charset="0"/>
              </a:endParaRPr>
            </a:p>
          </p:txBody>
        </p:sp>
        <p:sp>
          <p:nvSpPr>
            <p:cNvPr id="42" name="Flowchart: Alternate Process 41"/>
            <p:cNvSpPr/>
            <p:nvPr/>
          </p:nvSpPr>
          <p:spPr>
            <a:xfrm>
              <a:off x="2722823" y="2619264"/>
              <a:ext cx="740228" cy="495953"/>
            </a:xfrm>
            <a:prstGeom prst="flowChartAlternateProcess">
              <a:avLst/>
            </a:prstGeom>
            <a:solidFill>
              <a:srgbClr val="6D6DFF"/>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algn="ctr">
                <a:defRPr/>
              </a:pPr>
              <a:endParaRPr lang="en-US" kern="0">
                <a:solidFill>
                  <a:srgbClr val="FFFFFF"/>
                </a:solidFill>
                <a:latin typeface="Segoe Condensed"/>
              </a:endParaRPr>
            </a:p>
          </p:txBody>
        </p:sp>
        <p:sp>
          <p:nvSpPr>
            <p:cNvPr id="45" name="Flowchart: Alternate Process 44"/>
            <p:cNvSpPr/>
            <p:nvPr/>
          </p:nvSpPr>
          <p:spPr>
            <a:xfrm>
              <a:off x="1242366" y="4335502"/>
              <a:ext cx="740228" cy="495953"/>
            </a:xfrm>
            <a:prstGeom prst="flowChartAlternateProcess">
              <a:avLst/>
            </a:prstGeom>
            <a:solidFill>
              <a:srgbClr val="6D6DFF"/>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algn="ctr">
                <a:defRPr/>
              </a:pPr>
              <a:endParaRPr lang="en-US" kern="0">
                <a:solidFill>
                  <a:srgbClr val="FFFFFF"/>
                </a:solidFill>
                <a:latin typeface="Segoe Condensed"/>
              </a:endParaRPr>
            </a:p>
          </p:txBody>
        </p:sp>
      </p:grpSp>
      <p:grpSp>
        <p:nvGrpSpPr>
          <p:cNvPr id="69" name="Group 68"/>
          <p:cNvGrpSpPr/>
          <p:nvPr/>
        </p:nvGrpSpPr>
        <p:grpSpPr>
          <a:xfrm>
            <a:off x="5966258" y="1568920"/>
            <a:ext cx="4701928" cy="3780730"/>
            <a:chOff x="4291849" y="1477663"/>
            <a:chExt cx="4701928" cy="3780730"/>
          </a:xfrm>
        </p:grpSpPr>
        <p:sp>
          <p:nvSpPr>
            <p:cNvPr id="70" name="Flowchart: Decision 69"/>
            <p:cNvSpPr/>
            <p:nvPr/>
          </p:nvSpPr>
          <p:spPr>
            <a:xfrm>
              <a:off x="6217135" y="1927363"/>
              <a:ext cx="740229" cy="495953"/>
            </a:xfrm>
            <a:prstGeom prst="flowChartDecision">
              <a:avLst/>
            </a:prstGeom>
            <a:solidFill>
              <a:srgbClr val="21AF46"/>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algn="ctr">
                <a:defRPr/>
              </a:pPr>
              <a:endParaRPr lang="en-US" kern="0">
                <a:solidFill>
                  <a:srgbClr val="FFFFFF"/>
                </a:solidFill>
                <a:latin typeface="Segoe Condensed"/>
              </a:endParaRPr>
            </a:p>
          </p:txBody>
        </p:sp>
        <p:cxnSp>
          <p:nvCxnSpPr>
            <p:cNvPr id="72" name="Straight Connector 71"/>
            <p:cNvCxnSpPr>
              <a:stCxn id="70" idx="3"/>
              <a:endCxn id="74" idx="0"/>
            </p:cNvCxnSpPr>
            <p:nvPr/>
          </p:nvCxnSpPr>
          <p:spPr>
            <a:xfrm>
              <a:off x="6957364" y="2175340"/>
              <a:ext cx="370115" cy="397910"/>
            </a:xfrm>
            <a:prstGeom prst="line">
              <a:avLst/>
            </a:prstGeom>
            <a:ln/>
          </p:spPr>
          <p:style>
            <a:lnRef idx="3">
              <a:schemeClr val="accent4"/>
            </a:lnRef>
            <a:fillRef idx="0">
              <a:schemeClr val="accent4"/>
            </a:fillRef>
            <a:effectRef idx="2">
              <a:schemeClr val="accent4"/>
            </a:effectRef>
            <a:fontRef idx="minor">
              <a:schemeClr val="tx1"/>
            </a:fontRef>
          </p:style>
        </p:cxnSp>
        <p:cxnSp>
          <p:nvCxnSpPr>
            <p:cNvPr id="73" name="Straight Connector 72"/>
            <p:cNvCxnSpPr>
              <a:stCxn id="74" idx="2"/>
              <a:endCxn id="81" idx="0"/>
            </p:cNvCxnSpPr>
            <p:nvPr/>
          </p:nvCxnSpPr>
          <p:spPr>
            <a:xfrm flipH="1">
              <a:off x="6587250" y="3069203"/>
              <a:ext cx="740229" cy="491011"/>
            </a:xfrm>
            <a:prstGeom prst="line">
              <a:avLst/>
            </a:prstGeom>
            <a:ln/>
          </p:spPr>
          <p:style>
            <a:lnRef idx="3">
              <a:schemeClr val="accent4"/>
            </a:lnRef>
            <a:fillRef idx="0">
              <a:schemeClr val="accent4"/>
            </a:fillRef>
            <a:effectRef idx="2">
              <a:schemeClr val="accent4"/>
            </a:effectRef>
            <a:fontRef idx="minor">
              <a:schemeClr val="tx1"/>
            </a:fontRef>
          </p:style>
        </p:cxnSp>
        <p:sp>
          <p:nvSpPr>
            <p:cNvPr id="74" name="Flowchart: Alternate Process 73"/>
            <p:cNvSpPr/>
            <p:nvPr/>
          </p:nvSpPr>
          <p:spPr>
            <a:xfrm>
              <a:off x="6957365" y="2573250"/>
              <a:ext cx="740228" cy="495953"/>
            </a:xfrm>
            <a:prstGeom prst="flowChartAlternateProcess">
              <a:avLst/>
            </a:prstGeom>
            <a:solidFill>
              <a:srgbClr val="6D6DFF"/>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algn="ctr">
                <a:defRPr/>
              </a:pPr>
              <a:endParaRPr lang="en-US" kern="0">
                <a:solidFill>
                  <a:srgbClr val="FFFFFF"/>
                </a:solidFill>
                <a:latin typeface="Segoe Condensed"/>
              </a:endParaRPr>
            </a:p>
          </p:txBody>
        </p:sp>
        <p:cxnSp>
          <p:nvCxnSpPr>
            <p:cNvPr id="76" name="Straight Connector 75"/>
            <p:cNvCxnSpPr>
              <a:stCxn id="83" idx="0"/>
              <a:endCxn id="81" idx="1"/>
            </p:cNvCxnSpPr>
            <p:nvPr/>
          </p:nvCxnSpPr>
          <p:spPr>
            <a:xfrm flipV="1">
              <a:off x="5847020" y="3808191"/>
              <a:ext cx="370115" cy="495811"/>
            </a:xfrm>
            <a:prstGeom prst="line">
              <a:avLst/>
            </a:prstGeom>
            <a:ln/>
          </p:spPr>
          <p:style>
            <a:lnRef idx="3">
              <a:schemeClr val="accent4"/>
            </a:lnRef>
            <a:fillRef idx="0">
              <a:schemeClr val="accent4"/>
            </a:fillRef>
            <a:effectRef idx="2">
              <a:schemeClr val="accent4"/>
            </a:effectRef>
            <a:fontRef idx="minor">
              <a:schemeClr val="tx1"/>
            </a:fontRef>
          </p:style>
        </p:cxnSp>
        <p:cxnSp>
          <p:nvCxnSpPr>
            <p:cNvPr id="79" name="Straight Connector 78"/>
            <p:cNvCxnSpPr>
              <a:stCxn id="83" idx="2"/>
            </p:cNvCxnSpPr>
            <p:nvPr/>
          </p:nvCxnSpPr>
          <p:spPr>
            <a:xfrm>
              <a:off x="5847020" y="4799955"/>
              <a:ext cx="740229" cy="458438"/>
            </a:xfrm>
            <a:prstGeom prst="line">
              <a:avLst/>
            </a:prstGeom>
            <a:ln/>
          </p:spPr>
          <p:style>
            <a:lnRef idx="3">
              <a:schemeClr val="accent4"/>
            </a:lnRef>
            <a:fillRef idx="0">
              <a:schemeClr val="accent4"/>
            </a:fillRef>
            <a:effectRef idx="2">
              <a:schemeClr val="accent4"/>
            </a:effectRef>
            <a:fontRef idx="minor">
              <a:schemeClr val="tx1"/>
            </a:fontRef>
          </p:style>
        </p:cxnSp>
        <p:sp>
          <p:nvSpPr>
            <p:cNvPr id="80" name="Rectangle 79"/>
            <p:cNvSpPr/>
            <p:nvPr/>
          </p:nvSpPr>
          <p:spPr>
            <a:xfrm>
              <a:off x="4291849" y="1477663"/>
              <a:ext cx="4701928" cy="523220"/>
            </a:xfrm>
            <a:prstGeom prst="rect">
              <a:avLst/>
            </a:prstGeom>
          </p:spPr>
          <p:txBody>
            <a:bodyPr wrap="none">
              <a:spAutoFit/>
            </a:bodyPr>
            <a:lstStyle/>
            <a:p>
              <a:pPr>
                <a:defRPr/>
              </a:pPr>
              <a:r>
                <a:rPr lang="en-US" sz="2800" kern="0" dirty="0" err="1" smtClean="0">
                  <a:solidFill>
                    <a:srgbClr val="000000"/>
                  </a:solidFill>
                  <a:latin typeface="Segoe Light" pitchFamily="34" charset="0"/>
                </a:rPr>
                <a:t>Detección</a:t>
              </a:r>
              <a:r>
                <a:rPr lang="en-US" sz="2800" kern="0" dirty="0" smtClean="0">
                  <a:solidFill>
                    <a:srgbClr val="000000"/>
                  </a:solidFill>
                  <a:latin typeface="Segoe Light" pitchFamily="34" charset="0"/>
                </a:rPr>
                <a:t> de </a:t>
              </a:r>
              <a:r>
                <a:rPr lang="en-US" sz="2800" kern="0" dirty="0" err="1" smtClean="0">
                  <a:solidFill>
                    <a:srgbClr val="000000"/>
                  </a:solidFill>
                  <a:latin typeface="Segoe Light" pitchFamily="34" charset="0"/>
                </a:rPr>
                <a:t>características</a:t>
              </a:r>
              <a:endParaRPr lang="en-US" sz="2800" kern="0" dirty="0">
                <a:solidFill>
                  <a:srgbClr val="000000"/>
                </a:solidFill>
                <a:latin typeface="Segoe Light" pitchFamily="34" charset="0"/>
              </a:endParaRPr>
            </a:p>
          </p:txBody>
        </p:sp>
        <p:sp>
          <p:nvSpPr>
            <p:cNvPr id="81" name="Flowchart: Decision 80"/>
            <p:cNvSpPr/>
            <p:nvPr/>
          </p:nvSpPr>
          <p:spPr>
            <a:xfrm>
              <a:off x="6217135" y="3560214"/>
              <a:ext cx="740229" cy="495953"/>
            </a:xfrm>
            <a:prstGeom prst="flowChartDecision">
              <a:avLst/>
            </a:prstGeom>
            <a:solidFill>
              <a:srgbClr val="21AF46"/>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algn="ctr">
                <a:defRPr/>
              </a:pPr>
              <a:endParaRPr lang="en-US" kern="0">
                <a:solidFill>
                  <a:srgbClr val="FFFFFF"/>
                </a:solidFill>
                <a:latin typeface="Segoe Condensed"/>
              </a:endParaRPr>
            </a:p>
          </p:txBody>
        </p:sp>
        <p:sp>
          <p:nvSpPr>
            <p:cNvPr id="83" name="Flowchart: Alternate Process 82"/>
            <p:cNvSpPr/>
            <p:nvPr/>
          </p:nvSpPr>
          <p:spPr>
            <a:xfrm>
              <a:off x="5476906" y="4304002"/>
              <a:ext cx="740228" cy="495953"/>
            </a:xfrm>
            <a:prstGeom prst="flowChartAlternateProcess">
              <a:avLst/>
            </a:prstGeom>
            <a:solidFill>
              <a:srgbClr val="6D6DFF"/>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algn="ctr">
                <a:defRPr/>
              </a:pPr>
              <a:endParaRPr lang="en-US" kern="0">
                <a:solidFill>
                  <a:srgbClr val="FFFFFF"/>
                </a:solidFill>
                <a:latin typeface="Segoe Condensed"/>
              </a:endParaRPr>
            </a:p>
          </p:txBody>
        </p:sp>
      </p:grpSp>
      <p:sp>
        <p:nvSpPr>
          <p:cNvPr id="2" name="TextBox 1"/>
          <p:cNvSpPr txBox="1"/>
          <p:nvPr/>
        </p:nvSpPr>
        <p:spPr>
          <a:xfrm>
            <a:off x="3451538" y="3651471"/>
            <a:ext cx="412124" cy="369332"/>
          </a:xfrm>
          <a:prstGeom prst="rect">
            <a:avLst/>
          </a:prstGeom>
          <a:noFill/>
        </p:spPr>
        <p:txBody>
          <a:bodyPr wrap="square" rtlCol="0">
            <a:spAutoFit/>
          </a:bodyPr>
          <a:lstStyle/>
          <a:p>
            <a:r>
              <a:rPr lang="es-CO" dirty="0" smtClean="0"/>
              <a:t>?</a:t>
            </a:r>
            <a:endParaRPr lang="en-US" dirty="0"/>
          </a:p>
        </p:txBody>
      </p:sp>
    </p:spTree>
    <p:extLst>
      <p:ext uri="{BB962C8B-B14F-4D97-AF65-F5344CB8AC3E}">
        <p14:creationId xmlns:p14="http://schemas.microsoft.com/office/powerpoint/2010/main" val="209584218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ecuadorvirtual.ec/wp-content/uploads/2015/03/modernizr.png"/>
          <p:cNvPicPr>
            <a:picLocks noChangeAspect="1" noChangeArrowheads="1"/>
          </p:cNvPicPr>
          <p:nvPr/>
        </p:nvPicPr>
        <p:blipFill rotWithShape="1">
          <a:blip r:embed="rId3">
            <a:extLst>
              <a:ext uri="{28A0092B-C50C-407E-A947-70E740481C1C}">
                <a14:useLocalDpi xmlns:a14="http://schemas.microsoft.com/office/drawing/2010/main" val="0"/>
              </a:ext>
            </a:extLst>
          </a:blip>
          <a:srcRect l="14214" t="31510" r="13015" b="34189"/>
          <a:stretch/>
        </p:blipFill>
        <p:spPr bwMode="auto">
          <a:xfrm>
            <a:off x="579547" y="1751527"/>
            <a:ext cx="11298371" cy="3065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46674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ecuadorvirtual.ec/wp-content/uploads/2015/03/modernizr.png"/>
          <p:cNvPicPr>
            <a:picLocks noChangeAspect="1" noChangeArrowheads="1"/>
          </p:cNvPicPr>
          <p:nvPr/>
        </p:nvPicPr>
        <p:blipFill rotWithShape="1">
          <a:blip r:embed="rId3">
            <a:extLst>
              <a:ext uri="{28A0092B-C50C-407E-A947-70E740481C1C}">
                <a14:useLocalDpi xmlns:a14="http://schemas.microsoft.com/office/drawing/2010/main" val="0"/>
              </a:ext>
            </a:extLst>
          </a:blip>
          <a:srcRect l="14214" t="31510" r="13015" b="34189"/>
          <a:stretch/>
        </p:blipFill>
        <p:spPr bwMode="auto">
          <a:xfrm>
            <a:off x="8052039" y="5734856"/>
            <a:ext cx="4139961" cy="112314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192199" y="3065172"/>
            <a:ext cx="8308636" cy="1569660"/>
          </a:xfrm>
          <a:prstGeom prst="rect">
            <a:avLst/>
          </a:prstGeom>
          <a:noFill/>
        </p:spPr>
        <p:txBody>
          <a:bodyPr wrap="square" rtlCol="0">
            <a:spAutoFit/>
          </a:bodyPr>
          <a:lstStyle/>
          <a:p>
            <a:r>
              <a:rPr lang="es-CO" sz="4800" dirty="0" smtClean="0"/>
              <a:t>Permite </a:t>
            </a:r>
            <a:r>
              <a:rPr lang="es-CO" sz="4800" dirty="0" smtClean="0">
                <a:solidFill>
                  <a:srgbClr val="FF0000"/>
                </a:solidFill>
              </a:rPr>
              <a:t>adaptarse</a:t>
            </a:r>
            <a:r>
              <a:rPr lang="es-CO" sz="4800" dirty="0" smtClean="0"/>
              <a:t> a las capacidades de cada navegador.</a:t>
            </a:r>
            <a:endParaRPr lang="en-US" sz="4800" dirty="0"/>
          </a:p>
        </p:txBody>
      </p:sp>
      <p:sp>
        <p:nvSpPr>
          <p:cNvPr id="4" name="TextBox 3"/>
          <p:cNvSpPr txBox="1"/>
          <p:nvPr/>
        </p:nvSpPr>
        <p:spPr>
          <a:xfrm>
            <a:off x="554774" y="585673"/>
            <a:ext cx="8308636" cy="1569660"/>
          </a:xfrm>
          <a:prstGeom prst="rect">
            <a:avLst/>
          </a:prstGeom>
          <a:noFill/>
        </p:spPr>
        <p:txBody>
          <a:bodyPr wrap="square" rtlCol="0">
            <a:spAutoFit/>
          </a:bodyPr>
          <a:lstStyle/>
          <a:p>
            <a:r>
              <a:rPr lang="es-CO" sz="4800" dirty="0"/>
              <a:t>Librería para </a:t>
            </a:r>
            <a:r>
              <a:rPr lang="es-CO" sz="4800" dirty="0">
                <a:solidFill>
                  <a:srgbClr val="FF0000"/>
                </a:solidFill>
              </a:rPr>
              <a:t>detectar</a:t>
            </a:r>
            <a:r>
              <a:rPr lang="es-CO" sz="4800" dirty="0"/>
              <a:t> </a:t>
            </a:r>
            <a:r>
              <a:rPr lang="es-CO" sz="4800" dirty="0">
                <a:solidFill>
                  <a:srgbClr val="FF0000"/>
                </a:solidFill>
              </a:rPr>
              <a:t>características</a:t>
            </a:r>
            <a:r>
              <a:rPr lang="es-CO" sz="4800" dirty="0"/>
              <a:t> HTML5 nativas</a:t>
            </a:r>
          </a:p>
        </p:txBody>
      </p:sp>
    </p:spTree>
    <p:extLst>
      <p:ext uri="{BB962C8B-B14F-4D97-AF65-F5344CB8AC3E}">
        <p14:creationId xmlns:p14="http://schemas.microsoft.com/office/powerpoint/2010/main" val="12176468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92817" y="2582309"/>
            <a:ext cx="6654214" cy="1325563"/>
          </a:xfrm>
        </p:spPr>
        <p:txBody>
          <a:bodyPr>
            <a:noAutofit/>
          </a:bodyPr>
          <a:lstStyle/>
          <a:p>
            <a:r>
              <a:rPr lang="en-US" sz="9600" dirty="0" smtClean="0">
                <a:solidFill>
                  <a:schemeClr val="bg1"/>
                </a:solidFill>
                <a:latin typeface="Segoe UI" panose="020B0502040204020203" pitchFamily="34" charset="0"/>
                <a:cs typeface="Segoe UI" panose="020B0502040204020203" pitchFamily="34" charset="0"/>
              </a:rPr>
              <a:t>DEMO LAB</a:t>
            </a:r>
            <a:endParaRPr lang="nl-BE" sz="9600" dirty="0">
              <a:solidFill>
                <a:schemeClr val="bg1"/>
              </a:solidFill>
              <a:latin typeface="Segoe UI" panose="020B0502040204020203" pitchFamily="34" charset="0"/>
              <a:cs typeface="Segoe UI" panose="020B0502040204020203" pitchFamily="34" charset="0"/>
            </a:endParaRPr>
          </a:p>
        </p:txBody>
      </p:sp>
      <p:pic>
        <p:nvPicPr>
          <p:cNvPr id="3" name="Picture 2" descr="http://avanet.org/Data/Sites/1/skins/Avanet-Metro-White/Imagenes/fondo.png"/>
          <p:cNvPicPr>
            <a:picLocks noChangeAspect="1" noChangeArrowheads="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5247474" y="990"/>
            <a:ext cx="6826398" cy="685701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rotWithShape="1">
          <a:blip r:embed="rId5" cstate="print">
            <a:extLst>
              <a:ext uri="{28A0092B-C50C-407E-A947-70E740481C1C}">
                <a14:useLocalDpi xmlns:a14="http://schemas.microsoft.com/office/drawing/2010/main" val="0"/>
              </a:ext>
            </a:extLst>
          </a:blip>
          <a:srcRect r="78711" b="11137"/>
          <a:stretch/>
        </p:blipFill>
        <p:spPr>
          <a:xfrm>
            <a:off x="0" y="6301057"/>
            <a:ext cx="511621" cy="512322"/>
          </a:xfrm>
          <a:prstGeom prst="rect">
            <a:avLst/>
          </a:prstGeom>
        </p:spPr>
      </p:pic>
    </p:spTree>
    <p:extLst>
      <p:ext uri="{BB962C8B-B14F-4D97-AF65-F5344CB8AC3E}">
        <p14:creationId xmlns:p14="http://schemas.microsoft.com/office/powerpoint/2010/main" val="1696344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10693" y="2624533"/>
            <a:ext cx="6727370" cy="1325563"/>
          </a:xfrm>
        </p:spPr>
        <p:txBody>
          <a:bodyPr>
            <a:noAutofit/>
          </a:bodyPr>
          <a:lstStyle/>
          <a:p>
            <a:r>
              <a:rPr lang="en-US" sz="9600" dirty="0" smtClean="0">
                <a:solidFill>
                  <a:schemeClr val="bg1"/>
                </a:solidFill>
                <a:latin typeface="Segoe UI" panose="020B0502040204020203" pitchFamily="34" charset="0"/>
                <a:cs typeface="Segoe UI" panose="020B0502040204020203" pitchFamily="34" charset="0"/>
              </a:rPr>
              <a:t>¿</a:t>
            </a:r>
            <a:r>
              <a:rPr lang="en-US" sz="9600" dirty="0" err="1" smtClean="0">
                <a:solidFill>
                  <a:schemeClr val="bg1"/>
                </a:solidFill>
                <a:latin typeface="Segoe UI" panose="020B0502040204020203" pitchFamily="34" charset="0"/>
                <a:cs typeface="Segoe UI" panose="020B0502040204020203" pitchFamily="34" charset="0"/>
              </a:rPr>
              <a:t>Preguntas</a:t>
            </a:r>
            <a:r>
              <a:rPr lang="en-US" sz="9600" dirty="0" smtClean="0">
                <a:solidFill>
                  <a:schemeClr val="bg1"/>
                </a:solidFill>
                <a:latin typeface="Segoe UI" panose="020B0502040204020203" pitchFamily="34" charset="0"/>
                <a:cs typeface="Segoe UI" panose="020B0502040204020203" pitchFamily="34" charset="0"/>
              </a:rPr>
              <a:t>?</a:t>
            </a:r>
            <a:endParaRPr lang="nl-BE" sz="9600" dirty="0">
              <a:solidFill>
                <a:schemeClr val="bg1"/>
              </a:solidFill>
              <a:latin typeface="Segoe UI" panose="020B0502040204020203" pitchFamily="34" charset="0"/>
              <a:cs typeface="Segoe UI" panose="020B0502040204020203" pitchFamily="34" charset="0"/>
            </a:endParaRPr>
          </a:p>
        </p:txBody>
      </p:sp>
      <p:sp>
        <p:nvSpPr>
          <p:cNvPr id="3" name="Rectangle 2"/>
          <p:cNvSpPr/>
          <p:nvPr/>
        </p:nvSpPr>
        <p:spPr>
          <a:xfrm>
            <a:off x="5410611" y="4210985"/>
            <a:ext cx="1527534" cy="369332"/>
          </a:xfrm>
          <a:prstGeom prst="rect">
            <a:avLst/>
          </a:prstGeom>
        </p:spPr>
        <p:txBody>
          <a:bodyPr wrap="none">
            <a:spAutoFit/>
          </a:bodyPr>
          <a:lstStyle/>
          <a:p>
            <a:r>
              <a:rPr lang="de-CH" dirty="0">
                <a:solidFill>
                  <a:prstClr val="white"/>
                </a:solidFill>
                <a:latin typeface="Segoe UI" panose="020B0502040204020203" pitchFamily="34" charset="0"/>
                <a:cs typeface="Segoe UI" panose="020B0502040204020203" pitchFamily="34" charset="0"/>
              </a:rPr>
              <a:t> @hernandgr</a:t>
            </a:r>
            <a:endParaRPr lang="en-US" dirty="0">
              <a:solidFill>
                <a:prstClr val="black"/>
              </a:solidFill>
            </a:endParaRPr>
          </a:p>
        </p:txBody>
      </p:sp>
      <p:pic>
        <p:nvPicPr>
          <p:cNvPr id="6" name="Picture 2" descr="Full_logo_whit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6528" t="-9076" b="-1"/>
          <a:stretch/>
        </p:blipFill>
        <p:spPr bwMode="auto">
          <a:xfrm>
            <a:off x="5271558" y="4276106"/>
            <a:ext cx="278106" cy="23909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avanet.org/Data/Sites/1/skins/Avanet-Metro-White/Imagenes/fondo.png"/>
          <p:cNvPicPr>
            <a:picLocks noChangeAspect="1" noChangeArrowheads="1"/>
          </p:cNvPicPr>
          <p:nvPr/>
        </p:nvPicPr>
        <p:blipFill>
          <a:blip r:embed="rId4" cstate="print">
            <a:duotone>
              <a:prstClr val="black"/>
              <a:schemeClr val="tx2">
                <a:tint val="45000"/>
                <a:satMod val="400000"/>
              </a:schemeClr>
            </a:duotone>
            <a:extLst>
              <a:ext uri="{BEBA8EAE-BF5A-486C-A8C5-ECC9F3942E4B}">
                <a14:imgProps xmlns:a14="http://schemas.microsoft.com/office/drawing/2010/main">
                  <a14:imgLayer r:embed="rId5">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5271558" y="990"/>
            <a:ext cx="6826398" cy="685701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6" cstate="print">
            <a:extLst>
              <a:ext uri="{28A0092B-C50C-407E-A947-70E740481C1C}">
                <a14:useLocalDpi xmlns:a14="http://schemas.microsoft.com/office/drawing/2010/main" val="0"/>
              </a:ext>
            </a:extLst>
          </a:blip>
          <a:srcRect r="78711" b="11137"/>
          <a:stretch/>
        </p:blipFill>
        <p:spPr>
          <a:xfrm>
            <a:off x="0" y="6301057"/>
            <a:ext cx="511621" cy="512322"/>
          </a:xfrm>
          <a:prstGeom prst="rect">
            <a:avLst/>
          </a:prstGeom>
        </p:spPr>
      </p:pic>
    </p:spTree>
    <p:extLst>
      <p:ext uri="{BB962C8B-B14F-4D97-AF65-F5344CB8AC3E}">
        <p14:creationId xmlns:p14="http://schemas.microsoft.com/office/powerpoint/2010/main" val="2473897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rotWithShape="1">
          <a:blip r:embed="rId3">
            <a:extLst>
              <a:ext uri="{28A0092B-C50C-407E-A947-70E740481C1C}">
                <a14:useLocalDpi xmlns:a14="http://schemas.microsoft.com/office/drawing/2010/main" val="0"/>
              </a:ext>
            </a:extLst>
          </a:blip>
          <a:srcRect l="5789" t="14619" r="351"/>
          <a:stretch/>
        </p:blipFill>
        <p:spPr>
          <a:xfrm>
            <a:off x="5903" y="940359"/>
            <a:ext cx="6286614" cy="5937745"/>
          </a:xfrm>
          <a:prstGeom prst="rect">
            <a:avLst/>
          </a:prstGeom>
        </p:spPr>
      </p:pic>
      <p:sp>
        <p:nvSpPr>
          <p:cNvPr id="3" name="Title 2"/>
          <p:cNvSpPr>
            <a:spLocks noGrp="1"/>
          </p:cNvSpPr>
          <p:nvPr>
            <p:ph type="title"/>
          </p:nvPr>
        </p:nvSpPr>
        <p:spPr>
          <a:xfrm>
            <a:off x="1590" y="895"/>
            <a:ext cx="12190410" cy="939464"/>
          </a:xfrm>
          <a:solidFill>
            <a:schemeClr val="bg2">
              <a:lumMod val="25000"/>
              <a:alpha val="70000"/>
            </a:schemeClr>
          </a:solidFill>
        </p:spPr>
        <p:txBody>
          <a:bodyPr>
            <a:normAutofit/>
          </a:bodyPr>
          <a:lstStyle/>
          <a:p>
            <a:r>
              <a:rPr lang="es-CO" dirty="0">
                <a:solidFill>
                  <a:schemeClr val="bg1"/>
                </a:solidFill>
              </a:rPr>
              <a:t>Ninja Tips - </a:t>
            </a:r>
            <a:r>
              <a:rPr lang="es-CO" sz="3600" dirty="0">
                <a:solidFill>
                  <a:schemeClr val="bg1"/>
                </a:solidFill>
              </a:rPr>
              <a:t>http://jkr.im/Ninja-Tips</a:t>
            </a:r>
          </a:p>
        </p:txBody>
      </p:sp>
      <p:pic>
        <p:nvPicPr>
          <p:cNvPr id="5" name="Imagen 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7769" y="6323847"/>
            <a:ext cx="2160427" cy="462144"/>
          </a:xfrm>
          <a:prstGeom prst="rect">
            <a:avLst/>
          </a:prstGeom>
        </p:spPr>
      </p:pic>
      <p:pic>
        <p:nvPicPr>
          <p:cNvPr id="11" name="Picture 10"/>
          <p:cNvPicPr>
            <a:picLocks noChangeAspect="1"/>
          </p:cNvPicPr>
          <p:nvPr/>
        </p:nvPicPr>
        <p:blipFill>
          <a:blip r:embed="rId5"/>
          <a:stretch>
            <a:fillRect/>
          </a:stretch>
        </p:blipFill>
        <p:spPr>
          <a:xfrm>
            <a:off x="6292516" y="940358"/>
            <a:ext cx="5899484" cy="5917641"/>
          </a:xfrm>
          <a:prstGeom prst="rect">
            <a:avLst/>
          </a:prstGeom>
          <a:ln>
            <a:solidFill>
              <a:schemeClr val="accent6"/>
            </a:solidFill>
          </a:ln>
        </p:spPr>
      </p:pic>
    </p:spTree>
    <p:extLst>
      <p:ext uri="{BB962C8B-B14F-4D97-AF65-F5344CB8AC3E}">
        <p14:creationId xmlns:p14="http://schemas.microsoft.com/office/powerpoint/2010/main" val="250153266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8" name="Title 1"/>
          <p:cNvSpPr txBox="1">
            <a:spLocks/>
          </p:cNvSpPr>
          <p:nvPr/>
        </p:nvSpPr>
        <p:spPr>
          <a:xfrm>
            <a:off x="3555359" y="2624533"/>
            <a:ext cx="5081282" cy="1325563"/>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tx1"/>
                </a:solidFill>
                <a:latin typeface="+mj-lt"/>
                <a:ea typeface="+mj-ea"/>
                <a:cs typeface="+mj-cs"/>
              </a:defRPr>
            </a:lvl1pPr>
          </a:lstStyle>
          <a:p>
            <a:r>
              <a:rPr lang="en-US" sz="9600" dirty="0" smtClean="0">
                <a:solidFill>
                  <a:prstClr val="white"/>
                </a:solidFill>
                <a:latin typeface="Segoe UI" panose="020B0502040204020203" pitchFamily="34" charset="0"/>
                <a:cs typeface="Segoe UI" panose="020B0502040204020203" pitchFamily="34" charset="0"/>
              </a:rPr>
              <a:t>¡Gracias!</a:t>
            </a:r>
            <a:endParaRPr lang="nl-BE" sz="9600" dirty="0">
              <a:solidFill>
                <a:prstClr val="white"/>
              </a:solidFill>
              <a:latin typeface="Segoe UI" panose="020B0502040204020203" pitchFamily="34" charset="0"/>
              <a:cs typeface="Segoe UI" panose="020B0502040204020203" pitchFamily="34" charset="0"/>
            </a:endParaRPr>
          </a:p>
        </p:txBody>
      </p:sp>
      <p:sp>
        <p:nvSpPr>
          <p:cNvPr id="9" name="Rectangle 8"/>
          <p:cNvSpPr/>
          <p:nvPr/>
        </p:nvSpPr>
        <p:spPr>
          <a:xfrm>
            <a:off x="5410611" y="4210985"/>
            <a:ext cx="1137491" cy="369332"/>
          </a:xfrm>
          <a:prstGeom prst="rect">
            <a:avLst/>
          </a:prstGeom>
        </p:spPr>
        <p:txBody>
          <a:bodyPr wrap="none">
            <a:spAutoFit/>
          </a:bodyPr>
          <a:lstStyle/>
          <a:p>
            <a:r>
              <a:rPr lang="de-CH" dirty="0">
                <a:solidFill>
                  <a:prstClr val="white"/>
                </a:solidFill>
                <a:latin typeface="Segoe UI" panose="020B0502040204020203" pitchFamily="34" charset="0"/>
                <a:cs typeface="Segoe UI" panose="020B0502040204020203" pitchFamily="34" charset="0"/>
              </a:rPr>
              <a:t> </a:t>
            </a:r>
            <a:r>
              <a:rPr lang="de-CH" dirty="0" smtClean="0">
                <a:solidFill>
                  <a:prstClr val="white"/>
                </a:solidFill>
                <a:latin typeface="Segoe UI" panose="020B0502040204020203" pitchFamily="34" charset="0"/>
                <a:cs typeface="Segoe UI" panose="020B0502040204020203" pitchFamily="34" charset="0"/>
              </a:rPr>
              <a:t>@avanet</a:t>
            </a:r>
            <a:endParaRPr lang="en-US" dirty="0">
              <a:solidFill>
                <a:prstClr val="black"/>
              </a:solidFill>
            </a:endParaRPr>
          </a:p>
        </p:txBody>
      </p:sp>
      <p:pic>
        <p:nvPicPr>
          <p:cNvPr id="10" name="Picture 2" descr="Full_logo_whit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6528" t="-9076" b="-1"/>
          <a:stretch/>
        </p:blipFill>
        <p:spPr bwMode="auto">
          <a:xfrm>
            <a:off x="5271558" y="4276106"/>
            <a:ext cx="278106" cy="23909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avanet.org/Data/Sites/1/skins/Avanet-Metro-White/Imagenes/fondo.png"/>
          <p:cNvPicPr>
            <a:picLocks noChangeAspect="1" noChangeArrowheads="1"/>
          </p:cNvPicPr>
          <p:nvPr/>
        </p:nvPicPr>
        <p:blipFill>
          <a:blip r:embed="rId4" cstate="print">
            <a:duotone>
              <a:prstClr val="black"/>
              <a:schemeClr val="tx2">
                <a:tint val="45000"/>
                <a:satMod val="400000"/>
              </a:schemeClr>
            </a:duotone>
            <a:extLst>
              <a:ext uri="{BEBA8EAE-BF5A-486C-A8C5-ECC9F3942E4B}">
                <a14:imgProps xmlns:a14="http://schemas.microsoft.com/office/drawing/2010/main">
                  <a14:imgLayer r:embed="rId5">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5271558" y="990"/>
            <a:ext cx="6826398" cy="685701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rotWithShape="1">
          <a:blip r:embed="rId6" cstate="print">
            <a:extLst>
              <a:ext uri="{28A0092B-C50C-407E-A947-70E740481C1C}">
                <a14:useLocalDpi xmlns:a14="http://schemas.microsoft.com/office/drawing/2010/main" val="0"/>
              </a:ext>
            </a:extLst>
          </a:blip>
          <a:srcRect r="78711" b="11137"/>
          <a:stretch/>
        </p:blipFill>
        <p:spPr>
          <a:xfrm>
            <a:off x="0" y="6301057"/>
            <a:ext cx="511621" cy="512322"/>
          </a:xfrm>
          <a:prstGeom prst="rect">
            <a:avLst/>
          </a:prstGeom>
        </p:spPr>
      </p:pic>
    </p:spTree>
    <p:extLst>
      <p:ext uri="{BB962C8B-B14F-4D97-AF65-F5344CB8AC3E}">
        <p14:creationId xmlns:p14="http://schemas.microsoft.com/office/powerpoint/2010/main" val="879109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0" y="0"/>
            <a:ext cx="6858000" cy="6858000"/>
          </a:xfrm>
          <a:prstGeom prst="rect">
            <a:avLst/>
          </a:prstGeom>
        </p:spPr>
      </p:pic>
      <p:sp>
        <p:nvSpPr>
          <p:cNvPr id="7" name="Marcador de texto 2"/>
          <p:cNvSpPr txBox="1">
            <a:spLocks/>
          </p:cNvSpPr>
          <p:nvPr/>
        </p:nvSpPr>
        <p:spPr>
          <a:xfrm>
            <a:off x="657854" y="2689146"/>
            <a:ext cx="4274755" cy="1479708"/>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sz="4800" dirty="0" smtClean="0">
                <a:solidFill>
                  <a:schemeClr val="tx1"/>
                </a:solidFill>
              </a:rPr>
              <a:t>¿A qué </a:t>
            </a:r>
            <a:r>
              <a:rPr lang="es-CO" sz="4800" dirty="0" err="1" smtClean="0">
                <a:solidFill>
                  <a:srgbClr val="FF0000"/>
                </a:solidFill>
              </a:rPr>
              <a:t>desafios</a:t>
            </a:r>
            <a:r>
              <a:rPr lang="es-CO" sz="4800" dirty="0" smtClean="0">
                <a:solidFill>
                  <a:srgbClr val="FF0000"/>
                </a:solidFill>
              </a:rPr>
              <a:t> </a:t>
            </a:r>
            <a:r>
              <a:rPr lang="es-CO" sz="4800" dirty="0" smtClean="0">
                <a:solidFill>
                  <a:schemeClr val="tx1"/>
                </a:solidFill>
              </a:rPr>
              <a:t>se </a:t>
            </a:r>
            <a:r>
              <a:rPr lang="es-CO" sz="4800" dirty="0" smtClean="0">
                <a:solidFill>
                  <a:srgbClr val="FF0000"/>
                </a:solidFill>
              </a:rPr>
              <a:t>enfrenta</a:t>
            </a:r>
            <a:r>
              <a:rPr lang="es-CO" sz="4800" dirty="0" smtClean="0">
                <a:solidFill>
                  <a:schemeClr val="tx1"/>
                </a:solidFill>
              </a:rPr>
              <a:t> un desarrollador web hoy en día?</a:t>
            </a:r>
            <a:endParaRPr lang="es-CO" sz="4800" dirty="0">
              <a:solidFill>
                <a:schemeClr val="tx1"/>
              </a:solidFill>
            </a:endParaRPr>
          </a:p>
        </p:txBody>
      </p:sp>
    </p:spTree>
    <p:extLst>
      <p:ext uri="{BB962C8B-B14F-4D97-AF65-F5344CB8AC3E}">
        <p14:creationId xmlns:p14="http://schemas.microsoft.com/office/powerpoint/2010/main" val="21817649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www.todoprogramas.com/UserFiles/images/articulos/navegadores-internet.png?v=144306505294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57577"/>
            <a:ext cx="8150782" cy="4794578"/>
          </a:xfrm>
          <a:prstGeom prst="rect">
            <a:avLst/>
          </a:prstGeom>
          <a:noFill/>
          <a:extLst>
            <a:ext uri="{909E8E84-426E-40DD-AFC4-6F175D3DCCD1}">
              <a14:hiddenFill xmlns:a14="http://schemas.microsoft.com/office/drawing/2010/main">
                <a:solidFill>
                  <a:srgbClr val="FFFFFF"/>
                </a:solidFill>
              </a14:hiddenFill>
            </a:ext>
          </a:extLst>
        </p:spPr>
      </p:pic>
      <p:sp>
        <p:nvSpPr>
          <p:cNvPr id="9" name="Marcador de texto 2"/>
          <p:cNvSpPr txBox="1">
            <a:spLocks/>
          </p:cNvSpPr>
          <p:nvPr/>
        </p:nvSpPr>
        <p:spPr>
          <a:xfrm>
            <a:off x="2293470" y="4783614"/>
            <a:ext cx="9632367" cy="1479708"/>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sz="4800" dirty="0" smtClean="0">
                <a:solidFill>
                  <a:schemeClr val="tx1"/>
                </a:solidFill>
              </a:rPr>
              <a:t>Navegadores en constante </a:t>
            </a:r>
            <a:r>
              <a:rPr lang="es-CO" sz="4800" dirty="0" smtClean="0">
                <a:solidFill>
                  <a:srgbClr val="FF0000"/>
                </a:solidFill>
              </a:rPr>
              <a:t>evolución</a:t>
            </a:r>
            <a:endParaRPr lang="es-CO" sz="4800" dirty="0">
              <a:solidFill>
                <a:srgbClr val="FF0000"/>
              </a:solidFill>
            </a:endParaRPr>
          </a:p>
        </p:txBody>
      </p:sp>
    </p:spTree>
    <p:extLst>
      <p:ext uri="{BB962C8B-B14F-4D97-AF65-F5344CB8AC3E}">
        <p14:creationId xmlns:p14="http://schemas.microsoft.com/office/powerpoint/2010/main" val="12468810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7452" y="940158"/>
            <a:ext cx="7281517" cy="4732986"/>
          </a:xfrm>
          <a:prstGeom prst="rect">
            <a:avLst/>
          </a:prstGeom>
        </p:spPr>
      </p:pic>
      <p:sp>
        <p:nvSpPr>
          <p:cNvPr id="5" name="Marcador de texto 2"/>
          <p:cNvSpPr txBox="1">
            <a:spLocks/>
          </p:cNvSpPr>
          <p:nvPr/>
        </p:nvSpPr>
        <p:spPr>
          <a:xfrm>
            <a:off x="399245" y="2684357"/>
            <a:ext cx="4713668" cy="1479708"/>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sz="4800" dirty="0" smtClean="0">
                <a:solidFill>
                  <a:srgbClr val="FF0000"/>
                </a:solidFill>
              </a:rPr>
              <a:t>Variedad</a:t>
            </a:r>
            <a:r>
              <a:rPr lang="es-CO" sz="4800" dirty="0" smtClean="0">
                <a:solidFill>
                  <a:schemeClr val="tx1"/>
                </a:solidFill>
              </a:rPr>
              <a:t> de dispositivos con diversas capacidades y funcionalidades</a:t>
            </a:r>
            <a:endParaRPr lang="es-CO" sz="4800" dirty="0">
              <a:solidFill>
                <a:srgbClr val="FF0000"/>
              </a:solidFill>
            </a:endParaRPr>
          </a:p>
        </p:txBody>
      </p:sp>
    </p:spTree>
    <p:extLst>
      <p:ext uri="{BB962C8B-B14F-4D97-AF65-F5344CB8AC3E}">
        <p14:creationId xmlns:p14="http://schemas.microsoft.com/office/powerpoint/2010/main" val="20905802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texto 2"/>
          <p:cNvSpPr txBox="1">
            <a:spLocks/>
          </p:cNvSpPr>
          <p:nvPr/>
        </p:nvSpPr>
        <p:spPr>
          <a:xfrm>
            <a:off x="464670" y="2689146"/>
            <a:ext cx="5564728" cy="1479708"/>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sz="4800" dirty="0" smtClean="0">
                <a:solidFill>
                  <a:schemeClr val="tx1"/>
                </a:solidFill>
              </a:rPr>
              <a:t>¿Por qué </a:t>
            </a:r>
            <a:r>
              <a:rPr lang="es-CO" sz="4800" dirty="0" smtClean="0">
                <a:solidFill>
                  <a:srgbClr val="FF0000"/>
                </a:solidFill>
              </a:rPr>
              <a:t>NO</a:t>
            </a:r>
            <a:r>
              <a:rPr lang="es-CO" sz="4800" dirty="0" smtClean="0">
                <a:solidFill>
                  <a:schemeClr val="tx1"/>
                </a:solidFill>
              </a:rPr>
              <a:t> detectar el navegador?</a:t>
            </a:r>
            <a:endParaRPr lang="es-CO" sz="4800" dirty="0">
              <a:solidFill>
                <a:schemeClr val="tx1"/>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2582" y="567684"/>
            <a:ext cx="5181720" cy="5181720"/>
          </a:xfrm>
          <a:prstGeom prst="rect">
            <a:avLst/>
          </a:prstGeom>
        </p:spPr>
      </p:pic>
    </p:spTree>
    <p:extLst>
      <p:ext uri="{BB962C8B-B14F-4D97-AF65-F5344CB8AC3E}">
        <p14:creationId xmlns:p14="http://schemas.microsoft.com/office/powerpoint/2010/main" val="485524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srcRect r="31858"/>
          <a:stretch/>
        </p:blipFill>
        <p:spPr>
          <a:xfrm>
            <a:off x="0" y="0"/>
            <a:ext cx="7018986" cy="6858000"/>
          </a:xfrm>
          <a:prstGeom prst="rect">
            <a:avLst/>
          </a:prstGeom>
        </p:spPr>
      </p:pic>
      <p:sp>
        <p:nvSpPr>
          <p:cNvPr id="8" name="Marcador de texto 2"/>
          <p:cNvSpPr txBox="1">
            <a:spLocks/>
          </p:cNvSpPr>
          <p:nvPr/>
        </p:nvSpPr>
        <p:spPr>
          <a:xfrm>
            <a:off x="7598536" y="1434137"/>
            <a:ext cx="4365938" cy="2210584"/>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s-CO" sz="4800" dirty="0">
              <a:solidFill>
                <a:schemeClr val="tx1"/>
              </a:solidFill>
            </a:endParaRPr>
          </a:p>
        </p:txBody>
      </p:sp>
    </p:spTree>
    <p:extLst>
      <p:ext uri="{BB962C8B-B14F-4D97-AF65-F5344CB8AC3E}">
        <p14:creationId xmlns:p14="http://schemas.microsoft.com/office/powerpoint/2010/main" val="36552495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srcRect r="31858"/>
          <a:stretch/>
        </p:blipFill>
        <p:spPr>
          <a:xfrm>
            <a:off x="0" y="0"/>
            <a:ext cx="7018986" cy="685800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21084" y="4424907"/>
            <a:ext cx="2252789" cy="2252789"/>
          </a:xfrm>
          <a:prstGeom prst="rect">
            <a:avLst/>
          </a:prstGeom>
        </p:spPr>
      </p:pic>
      <p:sp>
        <p:nvSpPr>
          <p:cNvPr id="8" name="Marcador de texto 2"/>
          <p:cNvSpPr txBox="1">
            <a:spLocks/>
          </p:cNvSpPr>
          <p:nvPr/>
        </p:nvSpPr>
        <p:spPr>
          <a:xfrm>
            <a:off x="7664509" y="1022013"/>
            <a:ext cx="4365938" cy="2210584"/>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sz="4800" dirty="0" smtClean="0">
                <a:solidFill>
                  <a:schemeClr val="tx1"/>
                </a:solidFill>
              </a:rPr>
              <a:t>Mucho </a:t>
            </a:r>
            <a:r>
              <a:rPr lang="es-CO" sz="4800" dirty="0" smtClean="0">
                <a:solidFill>
                  <a:srgbClr val="FF0000"/>
                </a:solidFill>
              </a:rPr>
              <a:t>mantenimiento</a:t>
            </a:r>
            <a:r>
              <a:rPr lang="es-CO" sz="4800" dirty="0" smtClean="0">
                <a:solidFill>
                  <a:schemeClr val="tx1"/>
                </a:solidFill>
              </a:rPr>
              <a:t> y alta probabilidad de </a:t>
            </a:r>
            <a:r>
              <a:rPr lang="es-CO" sz="4800" dirty="0" smtClean="0">
                <a:solidFill>
                  <a:srgbClr val="FF0000"/>
                </a:solidFill>
              </a:rPr>
              <a:t>errores</a:t>
            </a:r>
            <a:endParaRPr lang="es-CO" sz="4800" dirty="0">
              <a:solidFill>
                <a:srgbClr val="FF0000"/>
              </a:solidFill>
            </a:endParaRPr>
          </a:p>
        </p:txBody>
      </p:sp>
    </p:spTree>
    <p:extLst>
      <p:ext uri="{BB962C8B-B14F-4D97-AF65-F5344CB8AC3E}">
        <p14:creationId xmlns:p14="http://schemas.microsoft.com/office/powerpoint/2010/main" val="21664665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srcRect r="31858"/>
          <a:stretch/>
        </p:blipFill>
        <p:spPr>
          <a:xfrm>
            <a:off x="0" y="0"/>
            <a:ext cx="7018986" cy="685800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21084" y="4424907"/>
            <a:ext cx="2252789" cy="2252789"/>
          </a:xfrm>
          <a:prstGeom prst="rect">
            <a:avLst/>
          </a:prstGeom>
        </p:spPr>
      </p:pic>
      <p:sp>
        <p:nvSpPr>
          <p:cNvPr id="8" name="Marcador de texto 2"/>
          <p:cNvSpPr txBox="1">
            <a:spLocks/>
          </p:cNvSpPr>
          <p:nvPr/>
        </p:nvSpPr>
        <p:spPr>
          <a:xfrm>
            <a:off x="7598536" y="1434137"/>
            <a:ext cx="4365938" cy="2210584"/>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sz="4800" dirty="0" smtClean="0">
                <a:solidFill>
                  <a:schemeClr val="tx1"/>
                </a:solidFill>
              </a:rPr>
              <a:t>¿Le harías mantenimiento?</a:t>
            </a:r>
            <a:endParaRPr lang="es-CO" sz="4800" dirty="0">
              <a:solidFill>
                <a:schemeClr val="tx1"/>
              </a:solidFill>
            </a:endParaRPr>
          </a:p>
        </p:txBody>
      </p:sp>
    </p:spTree>
    <p:extLst>
      <p:ext uri="{BB962C8B-B14F-4D97-AF65-F5344CB8AC3E}">
        <p14:creationId xmlns:p14="http://schemas.microsoft.com/office/powerpoint/2010/main" val="15582370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texto 2"/>
          <p:cNvSpPr txBox="1">
            <a:spLocks/>
          </p:cNvSpPr>
          <p:nvPr/>
        </p:nvSpPr>
        <p:spPr>
          <a:xfrm>
            <a:off x="464670" y="2689146"/>
            <a:ext cx="5564728" cy="1479708"/>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sz="4800" dirty="0" smtClean="0">
                <a:solidFill>
                  <a:schemeClr val="tx1"/>
                </a:solidFill>
              </a:rPr>
              <a:t>¿Por qué detectar </a:t>
            </a:r>
            <a:r>
              <a:rPr lang="es-CO" sz="4800" dirty="0" smtClean="0">
                <a:solidFill>
                  <a:schemeClr val="accent6"/>
                </a:solidFill>
              </a:rPr>
              <a:t>características</a:t>
            </a:r>
            <a:r>
              <a:rPr lang="es-CO" sz="4800" dirty="0" smtClean="0">
                <a:solidFill>
                  <a:schemeClr val="tx1"/>
                </a:solidFill>
              </a:rPr>
              <a:t>?</a:t>
            </a:r>
            <a:endParaRPr lang="es-CO" sz="4800" dirty="0">
              <a:solidFill>
                <a:schemeClr val="tx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288165"/>
            <a:ext cx="5715000" cy="5715000"/>
          </a:xfrm>
          <a:prstGeom prst="rect">
            <a:avLst/>
          </a:prstGeom>
        </p:spPr>
      </p:pic>
    </p:spTree>
    <p:extLst>
      <p:ext uri="{BB962C8B-B14F-4D97-AF65-F5344CB8AC3E}">
        <p14:creationId xmlns:p14="http://schemas.microsoft.com/office/powerpoint/2010/main" val="2553889445"/>
      </p:ext>
    </p:extLst>
  </p:cSld>
  <p:clrMapOvr>
    <a:masterClrMapping/>
  </p:clrMapOvr>
  <p:timing>
    <p:tnLst>
      <p:par>
        <p:cTn id="1" dur="indefinite" restart="never" nodeType="tmRoot"/>
      </p:par>
    </p:tnLst>
  </p:timing>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230</TotalTime>
  <Words>304</Words>
  <Application>Microsoft Office PowerPoint</Application>
  <PresentationFormat>Widescreen</PresentationFormat>
  <Paragraphs>59</Paragraphs>
  <Slides>19</Slides>
  <Notes>19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19</vt:i4>
      </vt:variant>
    </vt:vector>
  </HeadingPairs>
  <TitlesOfParts>
    <vt:vector size="28" baseType="lpstr">
      <vt:lpstr>Arial</vt:lpstr>
      <vt:lpstr>Calibri</vt:lpstr>
      <vt:lpstr>Calibri Light</vt:lpstr>
      <vt:lpstr>Segoe Condensed</vt:lpstr>
      <vt:lpstr>Segoe Light</vt:lpstr>
      <vt:lpstr>Segoe UI</vt:lpstr>
      <vt:lpstr>Segoe UI Light</vt:lpstr>
      <vt:lpstr>2_Office Theme</vt:lpstr>
      <vt:lpstr>Office Theme</vt:lpstr>
      <vt:lpstr>Detect features, not browsers!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Navegador vs Característica</vt:lpstr>
      <vt:lpstr>Navegador vs Característica</vt:lpstr>
      <vt:lpstr>Navegador vs Característica</vt:lpstr>
      <vt:lpstr>PowerPoint Presentation</vt:lpstr>
      <vt:lpstr>PowerPoint Presentation</vt:lpstr>
      <vt:lpstr>DEMO LAB</vt:lpstr>
      <vt:lpstr>¿Preguntas?</vt:lpstr>
      <vt:lpstr>Ninja Tips - http://jkr.im/Ninja-Tips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 features, not browsers!</dc:title>
  <dc:creator>Hernan Guzman Rendon</dc:creator>
  <cp:lastModifiedBy>Hernan Guzman Rendon</cp:lastModifiedBy>
  <cp:revision>18</cp:revision>
  <dcterms:created xsi:type="dcterms:W3CDTF">2015-10-17T20:12:14Z</dcterms:created>
  <dcterms:modified xsi:type="dcterms:W3CDTF">2015-10-27T15:12:18Z</dcterms:modified>
</cp:coreProperties>
</file>