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33" r:id="rId2"/>
    <p:sldMasterId id="2147483752" r:id="rId3"/>
    <p:sldMasterId id="2147483780" r:id="rId4"/>
  </p:sldMasterIdLst>
  <p:notesMasterIdLst>
    <p:notesMasterId r:id="rId8"/>
  </p:notesMasterIdLst>
  <p:sldIdLst>
    <p:sldId id="256" r:id="rId5"/>
    <p:sldId id="310" r:id="rId6"/>
    <p:sldId id="2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710" autoAdjust="0"/>
  </p:normalViewPr>
  <p:slideViewPr>
    <p:cSldViewPr snapToGrid="0">
      <p:cViewPr varScale="1">
        <p:scale>
          <a:sx n="68" d="100"/>
          <a:sy n="68"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BADB5-9422-489C-99FF-DB702C69DA85}"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8B971-3C4A-4CD6-BC8F-E4161C3147AE}" type="slidenum">
              <a:rPr lang="en-US" smtClean="0"/>
              <a:t>‹#›</a:t>
            </a:fld>
            <a:endParaRPr lang="en-US"/>
          </a:p>
        </p:txBody>
      </p:sp>
    </p:spTree>
    <p:extLst>
      <p:ext uri="{BB962C8B-B14F-4D97-AF65-F5344CB8AC3E}">
        <p14:creationId xmlns:p14="http://schemas.microsoft.com/office/powerpoint/2010/main" val="220142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10/27/2015 12:07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10523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8" y="0"/>
            <a:ext cx="12206819" cy="6871206"/>
          </a:xfrm>
          <a:prstGeom prst="rect">
            <a:avLst/>
          </a:prstGeom>
        </p:spPr>
      </p:pic>
      <p:sp>
        <p:nvSpPr>
          <p:cNvPr id="31" name="Rectangle 30"/>
          <p:cNvSpPr/>
          <p:nvPr/>
        </p:nvSpPr>
        <p:spPr bwMode="auto">
          <a:xfrm>
            <a:off x="-14819" y="76204"/>
            <a:ext cx="12204888" cy="6826008"/>
          </a:xfrm>
          <a:prstGeom prst="rect">
            <a:avLst/>
          </a:prstGeom>
          <a:solidFill>
            <a:schemeClr val="accent6">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7716" y="-40893"/>
            <a:ext cx="12282593" cy="1040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5799738" y="42459"/>
            <a:ext cx="592525" cy="592609"/>
          </a:xfrm>
          <a:prstGeom prst="rect">
            <a:avLst/>
          </a:prstGeom>
        </p:spPr>
      </p:pic>
      <p:pic>
        <p:nvPicPr>
          <p:cNvPr id="30" name="Picture 29"/>
          <p:cNvPicPr>
            <a:picLocks noChangeAspect="1"/>
          </p:cNvPicPr>
          <p:nvPr/>
        </p:nvPicPr>
        <p:blipFill>
          <a:blip r:embed="rId4"/>
          <a:stretch>
            <a:fillRect/>
          </a:stretch>
        </p:blipFill>
        <p:spPr>
          <a:xfrm>
            <a:off x="2294330" y="2933315"/>
            <a:ext cx="7658499" cy="1395862"/>
          </a:xfrm>
          <a:prstGeom prst="rect">
            <a:avLst/>
          </a:prstGeom>
        </p:spPr>
      </p:pic>
      <p:sp>
        <p:nvSpPr>
          <p:cNvPr id="33" name="Rectangle 32"/>
          <p:cNvSpPr/>
          <p:nvPr/>
        </p:nvSpPr>
        <p:spPr bwMode="auto">
          <a:xfrm>
            <a:off x="-17716" y="6793116"/>
            <a:ext cx="12282593" cy="1040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28394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418303"/>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latin typeface="+mn-lt"/>
              </a:defRPr>
            </a:lvl1pPr>
            <a:lvl2pPr marL="0" indent="0">
              <a:buNone/>
              <a:defRPr sz="1961">
                <a:gradFill>
                  <a:gsLst>
                    <a:gs pos="1250">
                      <a:schemeClr val="tx2"/>
                    </a:gs>
                    <a:gs pos="100000">
                      <a:schemeClr val="tx2"/>
                    </a:gs>
                  </a:gsLst>
                  <a:lin ang="5400000" scaled="0"/>
                </a:gradFill>
              </a:defRPr>
            </a:lvl2pPr>
            <a:lvl3pPr marL="227209" indent="0">
              <a:buNone/>
              <a:tabLst/>
              <a:defRPr sz="1961">
                <a:gradFill>
                  <a:gsLst>
                    <a:gs pos="1250">
                      <a:schemeClr val="tx2">
                        <a:lumMod val="60000"/>
                        <a:lumOff val="40000"/>
                      </a:schemeClr>
                    </a:gs>
                    <a:gs pos="100000">
                      <a:schemeClr val="tx2">
                        <a:lumMod val="60000"/>
                        <a:lumOff val="40000"/>
                      </a:schemeClr>
                    </a:gs>
                  </a:gsLst>
                  <a:lin ang="5400000" scaled="0"/>
                </a:gradFill>
              </a:defRPr>
            </a:lvl3pPr>
            <a:lvl4pPr marL="451306" indent="0">
              <a:buNone/>
              <a:defRPr sz="1765">
                <a:gradFill>
                  <a:gsLst>
                    <a:gs pos="1250">
                      <a:schemeClr val="tx2">
                        <a:lumMod val="60000"/>
                        <a:lumOff val="40000"/>
                      </a:schemeClr>
                    </a:gs>
                    <a:gs pos="100000">
                      <a:schemeClr val="tx2">
                        <a:lumMod val="60000"/>
                        <a:lumOff val="40000"/>
                      </a:schemeClr>
                    </a:gs>
                  </a:gsLst>
                  <a:lin ang="5400000" scaled="0"/>
                </a:gradFill>
              </a:defRPr>
            </a:lvl4pPr>
            <a:lvl5pPr marL="672290" indent="0">
              <a:buNone/>
              <a:tabLst/>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418303"/>
            <a:ext cx="5378548" cy="2323136"/>
          </a:xfrm>
        </p:spPr>
        <p:txBody>
          <a:bodyPr wrap="square" lIns="182880" tIns="146304" rIns="182880" bIns="146304">
            <a:spAutoFit/>
          </a:bodyPr>
          <a:lstStyle>
            <a:lvl1pPr marL="0" indent="0">
              <a:spcBef>
                <a:spcPts val="1200"/>
              </a:spcBef>
              <a:buClr>
                <a:schemeClr val="tx1"/>
              </a:buClr>
              <a:buFont typeface="Wingdings" pitchFamily="2" charset="2"/>
              <a:buNone/>
              <a:defRPr lang="en-US" sz="2745" kern="1200" spc="0" baseline="0" dirty="0" smtClean="0">
                <a:gradFill>
                  <a:gsLst>
                    <a:gs pos="1250">
                      <a:schemeClr val="tx1"/>
                    </a:gs>
                    <a:gs pos="100000">
                      <a:schemeClr val="tx1"/>
                    </a:gs>
                  </a:gsLst>
                  <a:lin ang="5400000" scaled="0"/>
                </a:gradFill>
                <a:latin typeface="+mn-lt"/>
                <a:ea typeface="+mn-ea"/>
                <a:cs typeface="+mn-cs"/>
              </a:defRPr>
            </a:lvl1pPr>
            <a:lvl2pPr marL="0" indent="0">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227209" indent="0">
              <a:buNone/>
              <a:tabLst/>
              <a:defRPr sz="1961">
                <a:gradFill>
                  <a:gsLst>
                    <a:gs pos="1250">
                      <a:schemeClr val="tx2">
                        <a:lumMod val="60000"/>
                        <a:lumOff val="40000"/>
                      </a:schemeClr>
                    </a:gs>
                    <a:gs pos="100000">
                      <a:schemeClr val="tx2">
                        <a:lumMod val="60000"/>
                        <a:lumOff val="40000"/>
                      </a:schemeClr>
                    </a:gs>
                  </a:gsLst>
                  <a:lin ang="5400000" scaled="0"/>
                </a:gradFill>
              </a:defRPr>
            </a:lvl3pPr>
            <a:lvl4pPr marL="451306" indent="0">
              <a:buNone/>
              <a:defRPr sz="1765">
                <a:gradFill>
                  <a:gsLst>
                    <a:gs pos="1250">
                      <a:schemeClr val="tx2">
                        <a:lumMod val="60000"/>
                        <a:lumOff val="40000"/>
                      </a:schemeClr>
                    </a:gs>
                    <a:gs pos="100000">
                      <a:schemeClr val="tx2">
                        <a:lumMod val="60000"/>
                        <a:lumOff val="40000"/>
                      </a:schemeClr>
                    </a:gs>
                  </a:gsLst>
                  <a:lin ang="5400000" scaled="0"/>
                </a:gradFill>
              </a:defRPr>
            </a:lvl4pPr>
            <a:lvl5pPr marL="672290" indent="0">
              <a:buNone/>
              <a:tabLst/>
              <a:defRPr sz="1765">
                <a:gradFill>
                  <a:gsLst>
                    <a:gs pos="1250">
                      <a:schemeClr val="tx2">
                        <a:lumMod val="60000"/>
                        <a:lumOff val="40000"/>
                      </a:schemeClr>
                    </a:gs>
                    <a:gs pos="100000">
                      <a:schemeClr val="tx2">
                        <a:lumMod val="60000"/>
                        <a:lumOff val="40000"/>
                      </a:schemeClr>
                    </a:gs>
                  </a:gsLst>
                  <a:lin ang="5400000" scaled="0"/>
                </a:gradFill>
              </a:defRPr>
            </a:lvl5pPr>
          </a:lstStyle>
          <a:p>
            <a:pPr marL="0" marR="0" lvl="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Edit Master text styles</a:t>
            </a:r>
          </a:p>
          <a:p>
            <a:pPr marL="0" marR="0" lvl="1"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Second level</a:t>
            </a:r>
          </a:p>
          <a:p>
            <a:pPr marL="0" marR="0" lvl="2"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Third level</a:t>
            </a:r>
          </a:p>
          <a:p>
            <a:pPr marL="0" marR="0" lvl="3"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Fourth level</a:t>
            </a:r>
          </a:p>
          <a:p>
            <a:pPr marL="0" marR="0" lvl="4"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Fifth level</a:t>
            </a:r>
            <a:endParaRPr lang="en-US" dirty="0"/>
          </a:p>
        </p:txBody>
      </p:sp>
      <p:grpSp>
        <p:nvGrpSpPr>
          <p:cNvPr id="6" name="Group 4"/>
          <p:cNvGrpSpPr>
            <a:grpSpLocks noChangeAspect="1"/>
          </p:cNvGrpSpPr>
          <p:nvPr/>
        </p:nvGrpSpPr>
        <p:grpSpPr bwMode="auto">
          <a:xfrm>
            <a:off x="10313555" y="6327230"/>
            <a:ext cx="1475366" cy="269276"/>
            <a:chOff x="6627" y="4065"/>
            <a:chExt cx="948" cy="173"/>
          </a:xfrm>
        </p:grpSpPr>
        <p:sp>
          <p:nvSpPr>
            <p:cNvPr id="7"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8"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9"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29" name="Rectangle 28"/>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4719360"/>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orient="horz" pos="9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20" name="Rectangle 19"/>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08038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lvl1pPr>
          </a:lstStyle>
          <a:p>
            <a:pPr lvl="0"/>
            <a:r>
              <a:rPr lang="en-US" dirty="0" smtClean="0"/>
              <a:t>Click to enter subtitle</a:t>
            </a:r>
          </a:p>
        </p:txBody>
      </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025745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 subtitle &amp;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lvl1pPr>
          </a:lstStyle>
          <a:p>
            <a:pPr lvl="0"/>
            <a:r>
              <a:rPr lang="en-US" dirty="0" smtClean="0"/>
              <a:t>Click to enter subtitle</a:t>
            </a:r>
          </a:p>
        </p:txBody>
      </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 Placeholder 5"/>
          <p:cNvSpPr>
            <a:spLocks noGrp="1"/>
          </p:cNvSpPr>
          <p:nvPr>
            <p:ph type="body" sz="quarter" idx="11"/>
          </p:nvPr>
        </p:nvSpPr>
        <p:spPr>
          <a:xfrm>
            <a:off x="269239" y="2084173"/>
            <a:ext cx="11653523" cy="1931322"/>
          </a:xfrm>
        </p:spPr>
        <p:txBody>
          <a:bodyPr lIns="182880" tIns="146304" rIns="182880" bIns="146304"/>
          <a:lstStyle>
            <a:lvl1pPr marL="0" indent="0">
              <a:buNone/>
              <a:defRPr sz="2745">
                <a:gradFill>
                  <a:gsLst>
                    <a:gs pos="1250">
                      <a:schemeClr val="accent1"/>
                    </a:gs>
                    <a:gs pos="99000">
                      <a:schemeClr val="accent1"/>
                    </a:gs>
                  </a:gsLst>
                  <a:lin ang="5400000" scaled="0"/>
                </a:gradFill>
                <a:latin typeface="+mn-lt"/>
              </a:defRPr>
            </a:lvl1pPr>
            <a:lvl2pPr marL="277880" indent="-277880">
              <a:buClr>
                <a:schemeClr val="tx2"/>
              </a:buClr>
              <a:buFont typeface="Wingdings" panose="05000000000000000000" pitchFamily="2" charset="2"/>
              <a:buChar char="§"/>
              <a:defRPr sz="1961">
                <a:gradFill>
                  <a:gsLst>
                    <a:gs pos="1250">
                      <a:schemeClr val="tx2"/>
                    </a:gs>
                    <a:gs pos="100000">
                      <a:schemeClr val="tx2"/>
                    </a:gs>
                  </a:gsLst>
                  <a:lin ang="5400000" scaled="0"/>
                </a:gradFill>
              </a:defRPr>
            </a:lvl2pPr>
            <a:lvl3pPr marL="519904" indent="-233060">
              <a:buFont typeface="Wingdings" panose="05000000000000000000" pitchFamily="2" charset="2"/>
              <a:buChar char="§"/>
              <a:defRPr sz="1961">
                <a:gradFill>
                  <a:gsLst>
                    <a:gs pos="1250">
                      <a:schemeClr val="tx2">
                        <a:lumMod val="60000"/>
                        <a:lumOff val="40000"/>
                      </a:schemeClr>
                    </a:gs>
                    <a:gs pos="100000">
                      <a:schemeClr val="tx2">
                        <a:lumMod val="60000"/>
                        <a:lumOff val="40000"/>
                      </a:schemeClr>
                    </a:gs>
                  </a:gsLst>
                  <a:lin ang="5400000" scaled="0"/>
                </a:gradFill>
              </a:defRPr>
            </a:lvl3pPr>
            <a:lvl4pPr marL="690217" indent="-161350">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4pPr>
            <a:lvl5pPr marL="860531" indent="-179277">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4790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45194"/>
            <a:ext cx="9860672" cy="899665"/>
          </a:xfrm>
          <a:prstGeom prst="rect">
            <a:avLst/>
          </a:prstGeom>
        </p:spPr>
        <p:txBody>
          <a:bodyPr/>
          <a:lstStyle>
            <a:lvl1pPr marL="277008" indent="-277008">
              <a:tabLst>
                <a:tab pos="277008" algn="l"/>
              </a:tabLst>
              <a:defRPr sz="5882" baseline="0">
                <a:gradFill>
                  <a:gsLst>
                    <a:gs pos="1250">
                      <a:schemeClr val="tx1"/>
                    </a:gs>
                    <a:gs pos="100000">
                      <a:schemeClr val="tx1"/>
                    </a:gs>
                  </a:gsLst>
                  <a:lin ang="5400000" scaled="0"/>
                </a:gradFill>
              </a:defRPr>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7970770" y="5411531"/>
            <a:ext cx="3055567" cy="832882"/>
          </a:xfrm>
        </p:spPr>
        <p:txBody>
          <a:bodyPr/>
          <a:lstStyle>
            <a:lvl1pPr marL="0" indent="0">
              <a:spcBef>
                <a:spcPts val="0"/>
              </a:spcBef>
              <a:buNone/>
              <a:defRPr sz="2353" baseline="0">
                <a:gradFill>
                  <a:gsLst>
                    <a:gs pos="1250">
                      <a:schemeClr val="tx1"/>
                    </a:gs>
                    <a:gs pos="100000">
                      <a:schemeClr val="tx1"/>
                    </a:gs>
                  </a:gsLst>
                  <a:lin ang="5400000" scaled="0"/>
                </a:gradFill>
                <a:latin typeface="+mn-lt"/>
              </a:defRPr>
            </a:lvl1pPr>
          </a:lstStyle>
          <a:p>
            <a:pPr lvl="0"/>
            <a:r>
              <a:rPr lang="en-US" dirty="0" smtClean="0"/>
              <a:t>Author’s Name</a:t>
            </a:r>
          </a:p>
          <a:p>
            <a:pPr lvl="0"/>
            <a:r>
              <a:rPr lang="en-US" dirty="0" smtClean="0"/>
              <a:t>Title</a:t>
            </a:r>
          </a:p>
        </p:txBody>
      </p:sp>
      <p:pic>
        <p:nvPicPr>
          <p:cNvPr id="5" name="Picture 4"/>
          <p:cNvPicPr>
            <a:picLocks noChangeAspect="1"/>
          </p:cNvPicPr>
          <p:nvPr/>
        </p:nvPicPr>
        <p:blipFill>
          <a:blip r:embed="rId2"/>
          <a:stretch>
            <a:fillRect/>
          </a:stretch>
        </p:blipFill>
        <p:spPr>
          <a:xfrm>
            <a:off x="7164032" y="5468838"/>
            <a:ext cx="775467" cy="775575"/>
          </a:xfrm>
          <a:prstGeom prst="rect">
            <a:avLst/>
          </a:prstGeom>
        </p:spPr>
      </p:pic>
    </p:spTree>
    <p:extLst>
      <p:ext uri="{BB962C8B-B14F-4D97-AF65-F5344CB8AC3E}">
        <p14:creationId xmlns:p14="http://schemas.microsoft.com/office/powerpoint/2010/main" val="40946811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0014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14699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1274714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96492"/>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48586" y="6073351"/>
            <a:ext cx="1434641" cy="314582"/>
          </a:xfrm>
          <a:prstGeom prst="rect">
            <a:avLst/>
          </a:prstGeom>
        </p:spPr>
      </p:pic>
    </p:spTree>
    <p:extLst>
      <p:ext uri="{BB962C8B-B14F-4D97-AF65-F5344CB8AC3E}">
        <p14:creationId xmlns:p14="http://schemas.microsoft.com/office/powerpoint/2010/main" val="346673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4"/>
            <a:ext cx="11653523"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48348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26837" y="6289275"/>
            <a:ext cx="1343104" cy="288579"/>
          </a:xfrm>
          <a:prstGeom prst="rect">
            <a:avLst/>
          </a:prstGeom>
        </p:spPr>
      </p:pic>
      <p:sp>
        <p:nvSpPr>
          <p:cNvPr id="9" name="Title 1"/>
          <p:cNvSpPr>
            <a:spLocks noGrp="1"/>
          </p:cNvSpPr>
          <p:nvPr>
            <p:ph type="title" hasCustomPrompt="1"/>
          </p:nvPr>
        </p:nvSpPr>
        <p:spPr bwMode="ltGray">
          <a:xfrm>
            <a:off x="269239" y="2980725"/>
            <a:ext cx="10757099" cy="1320266"/>
          </a:xfrm>
          <a:noFill/>
        </p:spPr>
        <p:txBody>
          <a:bodyPr lIns="146304" tIns="91440" rIns="146304" bIns="91440" anchor="t" anchorCtr="0"/>
          <a:lstStyle>
            <a:lvl1pPr>
              <a:lnSpc>
                <a:spcPct val="100000"/>
              </a:lnSpc>
              <a:defRPr sz="5294" spc="-98" baseline="0">
                <a:solidFill>
                  <a:schemeClr val="accent1"/>
                </a:soli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40" y="4303348"/>
            <a:ext cx="7171399" cy="2263584"/>
          </a:xfrm>
          <a:noFill/>
        </p:spPr>
        <p:txBody>
          <a:bodyPr lIns="182880" tIns="146304" rIns="182880" bIns="146304">
            <a:noAutofit/>
          </a:bodyPr>
          <a:lstStyle>
            <a:lvl1pPr marL="0" indent="0">
              <a:lnSpc>
                <a:spcPct val="100000"/>
              </a:lnSpc>
              <a:spcBef>
                <a:spcPts val="0"/>
              </a:spcBef>
              <a:buNone/>
              <a:defRPr sz="2157" spc="0" baseline="0">
                <a:solidFill>
                  <a:schemeClr val="accent1"/>
                </a:solidFill>
                <a:latin typeface="+mn-lt"/>
              </a:defRPr>
            </a:lvl1pPr>
          </a:lstStyle>
          <a:p>
            <a:pPr lvl="0"/>
            <a:r>
              <a:rPr lang="en-US" dirty="0" smtClean="0"/>
              <a:t>Speaker Name</a:t>
            </a:r>
          </a:p>
        </p:txBody>
      </p:sp>
      <p:grpSp>
        <p:nvGrpSpPr>
          <p:cNvPr id="3" name="Group 4"/>
          <p:cNvGrpSpPr>
            <a:grpSpLocks noChangeAspect="1"/>
          </p:cNvGrpSpPr>
          <p:nvPr/>
        </p:nvGrpSpPr>
        <p:grpSpPr bwMode="auto">
          <a:xfrm>
            <a:off x="269239" y="440494"/>
            <a:ext cx="5330012" cy="1972656"/>
            <a:chOff x="1901" y="705"/>
            <a:chExt cx="4521" cy="1673"/>
          </a:xfrm>
        </p:grpSpPr>
        <p:sp>
          <p:nvSpPr>
            <p:cNvPr id="5" name="AutoShape 3"/>
            <p:cNvSpPr>
              <a:spLocks noChangeAspect="1" noChangeArrowheads="1" noTextEdit="1"/>
            </p:cNvSpPr>
            <p:nvPr userDrawn="1"/>
          </p:nvSpPr>
          <p:spPr bwMode="auto">
            <a:xfrm>
              <a:off x="1901" y="705"/>
              <a:ext cx="4521"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Rectangle 5"/>
            <p:cNvSpPr>
              <a:spLocks noChangeArrowheads="1"/>
            </p:cNvSpPr>
            <p:nvPr userDrawn="1"/>
          </p:nvSpPr>
          <p:spPr bwMode="auto">
            <a:xfrm>
              <a:off x="3718" y="705"/>
              <a:ext cx="2706" cy="167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6"/>
            <p:cNvSpPr>
              <a:spLocks/>
            </p:cNvSpPr>
            <p:nvPr userDrawn="1"/>
          </p:nvSpPr>
          <p:spPr bwMode="auto">
            <a:xfrm>
              <a:off x="4094" y="1258"/>
              <a:ext cx="386" cy="560"/>
            </a:xfrm>
            <a:custGeom>
              <a:avLst/>
              <a:gdLst>
                <a:gd name="T0" fmla="*/ 386 w 386"/>
                <a:gd name="T1" fmla="*/ 59 h 560"/>
                <a:gd name="T2" fmla="*/ 225 w 386"/>
                <a:gd name="T3" fmla="*/ 59 h 560"/>
                <a:gd name="T4" fmla="*/ 225 w 386"/>
                <a:gd name="T5" fmla="*/ 560 h 560"/>
                <a:gd name="T6" fmla="*/ 161 w 386"/>
                <a:gd name="T7" fmla="*/ 560 h 560"/>
                <a:gd name="T8" fmla="*/ 161 w 386"/>
                <a:gd name="T9" fmla="*/ 59 h 560"/>
                <a:gd name="T10" fmla="*/ 0 w 386"/>
                <a:gd name="T11" fmla="*/ 59 h 560"/>
                <a:gd name="T12" fmla="*/ 0 w 386"/>
                <a:gd name="T13" fmla="*/ 0 h 560"/>
                <a:gd name="T14" fmla="*/ 386 w 386"/>
                <a:gd name="T15" fmla="*/ 0 h 560"/>
                <a:gd name="T16" fmla="*/ 386 w 386"/>
                <a:gd name="T17" fmla="*/ 59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560">
                  <a:moveTo>
                    <a:pt x="386" y="59"/>
                  </a:moveTo>
                  <a:lnTo>
                    <a:pt x="225" y="59"/>
                  </a:lnTo>
                  <a:lnTo>
                    <a:pt x="225" y="560"/>
                  </a:lnTo>
                  <a:lnTo>
                    <a:pt x="161" y="560"/>
                  </a:lnTo>
                  <a:lnTo>
                    <a:pt x="161" y="59"/>
                  </a:lnTo>
                  <a:lnTo>
                    <a:pt x="0" y="59"/>
                  </a:lnTo>
                  <a:lnTo>
                    <a:pt x="0" y="0"/>
                  </a:lnTo>
                  <a:lnTo>
                    <a:pt x="386" y="0"/>
                  </a:lnTo>
                  <a:lnTo>
                    <a:pt x="38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noEditPoints="1"/>
            </p:cNvSpPr>
            <p:nvPr userDrawn="1"/>
          </p:nvSpPr>
          <p:spPr bwMode="auto">
            <a:xfrm>
              <a:off x="4496" y="1251"/>
              <a:ext cx="525" cy="576"/>
            </a:xfrm>
            <a:custGeom>
              <a:avLst/>
              <a:gdLst>
                <a:gd name="T0" fmla="*/ 110 w 222"/>
                <a:gd name="T1" fmla="*/ 243 h 243"/>
                <a:gd name="T2" fmla="*/ 30 w 222"/>
                <a:gd name="T3" fmla="*/ 210 h 243"/>
                <a:gd name="T4" fmla="*/ 0 w 222"/>
                <a:gd name="T5" fmla="*/ 124 h 243"/>
                <a:gd name="T6" fmla="*/ 30 w 222"/>
                <a:gd name="T7" fmla="*/ 33 h 243"/>
                <a:gd name="T8" fmla="*/ 114 w 222"/>
                <a:gd name="T9" fmla="*/ 0 h 243"/>
                <a:gd name="T10" fmla="*/ 192 w 222"/>
                <a:gd name="T11" fmla="*/ 32 h 243"/>
                <a:gd name="T12" fmla="*/ 222 w 222"/>
                <a:gd name="T13" fmla="*/ 118 h 243"/>
                <a:gd name="T14" fmla="*/ 192 w 222"/>
                <a:gd name="T15" fmla="*/ 209 h 243"/>
                <a:gd name="T16" fmla="*/ 110 w 222"/>
                <a:gd name="T17" fmla="*/ 243 h 243"/>
                <a:gd name="T18" fmla="*/ 112 w 222"/>
                <a:gd name="T19" fmla="*/ 24 h 243"/>
                <a:gd name="T20" fmla="*/ 52 w 222"/>
                <a:gd name="T21" fmla="*/ 51 h 243"/>
                <a:gd name="T22" fmla="*/ 28 w 222"/>
                <a:gd name="T23" fmla="*/ 121 h 243"/>
                <a:gd name="T24" fmla="*/ 51 w 222"/>
                <a:gd name="T25" fmla="*/ 191 h 243"/>
                <a:gd name="T26" fmla="*/ 110 w 222"/>
                <a:gd name="T27" fmla="*/ 218 h 243"/>
                <a:gd name="T28" fmla="*/ 171 w 222"/>
                <a:gd name="T29" fmla="*/ 193 h 243"/>
                <a:gd name="T30" fmla="*/ 193 w 222"/>
                <a:gd name="T31" fmla="*/ 122 h 243"/>
                <a:gd name="T32" fmla="*/ 172 w 222"/>
                <a:gd name="T33" fmla="*/ 50 h 243"/>
                <a:gd name="T34" fmla="*/ 112 w 222"/>
                <a:gd name="T35" fmla="*/ 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43">
                  <a:moveTo>
                    <a:pt x="110" y="243"/>
                  </a:moveTo>
                  <a:cubicBezTo>
                    <a:pt x="76" y="243"/>
                    <a:pt x="50" y="232"/>
                    <a:pt x="30" y="210"/>
                  </a:cubicBezTo>
                  <a:cubicBezTo>
                    <a:pt x="10" y="188"/>
                    <a:pt x="0" y="159"/>
                    <a:pt x="0" y="124"/>
                  </a:cubicBezTo>
                  <a:cubicBezTo>
                    <a:pt x="0" y="86"/>
                    <a:pt x="10" y="56"/>
                    <a:pt x="30" y="33"/>
                  </a:cubicBezTo>
                  <a:cubicBezTo>
                    <a:pt x="51" y="11"/>
                    <a:pt x="79" y="0"/>
                    <a:pt x="114" y="0"/>
                  </a:cubicBezTo>
                  <a:cubicBezTo>
                    <a:pt x="146" y="0"/>
                    <a:pt x="172" y="10"/>
                    <a:pt x="192" y="32"/>
                  </a:cubicBezTo>
                  <a:cubicBezTo>
                    <a:pt x="212" y="54"/>
                    <a:pt x="222" y="83"/>
                    <a:pt x="222" y="118"/>
                  </a:cubicBezTo>
                  <a:cubicBezTo>
                    <a:pt x="222" y="157"/>
                    <a:pt x="212" y="187"/>
                    <a:pt x="192" y="209"/>
                  </a:cubicBezTo>
                  <a:cubicBezTo>
                    <a:pt x="171" y="232"/>
                    <a:pt x="144" y="243"/>
                    <a:pt x="110" y="243"/>
                  </a:cubicBezTo>
                  <a:close/>
                  <a:moveTo>
                    <a:pt x="112" y="24"/>
                  </a:moveTo>
                  <a:cubicBezTo>
                    <a:pt x="87" y="24"/>
                    <a:pt x="67" y="33"/>
                    <a:pt x="52" y="51"/>
                  </a:cubicBezTo>
                  <a:cubicBezTo>
                    <a:pt x="36" y="69"/>
                    <a:pt x="28" y="92"/>
                    <a:pt x="28" y="121"/>
                  </a:cubicBezTo>
                  <a:cubicBezTo>
                    <a:pt x="28" y="150"/>
                    <a:pt x="36" y="174"/>
                    <a:pt x="51" y="191"/>
                  </a:cubicBezTo>
                  <a:cubicBezTo>
                    <a:pt x="66" y="209"/>
                    <a:pt x="86" y="218"/>
                    <a:pt x="110" y="218"/>
                  </a:cubicBezTo>
                  <a:cubicBezTo>
                    <a:pt x="136" y="218"/>
                    <a:pt x="156" y="209"/>
                    <a:pt x="171" y="193"/>
                  </a:cubicBezTo>
                  <a:cubicBezTo>
                    <a:pt x="186" y="176"/>
                    <a:pt x="193" y="152"/>
                    <a:pt x="193" y="122"/>
                  </a:cubicBezTo>
                  <a:cubicBezTo>
                    <a:pt x="193" y="91"/>
                    <a:pt x="186" y="67"/>
                    <a:pt x="172" y="50"/>
                  </a:cubicBezTo>
                  <a:cubicBezTo>
                    <a:pt x="157" y="33"/>
                    <a:pt x="137" y="24"/>
                    <a:pt x="112"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5123" y="1258"/>
              <a:ext cx="414" cy="569"/>
            </a:xfrm>
            <a:custGeom>
              <a:avLst/>
              <a:gdLst>
                <a:gd name="T0" fmla="*/ 175 w 175"/>
                <a:gd name="T1" fmla="*/ 141 h 240"/>
                <a:gd name="T2" fmla="*/ 86 w 175"/>
                <a:gd name="T3" fmla="*/ 240 h 240"/>
                <a:gd name="T4" fmla="*/ 0 w 175"/>
                <a:gd name="T5" fmla="*/ 144 h 240"/>
                <a:gd name="T6" fmla="*/ 0 w 175"/>
                <a:gd name="T7" fmla="*/ 0 h 240"/>
                <a:gd name="T8" fmla="*/ 28 w 175"/>
                <a:gd name="T9" fmla="*/ 0 h 240"/>
                <a:gd name="T10" fmla="*/ 28 w 175"/>
                <a:gd name="T11" fmla="*/ 143 h 240"/>
                <a:gd name="T12" fmla="*/ 89 w 175"/>
                <a:gd name="T13" fmla="*/ 215 h 240"/>
                <a:gd name="T14" fmla="*/ 148 w 175"/>
                <a:gd name="T15" fmla="*/ 145 h 240"/>
                <a:gd name="T16" fmla="*/ 148 w 175"/>
                <a:gd name="T17" fmla="*/ 0 h 240"/>
                <a:gd name="T18" fmla="*/ 175 w 175"/>
                <a:gd name="T19" fmla="*/ 0 h 240"/>
                <a:gd name="T20" fmla="*/ 175 w 175"/>
                <a:gd name="T21" fmla="*/ 14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40">
                  <a:moveTo>
                    <a:pt x="175" y="141"/>
                  </a:moveTo>
                  <a:cubicBezTo>
                    <a:pt x="175" y="207"/>
                    <a:pt x="146" y="240"/>
                    <a:pt x="86" y="240"/>
                  </a:cubicBezTo>
                  <a:cubicBezTo>
                    <a:pt x="29" y="240"/>
                    <a:pt x="0" y="208"/>
                    <a:pt x="0" y="144"/>
                  </a:cubicBezTo>
                  <a:cubicBezTo>
                    <a:pt x="0" y="0"/>
                    <a:pt x="0" y="0"/>
                    <a:pt x="0" y="0"/>
                  </a:cubicBezTo>
                  <a:cubicBezTo>
                    <a:pt x="28" y="0"/>
                    <a:pt x="28" y="0"/>
                    <a:pt x="28" y="0"/>
                  </a:cubicBezTo>
                  <a:cubicBezTo>
                    <a:pt x="28" y="143"/>
                    <a:pt x="28" y="143"/>
                    <a:pt x="28" y="143"/>
                  </a:cubicBezTo>
                  <a:cubicBezTo>
                    <a:pt x="28" y="191"/>
                    <a:pt x="48" y="215"/>
                    <a:pt x="89" y="215"/>
                  </a:cubicBezTo>
                  <a:cubicBezTo>
                    <a:pt x="128" y="215"/>
                    <a:pt x="148" y="192"/>
                    <a:pt x="148" y="145"/>
                  </a:cubicBezTo>
                  <a:cubicBezTo>
                    <a:pt x="148" y="0"/>
                    <a:pt x="148" y="0"/>
                    <a:pt x="148" y="0"/>
                  </a:cubicBezTo>
                  <a:cubicBezTo>
                    <a:pt x="175" y="0"/>
                    <a:pt x="175" y="0"/>
                    <a:pt x="175" y="0"/>
                  </a:cubicBezTo>
                  <a:lnTo>
                    <a:pt x="175"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noEditPoints="1"/>
            </p:cNvSpPr>
            <p:nvPr userDrawn="1"/>
          </p:nvSpPr>
          <p:spPr bwMode="auto">
            <a:xfrm>
              <a:off x="5677" y="1258"/>
              <a:ext cx="400" cy="560"/>
            </a:xfrm>
            <a:custGeom>
              <a:avLst/>
              <a:gdLst>
                <a:gd name="T0" fmla="*/ 169 w 169"/>
                <a:gd name="T1" fmla="*/ 236 h 236"/>
                <a:gd name="T2" fmla="*/ 136 w 169"/>
                <a:gd name="T3" fmla="*/ 236 h 236"/>
                <a:gd name="T4" fmla="*/ 97 w 169"/>
                <a:gd name="T5" fmla="*/ 170 h 236"/>
                <a:gd name="T6" fmla="*/ 86 w 169"/>
                <a:gd name="T7" fmla="*/ 154 h 236"/>
                <a:gd name="T8" fmla="*/ 76 w 169"/>
                <a:gd name="T9" fmla="*/ 144 h 236"/>
                <a:gd name="T10" fmla="*/ 64 w 169"/>
                <a:gd name="T11" fmla="*/ 138 h 236"/>
                <a:gd name="T12" fmla="*/ 50 w 169"/>
                <a:gd name="T13" fmla="*/ 136 h 236"/>
                <a:gd name="T14" fmla="*/ 28 w 169"/>
                <a:gd name="T15" fmla="*/ 136 h 236"/>
                <a:gd name="T16" fmla="*/ 28 w 169"/>
                <a:gd name="T17" fmla="*/ 236 h 236"/>
                <a:gd name="T18" fmla="*/ 0 w 169"/>
                <a:gd name="T19" fmla="*/ 236 h 236"/>
                <a:gd name="T20" fmla="*/ 0 w 169"/>
                <a:gd name="T21" fmla="*/ 0 h 236"/>
                <a:gd name="T22" fmla="*/ 70 w 169"/>
                <a:gd name="T23" fmla="*/ 0 h 236"/>
                <a:gd name="T24" fmla="*/ 99 w 169"/>
                <a:gd name="T25" fmla="*/ 4 h 236"/>
                <a:gd name="T26" fmla="*/ 121 w 169"/>
                <a:gd name="T27" fmla="*/ 16 h 236"/>
                <a:gd name="T28" fmla="*/ 137 w 169"/>
                <a:gd name="T29" fmla="*/ 36 h 236"/>
                <a:gd name="T30" fmla="*/ 142 w 169"/>
                <a:gd name="T31" fmla="*/ 63 h 236"/>
                <a:gd name="T32" fmla="*/ 138 w 169"/>
                <a:gd name="T33" fmla="*/ 86 h 236"/>
                <a:gd name="T34" fmla="*/ 128 w 169"/>
                <a:gd name="T35" fmla="*/ 104 h 236"/>
                <a:gd name="T36" fmla="*/ 111 w 169"/>
                <a:gd name="T37" fmla="*/ 118 h 236"/>
                <a:gd name="T38" fmla="*/ 90 w 169"/>
                <a:gd name="T39" fmla="*/ 126 h 236"/>
                <a:gd name="T40" fmla="*/ 90 w 169"/>
                <a:gd name="T41" fmla="*/ 127 h 236"/>
                <a:gd name="T42" fmla="*/ 100 w 169"/>
                <a:gd name="T43" fmla="*/ 133 h 236"/>
                <a:gd name="T44" fmla="*/ 108 w 169"/>
                <a:gd name="T45" fmla="*/ 141 h 236"/>
                <a:gd name="T46" fmla="*/ 116 w 169"/>
                <a:gd name="T47" fmla="*/ 151 h 236"/>
                <a:gd name="T48" fmla="*/ 125 w 169"/>
                <a:gd name="T49" fmla="*/ 165 h 236"/>
                <a:gd name="T50" fmla="*/ 169 w 169"/>
                <a:gd name="T51" fmla="*/ 236 h 236"/>
                <a:gd name="T52" fmla="*/ 28 w 169"/>
                <a:gd name="T53" fmla="*/ 25 h 236"/>
                <a:gd name="T54" fmla="*/ 28 w 169"/>
                <a:gd name="T55" fmla="*/ 111 h 236"/>
                <a:gd name="T56" fmla="*/ 65 w 169"/>
                <a:gd name="T57" fmla="*/ 111 h 236"/>
                <a:gd name="T58" fmla="*/ 84 w 169"/>
                <a:gd name="T59" fmla="*/ 108 h 236"/>
                <a:gd name="T60" fmla="*/ 99 w 169"/>
                <a:gd name="T61" fmla="*/ 99 h 236"/>
                <a:gd name="T62" fmla="*/ 109 w 169"/>
                <a:gd name="T63" fmla="*/ 84 h 236"/>
                <a:gd name="T64" fmla="*/ 113 w 169"/>
                <a:gd name="T65" fmla="*/ 65 h 236"/>
                <a:gd name="T66" fmla="*/ 101 w 169"/>
                <a:gd name="T67" fmla="*/ 36 h 236"/>
                <a:gd name="T68" fmla="*/ 65 w 169"/>
                <a:gd name="T69" fmla="*/ 25 h 236"/>
                <a:gd name="T70" fmla="*/ 28 w 169"/>
                <a:gd name="T71"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236">
                  <a:moveTo>
                    <a:pt x="169" y="236"/>
                  </a:moveTo>
                  <a:cubicBezTo>
                    <a:pt x="136" y="236"/>
                    <a:pt x="136" y="236"/>
                    <a:pt x="136" y="236"/>
                  </a:cubicBezTo>
                  <a:cubicBezTo>
                    <a:pt x="97" y="170"/>
                    <a:pt x="97" y="170"/>
                    <a:pt x="97" y="170"/>
                  </a:cubicBezTo>
                  <a:cubicBezTo>
                    <a:pt x="93" y="164"/>
                    <a:pt x="90" y="158"/>
                    <a:pt x="86" y="154"/>
                  </a:cubicBezTo>
                  <a:cubicBezTo>
                    <a:pt x="83" y="150"/>
                    <a:pt x="79" y="146"/>
                    <a:pt x="76" y="144"/>
                  </a:cubicBezTo>
                  <a:cubicBezTo>
                    <a:pt x="72" y="141"/>
                    <a:pt x="68" y="139"/>
                    <a:pt x="64" y="138"/>
                  </a:cubicBezTo>
                  <a:cubicBezTo>
                    <a:pt x="60" y="136"/>
                    <a:pt x="56" y="136"/>
                    <a:pt x="50" y="136"/>
                  </a:cubicBezTo>
                  <a:cubicBezTo>
                    <a:pt x="28" y="136"/>
                    <a:pt x="28" y="136"/>
                    <a:pt x="28" y="136"/>
                  </a:cubicBezTo>
                  <a:cubicBezTo>
                    <a:pt x="28" y="236"/>
                    <a:pt x="28" y="236"/>
                    <a:pt x="28" y="236"/>
                  </a:cubicBezTo>
                  <a:cubicBezTo>
                    <a:pt x="0" y="236"/>
                    <a:pt x="0" y="236"/>
                    <a:pt x="0" y="236"/>
                  </a:cubicBezTo>
                  <a:cubicBezTo>
                    <a:pt x="0" y="0"/>
                    <a:pt x="0" y="0"/>
                    <a:pt x="0" y="0"/>
                  </a:cubicBezTo>
                  <a:cubicBezTo>
                    <a:pt x="70" y="0"/>
                    <a:pt x="70" y="0"/>
                    <a:pt x="70" y="0"/>
                  </a:cubicBezTo>
                  <a:cubicBezTo>
                    <a:pt x="81" y="0"/>
                    <a:pt x="90" y="2"/>
                    <a:pt x="99" y="4"/>
                  </a:cubicBezTo>
                  <a:cubicBezTo>
                    <a:pt x="108" y="7"/>
                    <a:pt x="115" y="11"/>
                    <a:pt x="121" y="16"/>
                  </a:cubicBezTo>
                  <a:cubicBezTo>
                    <a:pt x="128" y="21"/>
                    <a:pt x="133" y="28"/>
                    <a:pt x="137" y="36"/>
                  </a:cubicBezTo>
                  <a:cubicBezTo>
                    <a:pt x="140" y="43"/>
                    <a:pt x="142" y="53"/>
                    <a:pt x="142" y="63"/>
                  </a:cubicBezTo>
                  <a:cubicBezTo>
                    <a:pt x="142" y="71"/>
                    <a:pt x="141" y="79"/>
                    <a:pt x="138" y="86"/>
                  </a:cubicBezTo>
                  <a:cubicBezTo>
                    <a:pt x="136" y="93"/>
                    <a:pt x="132" y="99"/>
                    <a:pt x="128" y="104"/>
                  </a:cubicBezTo>
                  <a:cubicBezTo>
                    <a:pt x="123" y="109"/>
                    <a:pt x="118" y="114"/>
                    <a:pt x="111" y="118"/>
                  </a:cubicBezTo>
                  <a:cubicBezTo>
                    <a:pt x="105" y="121"/>
                    <a:pt x="98" y="124"/>
                    <a:pt x="90" y="126"/>
                  </a:cubicBezTo>
                  <a:cubicBezTo>
                    <a:pt x="90" y="127"/>
                    <a:pt x="90" y="127"/>
                    <a:pt x="90" y="127"/>
                  </a:cubicBezTo>
                  <a:cubicBezTo>
                    <a:pt x="94" y="129"/>
                    <a:pt x="97" y="131"/>
                    <a:pt x="100" y="133"/>
                  </a:cubicBezTo>
                  <a:cubicBezTo>
                    <a:pt x="103" y="135"/>
                    <a:pt x="106" y="138"/>
                    <a:pt x="108" y="141"/>
                  </a:cubicBezTo>
                  <a:cubicBezTo>
                    <a:pt x="111" y="144"/>
                    <a:pt x="114" y="148"/>
                    <a:pt x="116" y="151"/>
                  </a:cubicBezTo>
                  <a:cubicBezTo>
                    <a:pt x="119" y="155"/>
                    <a:pt x="122" y="160"/>
                    <a:pt x="125" y="165"/>
                  </a:cubicBezTo>
                  <a:lnTo>
                    <a:pt x="169" y="236"/>
                  </a:lnTo>
                  <a:close/>
                  <a:moveTo>
                    <a:pt x="28" y="25"/>
                  </a:moveTo>
                  <a:cubicBezTo>
                    <a:pt x="28" y="111"/>
                    <a:pt x="28" y="111"/>
                    <a:pt x="28" y="111"/>
                  </a:cubicBezTo>
                  <a:cubicBezTo>
                    <a:pt x="65" y="111"/>
                    <a:pt x="65" y="111"/>
                    <a:pt x="65" y="111"/>
                  </a:cubicBezTo>
                  <a:cubicBezTo>
                    <a:pt x="72" y="111"/>
                    <a:pt x="78" y="110"/>
                    <a:pt x="84" y="108"/>
                  </a:cubicBezTo>
                  <a:cubicBezTo>
                    <a:pt x="90" y="106"/>
                    <a:pt x="95" y="103"/>
                    <a:pt x="99" y="99"/>
                  </a:cubicBezTo>
                  <a:cubicBezTo>
                    <a:pt x="104" y="95"/>
                    <a:pt x="107" y="90"/>
                    <a:pt x="109" y="84"/>
                  </a:cubicBezTo>
                  <a:cubicBezTo>
                    <a:pt x="112" y="79"/>
                    <a:pt x="113" y="72"/>
                    <a:pt x="113" y="65"/>
                  </a:cubicBezTo>
                  <a:cubicBezTo>
                    <a:pt x="113" y="53"/>
                    <a:pt x="109" y="43"/>
                    <a:pt x="101" y="36"/>
                  </a:cubicBezTo>
                  <a:cubicBezTo>
                    <a:pt x="93" y="29"/>
                    <a:pt x="81" y="25"/>
                    <a:pt x="65" y="25"/>
                  </a:cubicBezTo>
                  <a:lnTo>
                    <a:pt x="28"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1901" y="705"/>
              <a:ext cx="1666" cy="167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1"/>
            <p:cNvSpPr>
              <a:spLocks/>
            </p:cNvSpPr>
            <p:nvPr userDrawn="1"/>
          </p:nvSpPr>
          <p:spPr bwMode="auto">
            <a:xfrm>
              <a:off x="2109" y="1016"/>
              <a:ext cx="516" cy="1032"/>
            </a:xfrm>
            <a:custGeom>
              <a:avLst/>
              <a:gdLst>
                <a:gd name="T0" fmla="*/ 92 w 516"/>
                <a:gd name="T1" fmla="*/ 1032 h 1032"/>
                <a:gd name="T2" fmla="*/ 0 w 516"/>
                <a:gd name="T3" fmla="*/ 1032 h 1032"/>
                <a:gd name="T4" fmla="*/ 424 w 516"/>
                <a:gd name="T5" fmla="*/ 0 h 1032"/>
                <a:gd name="T6" fmla="*/ 516 w 516"/>
                <a:gd name="T7" fmla="*/ 0 h 1032"/>
                <a:gd name="T8" fmla="*/ 92 w 516"/>
                <a:gd name="T9" fmla="*/ 1032 h 1032"/>
              </a:gdLst>
              <a:ahLst/>
              <a:cxnLst>
                <a:cxn ang="0">
                  <a:pos x="T0" y="T1"/>
                </a:cxn>
                <a:cxn ang="0">
                  <a:pos x="T2" y="T3"/>
                </a:cxn>
                <a:cxn ang="0">
                  <a:pos x="T4" y="T5"/>
                </a:cxn>
                <a:cxn ang="0">
                  <a:pos x="T6" y="T7"/>
                </a:cxn>
                <a:cxn ang="0">
                  <a:pos x="T8" y="T9"/>
                </a:cxn>
              </a:cxnLst>
              <a:rect l="0" t="0" r="r" b="b"/>
              <a:pathLst>
                <a:path w="516" h="1032">
                  <a:moveTo>
                    <a:pt x="92" y="1032"/>
                  </a:moveTo>
                  <a:lnTo>
                    <a:pt x="0" y="1032"/>
                  </a:lnTo>
                  <a:lnTo>
                    <a:pt x="424" y="0"/>
                  </a:lnTo>
                  <a:lnTo>
                    <a:pt x="516" y="0"/>
                  </a:lnTo>
                  <a:lnTo>
                    <a:pt x="92" y="1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2668" y="1016"/>
              <a:ext cx="690" cy="1049"/>
            </a:xfrm>
            <a:custGeom>
              <a:avLst/>
              <a:gdLst>
                <a:gd name="T0" fmla="*/ 292 w 292"/>
                <a:gd name="T1" fmla="*/ 277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7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1 h 442"/>
                <a:gd name="T72" fmla="*/ 88 w 292"/>
                <a:gd name="T73" fmla="*/ 365 h 442"/>
                <a:gd name="T74" fmla="*/ 111 w 292"/>
                <a:gd name="T75" fmla="*/ 381 h 442"/>
                <a:gd name="T76" fmla="*/ 140 w 292"/>
                <a:gd name="T77" fmla="*/ 387 h 442"/>
                <a:gd name="T78" fmla="*/ 174 w 292"/>
                <a:gd name="T79" fmla="*/ 380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7"/>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7"/>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7"/>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1"/>
                  </a:cubicBezTo>
                  <a:cubicBezTo>
                    <a:pt x="76" y="350"/>
                    <a:pt x="81" y="358"/>
                    <a:pt x="88" y="365"/>
                  </a:cubicBezTo>
                  <a:cubicBezTo>
                    <a:pt x="94" y="371"/>
                    <a:pt x="102" y="377"/>
                    <a:pt x="111" y="381"/>
                  </a:cubicBezTo>
                  <a:cubicBezTo>
                    <a:pt x="120" y="385"/>
                    <a:pt x="129" y="387"/>
                    <a:pt x="140" y="387"/>
                  </a:cubicBezTo>
                  <a:cubicBezTo>
                    <a:pt x="152" y="387"/>
                    <a:pt x="164" y="384"/>
                    <a:pt x="174" y="380"/>
                  </a:cubicBezTo>
                  <a:cubicBezTo>
                    <a:pt x="184" y="375"/>
                    <a:pt x="193" y="368"/>
                    <a:pt x="200" y="359"/>
                  </a:cubicBezTo>
                  <a:cubicBezTo>
                    <a:pt x="207" y="350"/>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4090222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96492"/>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48586" y="6073351"/>
            <a:ext cx="1434641" cy="314582"/>
          </a:xfrm>
          <a:prstGeom prst="rect">
            <a:avLst/>
          </a:prstGeom>
        </p:spPr>
      </p:pic>
    </p:spTree>
    <p:extLst>
      <p:ext uri="{BB962C8B-B14F-4D97-AF65-F5344CB8AC3E}">
        <p14:creationId xmlns:p14="http://schemas.microsoft.com/office/powerpoint/2010/main" val="73158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93526"/>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8585" y="6121376"/>
            <a:ext cx="1254995" cy="269134"/>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586" y="6073351"/>
            <a:ext cx="1434641" cy="314582"/>
          </a:xfrm>
          <a:prstGeom prst="rect">
            <a:avLst/>
          </a:prstGeom>
        </p:spPr>
      </p:pic>
    </p:spTree>
    <p:extLst>
      <p:ext uri="{BB962C8B-B14F-4D97-AF65-F5344CB8AC3E}">
        <p14:creationId xmlns:p14="http://schemas.microsoft.com/office/powerpoint/2010/main" val="3282724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Tree>
    <p:extLst>
      <p:ext uri="{BB962C8B-B14F-4D97-AF65-F5344CB8AC3E}">
        <p14:creationId xmlns:p14="http://schemas.microsoft.com/office/powerpoint/2010/main" val="255249534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
        <p:nvSpPr>
          <p:cNvPr id="3" name="Rectangle 2"/>
          <p:cNvSpPr/>
          <p:nvPr userDrawn="1"/>
        </p:nvSpPr>
        <p:spPr bwMode="auto">
          <a:xfrm>
            <a:off x="0" y="0"/>
            <a:ext cx="125128" cy="685800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3154280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
        <p:nvSpPr>
          <p:cNvPr id="3" name="Rectangle 2"/>
          <p:cNvSpPr/>
          <p:nvPr userDrawn="1"/>
        </p:nvSpPr>
        <p:spPr bwMode="auto">
          <a:xfrm>
            <a:off x="0" y="0"/>
            <a:ext cx="125128" cy="6858000"/>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361274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Tree>
    <p:extLst>
      <p:ext uri="{BB962C8B-B14F-4D97-AF65-F5344CB8AC3E}">
        <p14:creationId xmlns:p14="http://schemas.microsoft.com/office/powerpoint/2010/main" val="21272404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50865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822249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1496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0092921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7514819" cy="2716378"/>
          </a:xfrm>
          <a:noFill/>
        </p:spPr>
        <p:txBody>
          <a:bodyPr tIns="91440" bIns="91440" anchor="t" anchorCtr="0"/>
          <a:lstStyle>
            <a:lvl1pPr>
              <a:defRPr sz="7058" spc="-98" baseline="0">
                <a:gradFill>
                  <a:gsLst>
                    <a:gs pos="5833">
                      <a:schemeClr val="accent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94067" y="4183527"/>
            <a:ext cx="9860674" cy="1793881"/>
          </a:xfrm>
          <a:noFill/>
        </p:spPr>
        <p:txBody>
          <a:bodyPr lIns="146304" tIns="91440" rIns="146304" bIns="91440">
            <a:noAutofit/>
          </a:bodyPr>
          <a:lstStyle>
            <a:lvl1pPr marL="0" indent="0">
              <a:spcBef>
                <a:spcPts val="0"/>
              </a:spcBef>
              <a:buNone/>
              <a:defRPr sz="2353" spc="0" baseline="0">
                <a:gradFill>
                  <a:gsLst>
                    <a:gs pos="0">
                      <a:schemeClr val="tx1"/>
                    </a:gs>
                    <a:gs pos="100000">
                      <a:schemeClr val="accent1"/>
                    </a:gs>
                  </a:gsLst>
                  <a:lin ang="5400000" scaled="0"/>
                </a:gradFill>
                <a:latin typeface="+mn-lt"/>
              </a:defRPr>
            </a:lvl1pPr>
          </a:lstStyle>
          <a:p>
            <a:pPr lvl="0"/>
            <a:r>
              <a:rPr lang="en-US" dirty="0" smtClean="0"/>
              <a:t>Speaker Name</a:t>
            </a:r>
          </a:p>
        </p:txBody>
      </p:sp>
      <p:grpSp>
        <p:nvGrpSpPr>
          <p:cNvPr id="35" name="Group 34"/>
          <p:cNvGrpSpPr/>
          <p:nvPr/>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14703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6493776"/>
            <a:ext cx="4114839" cy="364224"/>
          </a:xfrm>
          <a:prstGeom prst="rect">
            <a:avLst/>
          </a:prstGeom>
        </p:spPr>
        <p:txBody>
          <a:bodyPr/>
          <a:lstStyle/>
          <a:p>
            <a:r>
              <a:rPr lang="en-US">
                <a:solidFill>
                  <a:srgbClr val="FFFFFF"/>
                </a:solidFill>
              </a:rPr>
              <a:t>Microsoft Confidential I Windows 10 Consumer Storybook v1.0_June 26</a:t>
            </a:r>
            <a:endParaRPr lang="en-US" dirty="0">
              <a:solidFill>
                <a:srgbClr val="FFFFFF"/>
              </a:solidFill>
            </a:endParaRPr>
          </a:p>
        </p:txBody>
      </p:sp>
      <p:sp>
        <p:nvSpPr>
          <p:cNvPr id="5" name="Slide Number Placeholder 4"/>
          <p:cNvSpPr>
            <a:spLocks noGrp="1"/>
          </p:cNvSpPr>
          <p:nvPr>
            <p:ph type="sldNum" sz="quarter" idx="11"/>
          </p:nvPr>
        </p:nvSpPr>
        <p:spPr>
          <a:xfrm>
            <a:off x="9449812" y="6493776"/>
            <a:ext cx="2742188" cy="364224"/>
          </a:xfrm>
          <a:prstGeom prst="rect">
            <a:avLst/>
          </a:prstGeom>
        </p:spPr>
        <p:txBody>
          <a:bodyPr/>
          <a:lstStyle/>
          <a:p>
            <a:fld id="{6503E857-4F15-4ECA-BD4D-D22AAAB9E67A}"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813847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mp; 2-color Non-bulleted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p:spPr>
        <p:txBody>
          <a:bodyPr/>
          <a:lstStyle>
            <a:lvl1pPr>
              <a:defRPr>
                <a:gradFill>
                  <a:gsLst>
                    <a:gs pos="5556">
                      <a:schemeClr val="bg1"/>
                    </a:gs>
                    <a:gs pos="27000">
                      <a:schemeClr val="bg1"/>
                    </a:gs>
                  </a:gsLst>
                  <a:lin ang="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637454"/>
            <a:ext cx="11653523" cy="1985641"/>
          </a:xfrm>
        </p:spPr>
        <p:txBody>
          <a:bodyPr/>
          <a:lstStyle>
            <a:lvl1pPr marL="0" indent="0">
              <a:buNone/>
              <a:defRPr>
                <a:gradFill>
                  <a:gsLst>
                    <a:gs pos="5556">
                      <a:schemeClr val="bg1"/>
                    </a:gs>
                    <a:gs pos="27000">
                      <a:schemeClr val="bg1"/>
                    </a:gs>
                  </a:gsLst>
                  <a:lin ang="0" scaled="0"/>
                </a:gradFill>
              </a:defRPr>
            </a:lvl1pPr>
            <a:lvl2pPr marL="0" indent="0">
              <a:buFontTx/>
              <a:buNone/>
              <a:defRPr sz="1961">
                <a:gradFill>
                  <a:gsLst>
                    <a:gs pos="5556">
                      <a:schemeClr val="bg1"/>
                    </a:gs>
                    <a:gs pos="27000">
                      <a:schemeClr val="bg1"/>
                    </a:gs>
                  </a:gsLst>
                  <a:lin ang="0" scaled="0"/>
                </a:gradFill>
              </a:defRPr>
            </a:lvl2pPr>
            <a:lvl3pPr marL="224097" indent="0">
              <a:buNone/>
              <a:defRPr>
                <a:gradFill>
                  <a:gsLst>
                    <a:gs pos="5556">
                      <a:schemeClr val="bg1"/>
                    </a:gs>
                    <a:gs pos="27000">
                      <a:schemeClr val="bg1"/>
                    </a:gs>
                  </a:gsLst>
                  <a:lin ang="0" scaled="0"/>
                </a:gradFill>
              </a:defRPr>
            </a:lvl3pPr>
            <a:lvl4pPr marL="448193" indent="0">
              <a:buNone/>
              <a:defRPr>
                <a:gradFill>
                  <a:gsLst>
                    <a:gs pos="5556">
                      <a:schemeClr val="bg1"/>
                    </a:gs>
                    <a:gs pos="27000">
                      <a:schemeClr val="bg1"/>
                    </a:gs>
                  </a:gsLst>
                  <a:lin ang="0" scaled="0"/>
                </a:gradFill>
              </a:defRPr>
            </a:lvl4pPr>
            <a:lvl5pPr marL="672290" indent="0">
              <a:buNone/>
              <a:defRPr>
                <a:gradFill>
                  <a:gsLst>
                    <a:gs pos="5556">
                      <a:schemeClr val="bg1"/>
                    </a:gs>
                    <a:gs pos="27000">
                      <a:schemeClr val="bg1"/>
                    </a:gs>
                  </a:gsLst>
                  <a:lin ang="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1"/>
          </p:nvPr>
        </p:nvSpPr>
        <p:spPr>
          <a:xfrm>
            <a:off x="269239" y="291069"/>
            <a:ext cx="4165705" cy="425495"/>
          </a:xfrm>
        </p:spPr>
        <p:txBody>
          <a:bodyPr lIns="182880" rIns="182880"/>
          <a:lstStyle>
            <a:lvl1pPr marL="0" indent="0">
              <a:buNone/>
              <a:defRPr lang="en-US" sz="1765" kern="1200" spc="-98" baseline="0" dirty="0" smtClean="0">
                <a:gradFill>
                  <a:gsLst>
                    <a:gs pos="5556">
                      <a:schemeClr val="bg1"/>
                    </a:gs>
                    <a:gs pos="27000">
                      <a:schemeClr val="bg1"/>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bg1"/>
                </a:solidFill>
              </a:defRPr>
            </a:lvl1pPr>
          </a:lstStyle>
          <a:p>
            <a:r>
              <a:rPr lang="en-US" smtClean="0">
                <a:solidFill>
                  <a:srgbClr val="FFFFFF"/>
                </a:solidFill>
              </a:rPr>
              <a:t>Microsoft Confidential I Windows 10 Consumer Storybook v1.0_June 26</a:t>
            </a:r>
            <a:endParaRPr lang="en-US" dirty="0">
              <a:solidFill>
                <a:srgbClr val="FFFFFF"/>
              </a:solidFill>
            </a:endParaRPr>
          </a:p>
        </p:txBody>
      </p:sp>
      <p:sp>
        <p:nvSpPr>
          <p:cNvPr id="7"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bg1"/>
                </a:solidFill>
              </a:defRPr>
            </a:lvl1pPr>
          </a:lstStyle>
          <a:p>
            <a:fld id="{6503E857-4F15-4ECA-BD4D-D22AAAB9E67A}"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8198398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a:xfrm>
            <a:off x="269239" y="735173"/>
            <a:ext cx="11655840" cy="899665"/>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39" y="1640690"/>
            <a:ext cx="5620584"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043638" y="1640690"/>
            <a:ext cx="5879124"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269239" y="291069"/>
            <a:ext cx="4165705" cy="425495"/>
          </a:xfrm>
        </p:spPr>
        <p:txBody>
          <a:bodyPr lIns="182880" rIns="182880"/>
          <a:lstStyle>
            <a:lvl1pPr marL="0" indent="0">
              <a:buNone/>
              <a:defRPr lang="en-US" sz="1765" kern="1200" spc="-98"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7"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tx1">
                    <a:tint val="75000"/>
                  </a:schemeClr>
                </a:solidFill>
              </a:defRPr>
            </a:lvl1pPr>
          </a:lstStyle>
          <a:p>
            <a:r>
              <a:rPr lang="en-US" smtClean="0">
                <a:solidFill>
                  <a:srgbClr val="505050">
                    <a:tint val="75000"/>
                  </a:srgbClr>
                </a:solidFill>
              </a:rPr>
              <a:t>Microsoft Confidential I Windows 10 Consumer Storybook v1.0_June 26</a:t>
            </a:r>
            <a:endParaRPr lang="en-US" dirty="0">
              <a:solidFill>
                <a:srgbClr val="505050">
                  <a:tint val="75000"/>
                </a:srgbClr>
              </a:solidFill>
            </a:endParaRPr>
          </a:p>
        </p:txBody>
      </p:sp>
      <p:sp>
        <p:nvSpPr>
          <p:cNvPr id="8"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87527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637454"/>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1"/>
          </p:nvPr>
        </p:nvSpPr>
        <p:spPr>
          <a:xfrm>
            <a:off x="269239" y="291069"/>
            <a:ext cx="4165705" cy="425495"/>
          </a:xfrm>
        </p:spPr>
        <p:txBody>
          <a:bodyPr lIns="182880" rIns="182880"/>
          <a:lstStyle>
            <a:lvl1pPr marL="0" indent="0">
              <a:buNone/>
              <a:defRPr lang="en-US" sz="1765" kern="1200" spc="-98"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tx1">
                    <a:tint val="75000"/>
                  </a:schemeClr>
                </a:solidFill>
              </a:defRPr>
            </a:lvl1pPr>
          </a:lstStyle>
          <a:p>
            <a:r>
              <a:rPr lang="en-US" smtClean="0">
                <a:solidFill>
                  <a:srgbClr val="505050">
                    <a:tint val="75000"/>
                  </a:srgbClr>
                </a:solidFill>
              </a:rPr>
              <a:t>Microsoft Confidential I Windows 10 Consumer Storybook v1.0_June 26</a:t>
            </a:r>
            <a:endParaRPr lang="en-US" dirty="0">
              <a:solidFill>
                <a:srgbClr val="505050">
                  <a:tint val="75000"/>
                </a:srgbClr>
              </a:solidFill>
            </a:endParaRPr>
          </a:p>
        </p:txBody>
      </p:sp>
      <p:sp>
        <p:nvSpPr>
          <p:cNvPr id="7"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364123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8" y="6145571"/>
            <a:ext cx="1355629" cy="290715"/>
          </a:xfrm>
          <a:prstGeom prst="rect">
            <a:avLst/>
          </a:prstGeom>
        </p:spPr>
      </p:pic>
      <p:sp>
        <p:nvSpPr>
          <p:cNvPr id="3" name="Freeform 2"/>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165521389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90" y="6118623"/>
            <a:ext cx="1255413" cy="268966"/>
          </a:xfrm>
          <a:prstGeom prst="rect">
            <a:avLst/>
          </a:prstGeom>
        </p:spPr>
      </p:pic>
    </p:spTree>
    <p:extLst>
      <p:ext uri="{BB962C8B-B14F-4D97-AF65-F5344CB8AC3E}">
        <p14:creationId xmlns:p14="http://schemas.microsoft.com/office/powerpoint/2010/main" val="3693371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69895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06115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013804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06813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slide_Accent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7514819" cy="2716378"/>
          </a:xfrm>
          <a:noFill/>
        </p:spPr>
        <p:txBody>
          <a:bodyPr tIns="91440" bIns="91440" anchor="t" anchorCtr="0"/>
          <a:lstStyle>
            <a:lvl1pPr>
              <a:defRPr sz="7058" spc="-98" baseline="0">
                <a:gradFill>
                  <a:gsLst>
                    <a:gs pos="1250">
                      <a:schemeClr val="bg1"/>
                    </a:gs>
                    <a:gs pos="100000">
                      <a:schemeClr val="bg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94067" y="4183527"/>
            <a:ext cx="9860674" cy="1793881"/>
          </a:xfrm>
          <a:noFill/>
        </p:spPr>
        <p:txBody>
          <a:bodyPr lIns="146304" tIns="91440" rIns="146304" bIns="91440">
            <a:noAutofit/>
          </a:bodyPr>
          <a:lstStyle>
            <a:lvl1pPr marL="0" indent="0">
              <a:spcBef>
                <a:spcPts val="0"/>
              </a:spcBef>
              <a:buNone/>
              <a:defRPr sz="2353" spc="0" baseline="0">
                <a:gradFill>
                  <a:gsLst>
                    <a:gs pos="1250">
                      <a:schemeClr val="bg1"/>
                    </a:gs>
                    <a:gs pos="100000">
                      <a:schemeClr val="bg1"/>
                    </a:gs>
                  </a:gsLst>
                  <a:lin ang="5400000" scaled="0"/>
                </a:gradFill>
                <a:latin typeface="+mn-lt"/>
              </a:defRPr>
            </a:lvl1pPr>
          </a:lstStyle>
          <a:p>
            <a:pPr lvl="0"/>
            <a:r>
              <a:rPr lang="en-US" dirty="0" smtClean="0"/>
              <a:t>Speaker Name</a:t>
            </a:r>
          </a:p>
        </p:txBody>
      </p:sp>
      <p:grpSp>
        <p:nvGrpSpPr>
          <p:cNvPr id="35" name="Group 34"/>
          <p:cNvGrpSpPr/>
          <p:nvPr/>
        </p:nvGrpSpPr>
        <p:grpSpPr>
          <a:xfrm>
            <a:off x="634064" y="2084621"/>
            <a:ext cx="1802167" cy="2511982"/>
            <a:chOff x="274638" y="0"/>
            <a:chExt cx="1254126" cy="1747838"/>
          </a:xfrm>
          <a:solidFill>
            <a:schemeClr val="bg1"/>
          </a:solidFill>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grp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36762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635311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7787289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9"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519229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3"/>
            <a:ext cx="6947134" cy="995838"/>
          </a:xfrm>
          <a:noFill/>
        </p:spPr>
        <p:txBody>
          <a:bodyPr wrap="square" tIns="91440" bIns="91440" anchor="b" anchorCtr="0">
            <a:spAutoFit/>
          </a:bodyPr>
          <a:lstStyle>
            <a:lvl1pPr>
              <a:defRPr sz="5881"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48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617520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372282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804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308385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7232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392226317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7634" y="2666550"/>
            <a:ext cx="12818875" cy="1796217"/>
          </a:xfrm>
          <a:noFill/>
        </p:spPr>
        <p:txBody>
          <a:bodyPr tIns="91440" bIns="91440" anchor="t" anchorCtr="0"/>
          <a:lstStyle>
            <a:lvl1pPr>
              <a:defRPr sz="9411" spc="-98" baseline="0">
                <a:gradFill>
                  <a:gsLst>
                    <a:gs pos="100000">
                      <a:schemeClr val="tx1"/>
                    </a:gs>
                    <a:gs pos="0">
                      <a:schemeClr val="tx1"/>
                    </a:gs>
                  </a:gsLst>
                  <a:lin ang="5400000" scaled="0"/>
                </a:gradFill>
              </a:defRPr>
            </a:lvl1pPr>
          </a:lstStyle>
          <a:p>
            <a:r>
              <a:rPr lang="en-US" dirty="0" smtClean="0"/>
              <a:t>Section title</a:t>
            </a:r>
            <a:endParaRPr lang="en-US" dirty="0"/>
          </a:p>
        </p:txBody>
      </p:sp>
      <p:pic>
        <p:nvPicPr>
          <p:cNvPr id="3" name="Picture 2"/>
          <p:cNvPicPr>
            <a:picLocks noChangeAspect="1"/>
          </p:cNvPicPr>
          <p:nvPr/>
        </p:nvPicPr>
        <p:blipFill>
          <a:blip r:embed="rId2"/>
          <a:stretch>
            <a:fillRect/>
          </a:stretch>
        </p:blipFill>
        <p:spPr>
          <a:xfrm>
            <a:off x="-5377" y="2915308"/>
            <a:ext cx="897489" cy="897615"/>
          </a:xfrm>
          <a:prstGeom prst="rect">
            <a:avLst/>
          </a:prstGeom>
        </p:spPr>
      </p:pic>
      <p:sp>
        <p:nvSpPr>
          <p:cNvPr id="4" name="Rectangle 3"/>
          <p:cNvSpPr/>
          <p:nvPr/>
        </p:nvSpPr>
        <p:spPr bwMode="auto">
          <a:xfrm>
            <a:off x="-45296" y="-706281"/>
            <a:ext cx="12282593" cy="1730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330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1040139519"/>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35169976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333333"/>
              </a:solidFill>
            </a:endParaRPr>
          </a:p>
        </p:txBody>
      </p:sp>
    </p:spTree>
    <p:extLst>
      <p:ext uri="{BB962C8B-B14F-4D97-AF65-F5344CB8AC3E}">
        <p14:creationId xmlns:p14="http://schemas.microsoft.com/office/powerpoint/2010/main" val="12861479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97848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3927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8608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68182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7122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328718793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750366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Title ">
    <p:bg>
      <p:bgPr>
        <a:solidFill>
          <a:schemeClr val="tx1"/>
        </a:solid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 y="2915309"/>
            <a:ext cx="898023" cy="897615"/>
            <a:chOff x="2519" y="2231"/>
            <a:chExt cx="1673" cy="1672"/>
          </a:xfrm>
        </p:grpSpPr>
        <p:sp>
          <p:nvSpPr>
            <p:cNvPr id="6" name="AutoShape 3"/>
            <p:cNvSpPr>
              <a:spLocks noChangeAspect="1" noChangeArrowheads="1" noTextEdit="1"/>
            </p:cNvSpPr>
            <p:nvPr userDrawn="1"/>
          </p:nvSpPr>
          <p:spPr bwMode="auto">
            <a:xfrm>
              <a:off x="2519" y="2231"/>
              <a:ext cx="1673"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 name="Rectangle 5"/>
            <p:cNvSpPr>
              <a:spLocks noChangeArrowheads="1"/>
            </p:cNvSpPr>
            <p:nvPr userDrawn="1"/>
          </p:nvSpPr>
          <p:spPr bwMode="auto">
            <a:xfrm>
              <a:off x="2519" y="2231"/>
              <a:ext cx="1671" cy="16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 name="Freeform 6"/>
            <p:cNvSpPr>
              <a:spLocks/>
            </p:cNvSpPr>
            <p:nvPr userDrawn="1"/>
          </p:nvSpPr>
          <p:spPr bwMode="auto">
            <a:xfrm>
              <a:off x="2728" y="2542"/>
              <a:ext cx="517" cy="1031"/>
            </a:xfrm>
            <a:custGeom>
              <a:avLst/>
              <a:gdLst>
                <a:gd name="T0" fmla="*/ 92 w 517"/>
                <a:gd name="T1" fmla="*/ 1031 h 1031"/>
                <a:gd name="T2" fmla="*/ 0 w 517"/>
                <a:gd name="T3" fmla="*/ 1031 h 1031"/>
                <a:gd name="T4" fmla="*/ 425 w 517"/>
                <a:gd name="T5" fmla="*/ 0 h 1031"/>
                <a:gd name="T6" fmla="*/ 517 w 517"/>
                <a:gd name="T7" fmla="*/ 0 h 1031"/>
                <a:gd name="T8" fmla="*/ 92 w 517"/>
                <a:gd name="T9" fmla="*/ 1031 h 1031"/>
              </a:gdLst>
              <a:ahLst/>
              <a:cxnLst>
                <a:cxn ang="0">
                  <a:pos x="T0" y="T1"/>
                </a:cxn>
                <a:cxn ang="0">
                  <a:pos x="T2" y="T3"/>
                </a:cxn>
                <a:cxn ang="0">
                  <a:pos x="T4" y="T5"/>
                </a:cxn>
                <a:cxn ang="0">
                  <a:pos x="T6" y="T7"/>
                </a:cxn>
                <a:cxn ang="0">
                  <a:pos x="T8" y="T9"/>
                </a:cxn>
              </a:cxnLst>
              <a:rect l="0" t="0" r="r" b="b"/>
              <a:pathLst>
                <a:path w="517" h="1031">
                  <a:moveTo>
                    <a:pt x="92" y="1031"/>
                  </a:moveTo>
                  <a:lnTo>
                    <a:pt x="0" y="1031"/>
                  </a:lnTo>
                  <a:lnTo>
                    <a:pt x="425" y="0"/>
                  </a:lnTo>
                  <a:lnTo>
                    <a:pt x="517" y="0"/>
                  </a:lnTo>
                  <a:lnTo>
                    <a:pt x="92" y="10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 name="Freeform 7"/>
            <p:cNvSpPr>
              <a:spLocks noEditPoints="1"/>
            </p:cNvSpPr>
            <p:nvPr userDrawn="1"/>
          </p:nvSpPr>
          <p:spPr bwMode="auto">
            <a:xfrm>
              <a:off x="3288" y="2542"/>
              <a:ext cx="693" cy="1048"/>
            </a:xfrm>
            <a:custGeom>
              <a:avLst/>
              <a:gdLst>
                <a:gd name="T0" fmla="*/ 292 w 292"/>
                <a:gd name="T1" fmla="*/ 276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6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0 h 442"/>
                <a:gd name="T72" fmla="*/ 88 w 292"/>
                <a:gd name="T73" fmla="*/ 364 h 442"/>
                <a:gd name="T74" fmla="*/ 111 w 292"/>
                <a:gd name="T75" fmla="*/ 381 h 442"/>
                <a:gd name="T76" fmla="*/ 140 w 292"/>
                <a:gd name="T77" fmla="*/ 387 h 442"/>
                <a:gd name="T78" fmla="*/ 174 w 292"/>
                <a:gd name="T79" fmla="*/ 379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6"/>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6"/>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6"/>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0"/>
                  </a:cubicBezTo>
                  <a:cubicBezTo>
                    <a:pt x="76" y="350"/>
                    <a:pt x="81" y="358"/>
                    <a:pt x="88" y="364"/>
                  </a:cubicBezTo>
                  <a:cubicBezTo>
                    <a:pt x="94" y="371"/>
                    <a:pt x="102" y="377"/>
                    <a:pt x="111" y="381"/>
                  </a:cubicBezTo>
                  <a:cubicBezTo>
                    <a:pt x="120" y="385"/>
                    <a:pt x="129" y="387"/>
                    <a:pt x="140" y="387"/>
                  </a:cubicBezTo>
                  <a:cubicBezTo>
                    <a:pt x="152" y="387"/>
                    <a:pt x="164" y="384"/>
                    <a:pt x="174" y="379"/>
                  </a:cubicBezTo>
                  <a:cubicBezTo>
                    <a:pt x="184" y="375"/>
                    <a:pt x="193" y="368"/>
                    <a:pt x="200" y="359"/>
                  </a:cubicBezTo>
                  <a:cubicBezTo>
                    <a:pt x="207" y="349"/>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2" name="Title 1"/>
          <p:cNvSpPr>
            <a:spLocks noGrp="1"/>
          </p:cNvSpPr>
          <p:nvPr>
            <p:ph type="title" hasCustomPrompt="1"/>
          </p:nvPr>
        </p:nvSpPr>
        <p:spPr>
          <a:xfrm>
            <a:off x="1837634" y="2666550"/>
            <a:ext cx="12818875" cy="1796217"/>
          </a:xfrm>
          <a:noFill/>
        </p:spPr>
        <p:txBody>
          <a:bodyPr tIns="91440" bIns="91440" anchor="t" anchorCtr="0"/>
          <a:lstStyle>
            <a:lvl1pPr>
              <a:defRPr sz="9411" spc="-98" baseline="0">
                <a:gradFill>
                  <a:gsLst>
                    <a:gs pos="100000">
                      <a:schemeClr val="accent1"/>
                    </a:gs>
                    <a:gs pos="0">
                      <a:schemeClr val="bg1"/>
                    </a:gs>
                  </a:gsLst>
                  <a:lin ang="5400000" scaled="0"/>
                </a:gradFill>
              </a:defRPr>
            </a:lvl1pPr>
          </a:lstStyle>
          <a:p>
            <a:r>
              <a:rPr lang="en-US" dirty="0" smtClean="0"/>
              <a:t>Section title</a:t>
            </a:r>
            <a:endParaRPr lang="en-US" dirty="0"/>
          </a:p>
        </p:txBody>
      </p:sp>
      <p:sp>
        <p:nvSpPr>
          <p:cNvPr id="4" name="Rectangle 3"/>
          <p:cNvSpPr/>
          <p:nvPr/>
        </p:nvSpPr>
        <p:spPr bwMode="auto">
          <a:xfrm>
            <a:off x="-45296" y="-706281"/>
            <a:ext cx="12282593" cy="1730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91397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2" y="6356352"/>
            <a:ext cx="2743200" cy="365125"/>
          </a:xfrm>
          <a:prstGeom prst="rect">
            <a:avLst/>
          </a:prstGeom>
        </p:spPr>
        <p:txBody>
          <a:bodyPr/>
          <a:lstStyle/>
          <a:p>
            <a:pPr defTabSz="914192"/>
            <a:fld id="{9AAD0FE5-47C4-46FC-B421-E2D3ED8258F4}" type="datetimeFigureOut">
              <a:rPr lang="en-US">
                <a:solidFill>
                  <a:srgbClr val="FFFFFF"/>
                </a:solidFill>
              </a:rPr>
              <a:pPr defTabSz="914192"/>
              <a:t>10/27/2015</a:t>
            </a:fld>
            <a:endParaRPr lang="en-US">
              <a:solidFill>
                <a:srgbClr val="FFFFFF"/>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914192"/>
            <a:endParaRPr lang="en-US">
              <a:solidFill>
                <a:srgbClr val="FFFFFF"/>
              </a:solidFil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pPr defTabSz="914192"/>
            <a:fld id="{7F4BE8D0-8C10-430C-83AF-D2FA413D68AB}" type="slidenum">
              <a:rPr lang="en-US">
                <a:solidFill>
                  <a:srgbClr val="FFFFFF"/>
                </a:solidFill>
              </a:rPr>
              <a:pPr defTabSz="914192"/>
              <a:t>‹#›</a:t>
            </a:fld>
            <a:endParaRPr lang="en-US">
              <a:solidFill>
                <a:srgbClr val="FFFFFF"/>
              </a:solidFill>
            </a:endParaRPr>
          </a:p>
        </p:txBody>
      </p:sp>
    </p:spTree>
    <p:extLst>
      <p:ext uri="{BB962C8B-B14F-4D97-AF65-F5344CB8AC3E}">
        <p14:creationId xmlns:p14="http://schemas.microsoft.com/office/powerpoint/2010/main" val="10057112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8" y="6145571"/>
            <a:ext cx="1355629" cy="290715"/>
          </a:xfrm>
          <a:prstGeom prst="rect">
            <a:avLst/>
          </a:prstGeom>
        </p:spPr>
      </p:pic>
      <p:sp>
        <p:nvSpPr>
          <p:cNvPr id="3" name="Freeform 2"/>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347081547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154120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55731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70195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56102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01359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252738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8306166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00034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a:prstGeom prst="rect">
            <a:avLst/>
          </a:prstGeom>
        </p:spPr>
        <p:txBody>
          <a:bodyPr/>
          <a:lstStyle>
            <a:lvl1pPr>
              <a:defRPr sz="7058" baseline="0">
                <a:gradFill>
                  <a:gsLst>
                    <a:gs pos="1250">
                      <a:schemeClr val="accent2"/>
                    </a:gs>
                    <a:gs pos="100000">
                      <a:schemeClr val="accent2"/>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dpi="0" rotWithShape="1">
            <a:blip r:embed="rId2"/>
            <a:srcRect/>
            <a:tile tx="-190500" ty="0" sx="75000" sy="75000" flip="none" algn="tl"/>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842374161"/>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pos="391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092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550480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0289918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057100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618871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33269245"/>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7278267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2177338573"/>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25854390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33333"/>
              </a:solidFill>
            </a:endParaRPr>
          </a:p>
        </p:txBody>
      </p:sp>
    </p:spTree>
    <p:extLst>
      <p:ext uri="{BB962C8B-B14F-4D97-AF65-F5344CB8AC3E}">
        <p14:creationId xmlns:p14="http://schemas.microsoft.com/office/powerpoint/2010/main" val="4369592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1245" y="1423774"/>
            <a:ext cx="11653523" cy="1931322"/>
          </a:xfrm>
        </p:spPr>
        <p:txBody>
          <a:bodyPr lIns="182880" tIns="146304" rIns="182880" bIns="146304"/>
          <a:lstStyle>
            <a:lvl1pPr marL="0" indent="0">
              <a:buNone/>
              <a:defRPr sz="2745">
                <a:gradFill>
                  <a:gsLst>
                    <a:gs pos="1250">
                      <a:schemeClr val="accent1"/>
                    </a:gs>
                    <a:gs pos="99000">
                      <a:schemeClr val="accent1"/>
                    </a:gs>
                  </a:gsLst>
                  <a:lin ang="5400000" scaled="0"/>
                </a:gradFill>
                <a:latin typeface="+mn-lt"/>
              </a:defRPr>
            </a:lvl1pPr>
            <a:lvl2pPr marL="277880" indent="-277880">
              <a:buClr>
                <a:schemeClr val="tx1"/>
              </a:buClr>
              <a:buFont typeface="Wingdings" panose="05000000000000000000" pitchFamily="2" charset="2"/>
              <a:buChar char="§"/>
              <a:defRPr lang="en-US" sz="1961" kern="1200" spc="0" baseline="0" dirty="0" smtClean="0">
                <a:gradFill>
                  <a:gsLst>
                    <a:gs pos="1250">
                      <a:schemeClr val="tx2"/>
                    </a:gs>
                    <a:gs pos="100000">
                      <a:schemeClr val="tx2"/>
                    </a:gs>
                  </a:gsLst>
                  <a:lin ang="5400000" scaled="0"/>
                </a:gradFill>
                <a:latin typeface="+mn-lt"/>
                <a:ea typeface="+mn-ea"/>
                <a:cs typeface="+mn-cs"/>
              </a:defRPr>
            </a:lvl2pPr>
            <a:lvl3pPr marL="519904" indent="-233060">
              <a:buFont typeface="Wingdings" panose="05000000000000000000" pitchFamily="2" charset="2"/>
              <a:buChar char="§"/>
              <a:defRPr sz="1961">
                <a:gradFill>
                  <a:gsLst>
                    <a:gs pos="1250">
                      <a:schemeClr val="tx2">
                        <a:lumMod val="60000"/>
                        <a:lumOff val="40000"/>
                      </a:schemeClr>
                    </a:gs>
                    <a:gs pos="100000">
                      <a:schemeClr val="tx2">
                        <a:lumMod val="60000"/>
                        <a:lumOff val="40000"/>
                      </a:schemeClr>
                    </a:gs>
                  </a:gsLst>
                  <a:lin ang="5400000" scaled="0"/>
                </a:gradFill>
              </a:defRPr>
            </a:lvl3pPr>
            <a:lvl4pPr marL="690217" indent="-161350">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4pPr>
            <a:lvl5pPr marL="860531" indent="-179277">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4"/>
          <p:cNvGrpSpPr>
            <a:grpSpLocks noChangeAspect="1"/>
          </p:cNvGrpSpPr>
          <p:nvPr/>
        </p:nvGrpSpPr>
        <p:grpSpPr bwMode="auto">
          <a:xfrm>
            <a:off x="10313555" y="6327230"/>
            <a:ext cx="1475366" cy="269276"/>
            <a:chOff x="6627" y="4065"/>
            <a:chExt cx="948" cy="173"/>
          </a:xfrm>
        </p:grpSpPr>
        <p:sp>
          <p:nvSpPr>
            <p:cNvPr id="5"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8"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Rectangle 18"/>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219229"/>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orient="horz" pos="907">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76266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65065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13425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208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81831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defRPr/>
            </a:pPr>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0983248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982150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and Content NO LOGO">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69239" y="1187620"/>
            <a:ext cx="11653523" cy="5066803"/>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8112504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2-color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427366"/>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gradFill>
                  <a:gsLst>
                    <a:gs pos="1250">
                      <a:schemeClr val="accent1"/>
                    </a:gs>
                    <a:gs pos="99000">
                      <a:schemeClr val="accent1"/>
                    </a:gs>
                  </a:gsLst>
                  <a:lin ang="5400000" scaled="0"/>
                </a:gradFill>
                <a:latin typeface="+mn-lt"/>
              </a:defRPr>
            </a:lvl1pPr>
            <a:lvl2pPr marL="336145" indent="-336145">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622988" indent="-336145">
              <a:buNone/>
              <a:tabLst/>
              <a:defRPr lang="en-US" sz="1961"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3pPr>
            <a:lvl4pPr marL="808989" indent="-280121">
              <a:buNone/>
              <a:defRPr lang="en-US" sz="1765"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4pPr>
            <a:lvl5pPr marL="961374" indent="-280121">
              <a:buNone/>
              <a:tabLst/>
              <a:defRPr lang="en-US" sz="1765" kern="1200" spc="0" baseline="0" dirty="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427366"/>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gradFill>
                  <a:gsLst>
                    <a:gs pos="1250">
                      <a:schemeClr val="accent1"/>
                    </a:gs>
                    <a:gs pos="99000">
                      <a:schemeClr val="accent1"/>
                    </a:gs>
                  </a:gsLst>
                  <a:lin ang="5400000" scaled="0"/>
                </a:gradFill>
                <a:latin typeface="+mn-lt"/>
              </a:defRPr>
            </a:lvl1pPr>
            <a:lvl2pPr marL="336145" indent="-336145">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622988" indent="-336145">
              <a:buNone/>
              <a:tabLst/>
              <a:defRPr lang="en-US" sz="1961"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3pPr>
            <a:lvl4pPr marL="808989" indent="-280121">
              <a:buNone/>
              <a:defRPr lang="en-US" sz="1765"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4pPr>
            <a:lvl5pPr marL="961374" indent="-280121">
              <a:buNone/>
              <a:tabLst/>
              <a:defRPr lang="en-US" sz="1765" kern="1200" spc="0" baseline="0" dirty="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6" name="Group 4"/>
          <p:cNvGrpSpPr>
            <a:grpSpLocks noChangeAspect="1"/>
          </p:cNvGrpSpPr>
          <p:nvPr/>
        </p:nvGrpSpPr>
        <p:grpSpPr bwMode="auto">
          <a:xfrm>
            <a:off x="10313555" y="6327230"/>
            <a:ext cx="1475366" cy="269276"/>
            <a:chOff x="6627" y="4065"/>
            <a:chExt cx="948" cy="173"/>
          </a:xfrm>
        </p:grpSpPr>
        <p:sp>
          <p:nvSpPr>
            <p:cNvPr id="7"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8"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9"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grpSp>
        <p:nvGrpSpPr>
          <p:cNvPr id="21" name="Group 4"/>
          <p:cNvGrpSpPr>
            <a:grpSpLocks noChangeAspect="1"/>
          </p:cNvGrpSpPr>
          <p:nvPr/>
        </p:nvGrpSpPr>
        <p:grpSpPr bwMode="auto">
          <a:xfrm>
            <a:off x="12735854" y="420857"/>
            <a:ext cx="1180186" cy="1179649"/>
            <a:chOff x="2519" y="2231"/>
            <a:chExt cx="1673" cy="1672"/>
          </a:xfrm>
        </p:grpSpPr>
        <p:sp>
          <p:nvSpPr>
            <p:cNvPr id="22" name="AutoShape 3"/>
            <p:cNvSpPr>
              <a:spLocks noChangeAspect="1" noChangeArrowheads="1" noTextEdit="1"/>
            </p:cNvSpPr>
            <p:nvPr userDrawn="1"/>
          </p:nvSpPr>
          <p:spPr bwMode="auto">
            <a:xfrm>
              <a:off x="2519" y="2231"/>
              <a:ext cx="1673"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3" name="Rectangle 5"/>
            <p:cNvSpPr>
              <a:spLocks noChangeArrowheads="1"/>
            </p:cNvSpPr>
            <p:nvPr userDrawn="1"/>
          </p:nvSpPr>
          <p:spPr bwMode="auto">
            <a:xfrm>
              <a:off x="2519" y="2231"/>
              <a:ext cx="1671" cy="16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4" name="Freeform 6"/>
            <p:cNvSpPr>
              <a:spLocks/>
            </p:cNvSpPr>
            <p:nvPr userDrawn="1"/>
          </p:nvSpPr>
          <p:spPr bwMode="auto">
            <a:xfrm>
              <a:off x="2728" y="2542"/>
              <a:ext cx="517" cy="1031"/>
            </a:xfrm>
            <a:custGeom>
              <a:avLst/>
              <a:gdLst>
                <a:gd name="T0" fmla="*/ 92 w 517"/>
                <a:gd name="T1" fmla="*/ 1031 h 1031"/>
                <a:gd name="T2" fmla="*/ 0 w 517"/>
                <a:gd name="T3" fmla="*/ 1031 h 1031"/>
                <a:gd name="T4" fmla="*/ 425 w 517"/>
                <a:gd name="T5" fmla="*/ 0 h 1031"/>
                <a:gd name="T6" fmla="*/ 517 w 517"/>
                <a:gd name="T7" fmla="*/ 0 h 1031"/>
                <a:gd name="T8" fmla="*/ 92 w 517"/>
                <a:gd name="T9" fmla="*/ 1031 h 1031"/>
              </a:gdLst>
              <a:ahLst/>
              <a:cxnLst>
                <a:cxn ang="0">
                  <a:pos x="T0" y="T1"/>
                </a:cxn>
                <a:cxn ang="0">
                  <a:pos x="T2" y="T3"/>
                </a:cxn>
                <a:cxn ang="0">
                  <a:pos x="T4" y="T5"/>
                </a:cxn>
                <a:cxn ang="0">
                  <a:pos x="T6" y="T7"/>
                </a:cxn>
                <a:cxn ang="0">
                  <a:pos x="T8" y="T9"/>
                </a:cxn>
              </a:cxnLst>
              <a:rect l="0" t="0" r="r" b="b"/>
              <a:pathLst>
                <a:path w="517" h="1031">
                  <a:moveTo>
                    <a:pt x="92" y="1031"/>
                  </a:moveTo>
                  <a:lnTo>
                    <a:pt x="0" y="1031"/>
                  </a:lnTo>
                  <a:lnTo>
                    <a:pt x="425" y="0"/>
                  </a:lnTo>
                  <a:lnTo>
                    <a:pt x="517" y="0"/>
                  </a:lnTo>
                  <a:lnTo>
                    <a:pt x="92" y="10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5" name="Freeform 7"/>
            <p:cNvSpPr>
              <a:spLocks noEditPoints="1"/>
            </p:cNvSpPr>
            <p:nvPr userDrawn="1"/>
          </p:nvSpPr>
          <p:spPr bwMode="auto">
            <a:xfrm>
              <a:off x="3288" y="2542"/>
              <a:ext cx="693" cy="1048"/>
            </a:xfrm>
            <a:custGeom>
              <a:avLst/>
              <a:gdLst>
                <a:gd name="T0" fmla="*/ 292 w 292"/>
                <a:gd name="T1" fmla="*/ 276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6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0 h 442"/>
                <a:gd name="T72" fmla="*/ 88 w 292"/>
                <a:gd name="T73" fmla="*/ 364 h 442"/>
                <a:gd name="T74" fmla="*/ 111 w 292"/>
                <a:gd name="T75" fmla="*/ 381 h 442"/>
                <a:gd name="T76" fmla="*/ 140 w 292"/>
                <a:gd name="T77" fmla="*/ 387 h 442"/>
                <a:gd name="T78" fmla="*/ 174 w 292"/>
                <a:gd name="T79" fmla="*/ 379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6"/>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6"/>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6"/>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0"/>
                  </a:cubicBezTo>
                  <a:cubicBezTo>
                    <a:pt x="76" y="350"/>
                    <a:pt x="81" y="358"/>
                    <a:pt x="88" y="364"/>
                  </a:cubicBezTo>
                  <a:cubicBezTo>
                    <a:pt x="94" y="371"/>
                    <a:pt x="102" y="377"/>
                    <a:pt x="111" y="381"/>
                  </a:cubicBezTo>
                  <a:cubicBezTo>
                    <a:pt x="120" y="385"/>
                    <a:pt x="129" y="387"/>
                    <a:pt x="140" y="387"/>
                  </a:cubicBezTo>
                  <a:cubicBezTo>
                    <a:pt x="152" y="387"/>
                    <a:pt x="164" y="384"/>
                    <a:pt x="174" y="379"/>
                  </a:cubicBezTo>
                  <a:cubicBezTo>
                    <a:pt x="184" y="375"/>
                    <a:pt x="193" y="368"/>
                    <a:pt x="200" y="359"/>
                  </a:cubicBezTo>
                  <a:cubicBezTo>
                    <a:pt x="207" y="349"/>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8130239"/>
      </p:ext>
    </p:extLst>
  </p:cSld>
  <p:clrMapOvr>
    <a:masterClrMapping/>
  </p:clrMapOvr>
  <p:transition>
    <p:fade/>
  </p:transition>
  <p:extLst>
    <p:ext uri="{DCECCB84-F9BA-43D5-87BE-67443E8EF086}">
      <p15:sldGuideLst xmlns:p15="http://schemas.microsoft.com/office/powerpoint/2012/main">
        <p15:guide id="1" orient="horz" pos="90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9.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image" Target="../media/image1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image" Target="../media/image1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3" name="Picture 2" hidden="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959589" y="6342794"/>
            <a:ext cx="984208" cy="367588"/>
          </a:xfrm>
          <a:prstGeom prst="rect">
            <a:avLst/>
          </a:prstGeom>
        </p:spPr>
      </p:pic>
      <p:sp>
        <p:nvSpPr>
          <p:cNvPr id="5" name="Bing" hidden="1"/>
          <p:cNvSpPr>
            <a:spLocks noEditPoints="1"/>
          </p:cNvSpPr>
          <p:nvPr/>
        </p:nvSpPr>
        <p:spPr bwMode="auto">
          <a:xfrm>
            <a:off x="10959589" y="6330302"/>
            <a:ext cx="984208" cy="380080"/>
          </a:xfrm>
          <a:custGeom>
            <a:avLst/>
            <a:gdLst>
              <a:gd name="T0" fmla="*/ 377 w 839"/>
              <a:gd name="T1" fmla="*/ 144 h 322"/>
              <a:gd name="T2" fmla="*/ 376 w 839"/>
              <a:gd name="T3" fmla="*/ 60 h 322"/>
              <a:gd name="T4" fmla="*/ 354 w 839"/>
              <a:gd name="T5" fmla="*/ 257 h 322"/>
              <a:gd name="T6" fmla="*/ 376 w 839"/>
              <a:gd name="T7" fmla="*/ 237 h 322"/>
              <a:gd name="T8" fmla="*/ 418 w 839"/>
              <a:gd name="T9" fmla="*/ 261 h 322"/>
              <a:gd name="T10" fmla="*/ 481 w 839"/>
              <a:gd name="T11" fmla="*/ 184 h 322"/>
              <a:gd name="T12" fmla="*/ 424 w 839"/>
              <a:gd name="T13" fmla="*/ 116 h 322"/>
              <a:gd name="T14" fmla="*/ 415 w 839"/>
              <a:gd name="T15" fmla="*/ 242 h 322"/>
              <a:gd name="T16" fmla="*/ 376 w 839"/>
              <a:gd name="T17" fmla="*/ 201 h 322"/>
              <a:gd name="T18" fmla="*/ 388 w 839"/>
              <a:gd name="T19" fmla="*/ 148 h 322"/>
              <a:gd name="T20" fmla="*/ 448 w 839"/>
              <a:gd name="T21" fmla="*/ 148 h 322"/>
              <a:gd name="T22" fmla="*/ 447 w 839"/>
              <a:gd name="T23" fmla="*/ 226 h 322"/>
              <a:gd name="T24" fmla="*/ 536 w 839"/>
              <a:gd name="T25" fmla="*/ 73 h 322"/>
              <a:gd name="T26" fmla="*/ 521 w 839"/>
              <a:gd name="T27" fmla="*/ 88 h 322"/>
              <a:gd name="T28" fmla="*/ 507 w 839"/>
              <a:gd name="T29" fmla="*/ 73 h 322"/>
              <a:gd name="T30" fmla="*/ 521 w 839"/>
              <a:gd name="T31" fmla="*/ 59 h 322"/>
              <a:gd name="T32" fmla="*/ 510 w 839"/>
              <a:gd name="T33" fmla="*/ 119 h 322"/>
              <a:gd name="T34" fmla="*/ 532 w 839"/>
              <a:gd name="T35" fmla="*/ 257 h 322"/>
              <a:gd name="T36" fmla="*/ 510 w 839"/>
              <a:gd name="T37" fmla="*/ 119 h 322"/>
              <a:gd name="T38" fmla="*/ 683 w 839"/>
              <a:gd name="T39" fmla="*/ 173 h 322"/>
              <a:gd name="T40" fmla="*/ 661 w 839"/>
              <a:gd name="T41" fmla="*/ 257 h 322"/>
              <a:gd name="T42" fmla="*/ 629 w 839"/>
              <a:gd name="T43" fmla="*/ 135 h 322"/>
              <a:gd name="T44" fmla="*/ 590 w 839"/>
              <a:gd name="T45" fmla="*/ 179 h 322"/>
              <a:gd name="T46" fmla="*/ 568 w 839"/>
              <a:gd name="T47" fmla="*/ 257 h 322"/>
              <a:gd name="T48" fmla="*/ 590 w 839"/>
              <a:gd name="T49" fmla="*/ 119 h 322"/>
              <a:gd name="T50" fmla="*/ 591 w 839"/>
              <a:gd name="T51" fmla="*/ 142 h 322"/>
              <a:gd name="T52" fmla="*/ 671 w 839"/>
              <a:gd name="T53" fmla="*/ 131 h 322"/>
              <a:gd name="T54" fmla="*/ 817 w 839"/>
              <a:gd name="T55" fmla="*/ 138 h 322"/>
              <a:gd name="T56" fmla="*/ 775 w 839"/>
              <a:gd name="T57" fmla="*/ 116 h 322"/>
              <a:gd name="T58" fmla="*/ 712 w 839"/>
              <a:gd name="T59" fmla="*/ 193 h 322"/>
              <a:gd name="T60" fmla="*/ 739 w 839"/>
              <a:gd name="T61" fmla="*/ 252 h 322"/>
              <a:gd name="T62" fmla="*/ 816 w 839"/>
              <a:gd name="T63" fmla="*/ 234 h 322"/>
              <a:gd name="T64" fmla="*/ 817 w 839"/>
              <a:gd name="T65" fmla="*/ 249 h 322"/>
              <a:gd name="T66" fmla="*/ 727 w 839"/>
              <a:gd name="T67" fmla="*/ 293 h 322"/>
              <a:gd name="T68" fmla="*/ 766 w 839"/>
              <a:gd name="T69" fmla="*/ 322 h 322"/>
              <a:gd name="T70" fmla="*/ 839 w 839"/>
              <a:gd name="T71" fmla="*/ 119 h 322"/>
              <a:gd name="T72" fmla="*/ 817 w 839"/>
              <a:gd name="T73" fmla="*/ 195 h 322"/>
              <a:gd name="T74" fmla="*/ 775 w 839"/>
              <a:gd name="T75" fmla="*/ 242 h 322"/>
              <a:gd name="T76" fmla="*/ 735 w 839"/>
              <a:gd name="T77" fmla="*/ 191 h 322"/>
              <a:gd name="T78" fmla="*/ 778 w 839"/>
              <a:gd name="T79" fmla="*/ 135 h 322"/>
              <a:gd name="T80" fmla="*/ 817 w 839"/>
              <a:gd name="T81" fmla="*/ 175 h 322"/>
              <a:gd name="T82" fmla="*/ 96 w 839"/>
              <a:gd name="T83" fmla="*/ 83 h 322"/>
              <a:gd name="T84" fmla="*/ 257 w 839"/>
              <a:gd name="T85" fmla="*/ 212 h 322"/>
              <a:gd name="T86" fmla="*/ 0 w 839"/>
              <a:gd name="T87" fmla="*/ 270 h 322"/>
              <a:gd name="T88" fmla="*/ 129 w 839"/>
              <a:gd name="T89" fmla="*/ 154 h 322"/>
              <a:gd name="T90" fmla="*/ 73 w 839"/>
              <a:gd name="T91" fmla="*/ 204 h 322"/>
              <a:gd name="T92" fmla="*/ 0 w 839"/>
              <a:gd name="T93" fmla="*/ 0 h 322"/>
              <a:gd name="T94" fmla="*/ 73 w 839"/>
              <a:gd name="T95" fmla="*/ 20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2">
                <a:moveTo>
                  <a:pt x="424" y="116"/>
                </a:moveTo>
                <a:cubicBezTo>
                  <a:pt x="403" y="116"/>
                  <a:pt x="387" y="125"/>
                  <a:pt x="377" y="144"/>
                </a:cubicBezTo>
                <a:cubicBezTo>
                  <a:pt x="376" y="144"/>
                  <a:pt x="376" y="144"/>
                  <a:pt x="376" y="144"/>
                </a:cubicBezTo>
                <a:cubicBezTo>
                  <a:pt x="376" y="60"/>
                  <a:pt x="376" y="60"/>
                  <a:pt x="376" y="60"/>
                </a:cubicBezTo>
                <a:cubicBezTo>
                  <a:pt x="354" y="53"/>
                  <a:pt x="354" y="53"/>
                  <a:pt x="354" y="53"/>
                </a:cubicBezTo>
                <a:cubicBezTo>
                  <a:pt x="354" y="257"/>
                  <a:pt x="354" y="257"/>
                  <a:pt x="354" y="257"/>
                </a:cubicBezTo>
                <a:cubicBezTo>
                  <a:pt x="376" y="257"/>
                  <a:pt x="376" y="257"/>
                  <a:pt x="376" y="257"/>
                </a:cubicBezTo>
                <a:cubicBezTo>
                  <a:pt x="376" y="237"/>
                  <a:pt x="376" y="237"/>
                  <a:pt x="376" y="237"/>
                </a:cubicBezTo>
                <a:cubicBezTo>
                  <a:pt x="377" y="237"/>
                  <a:pt x="377" y="237"/>
                  <a:pt x="377" y="237"/>
                </a:cubicBezTo>
                <a:cubicBezTo>
                  <a:pt x="386" y="253"/>
                  <a:pt x="400" y="261"/>
                  <a:pt x="418" y="261"/>
                </a:cubicBezTo>
                <a:cubicBezTo>
                  <a:pt x="437" y="261"/>
                  <a:pt x="452" y="254"/>
                  <a:pt x="464" y="240"/>
                </a:cubicBezTo>
                <a:cubicBezTo>
                  <a:pt x="475" y="226"/>
                  <a:pt x="481" y="207"/>
                  <a:pt x="481" y="184"/>
                </a:cubicBezTo>
                <a:cubicBezTo>
                  <a:pt x="481" y="163"/>
                  <a:pt x="476" y="147"/>
                  <a:pt x="465" y="134"/>
                </a:cubicBezTo>
                <a:cubicBezTo>
                  <a:pt x="455" y="122"/>
                  <a:pt x="441" y="116"/>
                  <a:pt x="424" y="116"/>
                </a:cubicBezTo>
                <a:close/>
                <a:moveTo>
                  <a:pt x="447" y="226"/>
                </a:moveTo>
                <a:cubicBezTo>
                  <a:pt x="439" y="237"/>
                  <a:pt x="429" y="242"/>
                  <a:pt x="415" y="242"/>
                </a:cubicBezTo>
                <a:cubicBezTo>
                  <a:pt x="404" y="242"/>
                  <a:pt x="395" y="238"/>
                  <a:pt x="387" y="230"/>
                </a:cubicBezTo>
                <a:cubicBezTo>
                  <a:pt x="380" y="222"/>
                  <a:pt x="376" y="213"/>
                  <a:pt x="376" y="201"/>
                </a:cubicBezTo>
                <a:cubicBezTo>
                  <a:pt x="376" y="182"/>
                  <a:pt x="376" y="182"/>
                  <a:pt x="376" y="182"/>
                </a:cubicBezTo>
                <a:cubicBezTo>
                  <a:pt x="376" y="168"/>
                  <a:pt x="380" y="157"/>
                  <a:pt x="388" y="148"/>
                </a:cubicBezTo>
                <a:cubicBezTo>
                  <a:pt x="396" y="139"/>
                  <a:pt x="406" y="135"/>
                  <a:pt x="419" y="135"/>
                </a:cubicBezTo>
                <a:cubicBezTo>
                  <a:pt x="431" y="135"/>
                  <a:pt x="441" y="139"/>
                  <a:pt x="448" y="148"/>
                </a:cubicBezTo>
                <a:cubicBezTo>
                  <a:pt x="455" y="157"/>
                  <a:pt x="458" y="169"/>
                  <a:pt x="458" y="184"/>
                </a:cubicBezTo>
                <a:cubicBezTo>
                  <a:pt x="458" y="202"/>
                  <a:pt x="454" y="216"/>
                  <a:pt x="447" y="226"/>
                </a:cubicBezTo>
                <a:close/>
                <a:moveTo>
                  <a:pt x="531" y="63"/>
                </a:moveTo>
                <a:cubicBezTo>
                  <a:pt x="534" y="66"/>
                  <a:pt x="536" y="69"/>
                  <a:pt x="536" y="73"/>
                </a:cubicBezTo>
                <a:cubicBezTo>
                  <a:pt x="536" y="77"/>
                  <a:pt x="534" y="81"/>
                  <a:pt x="531" y="83"/>
                </a:cubicBezTo>
                <a:cubicBezTo>
                  <a:pt x="528" y="86"/>
                  <a:pt x="525" y="88"/>
                  <a:pt x="521" y="88"/>
                </a:cubicBezTo>
                <a:cubicBezTo>
                  <a:pt x="517" y="88"/>
                  <a:pt x="514" y="86"/>
                  <a:pt x="511" y="84"/>
                </a:cubicBezTo>
                <a:cubicBezTo>
                  <a:pt x="508" y="81"/>
                  <a:pt x="507" y="77"/>
                  <a:pt x="507" y="73"/>
                </a:cubicBezTo>
                <a:cubicBezTo>
                  <a:pt x="507" y="69"/>
                  <a:pt x="508" y="66"/>
                  <a:pt x="511" y="63"/>
                </a:cubicBezTo>
                <a:cubicBezTo>
                  <a:pt x="513" y="60"/>
                  <a:pt x="517" y="59"/>
                  <a:pt x="521" y="59"/>
                </a:cubicBezTo>
                <a:cubicBezTo>
                  <a:pt x="525" y="59"/>
                  <a:pt x="529" y="60"/>
                  <a:pt x="531" y="63"/>
                </a:cubicBezTo>
                <a:close/>
                <a:moveTo>
                  <a:pt x="510" y="119"/>
                </a:moveTo>
                <a:cubicBezTo>
                  <a:pt x="532" y="119"/>
                  <a:pt x="532" y="119"/>
                  <a:pt x="532" y="119"/>
                </a:cubicBezTo>
                <a:cubicBezTo>
                  <a:pt x="532" y="257"/>
                  <a:pt x="532" y="257"/>
                  <a:pt x="532" y="257"/>
                </a:cubicBezTo>
                <a:cubicBezTo>
                  <a:pt x="510" y="257"/>
                  <a:pt x="510" y="257"/>
                  <a:pt x="510" y="257"/>
                </a:cubicBezTo>
                <a:lnTo>
                  <a:pt x="510" y="119"/>
                </a:lnTo>
                <a:close/>
                <a:moveTo>
                  <a:pt x="671" y="131"/>
                </a:moveTo>
                <a:cubicBezTo>
                  <a:pt x="679" y="141"/>
                  <a:pt x="683" y="155"/>
                  <a:pt x="683" y="173"/>
                </a:cubicBezTo>
                <a:cubicBezTo>
                  <a:pt x="683" y="257"/>
                  <a:pt x="683" y="257"/>
                  <a:pt x="683" y="257"/>
                </a:cubicBezTo>
                <a:cubicBezTo>
                  <a:pt x="661" y="257"/>
                  <a:pt x="661" y="257"/>
                  <a:pt x="661" y="257"/>
                </a:cubicBezTo>
                <a:cubicBezTo>
                  <a:pt x="661" y="179"/>
                  <a:pt x="661" y="179"/>
                  <a:pt x="661" y="179"/>
                </a:cubicBezTo>
                <a:cubicBezTo>
                  <a:pt x="661" y="149"/>
                  <a:pt x="650" y="135"/>
                  <a:pt x="629" y="135"/>
                </a:cubicBezTo>
                <a:cubicBezTo>
                  <a:pt x="618" y="135"/>
                  <a:pt x="609" y="139"/>
                  <a:pt x="601" y="147"/>
                </a:cubicBezTo>
                <a:cubicBezTo>
                  <a:pt x="594" y="155"/>
                  <a:pt x="590" y="166"/>
                  <a:pt x="590" y="179"/>
                </a:cubicBezTo>
                <a:cubicBezTo>
                  <a:pt x="590" y="257"/>
                  <a:pt x="590" y="257"/>
                  <a:pt x="590" y="257"/>
                </a:cubicBezTo>
                <a:cubicBezTo>
                  <a:pt x="568" y="257"/>
                  <a:pt x="568" y="257"/>
                  <a:pt x="568" y="257"/>
                </a:cubicBezTo>
                <a:cubicBezTo>
                  <a:pt x="568" y="119"/>
                  <a:pt x="568" y="119"/>
                  <a:pt x="568" y="119"/>
                </a:cubicBezTo>
                <a:cubicBezTo>
                  <a:pt x="590" y="119"/>
                  <a:pt x="590" y="119"/>
                  <a:pt x="590" y="119"/>
                </a:cubicBezTo>
                <a:cubicBezTo>
                  <a:pt x="590" y="142"/>
                  <a:pt x="590" y="142"/>
                  <a:pt x="590" y="142"/>
                </a:cubicBezTo>
                <a:cubicBezTo>
                  <a:pt x="591" y="142"/>
                  <a:pt x="591" y="142"/>
                  <a:pt x="591" y="142"/>
                </a:cubicBezTo>
                <a:cubicBezTo>
                  <a:pt x="601" y="125"/>
                  <a:pt x="616" y="116"/>
                  <a:pt x="636" y="116"/>
                </a:cubicBezTo>
                <a:cubicBezTo>
                  <a:pt x="651" y="116"/>
                  <a:pt x="663" y="121"/>
                  <a:pt x="671" y="131"/>
                </a:cubicBezTo>
                <a:close/>
                <a:moveTo>
                  <a:pt x="817" y="119"/>
                </a:moveTo>
                <a:cubicBezTo>
                  <a:pt x="817" y="138"/>
                  <a:pt x="817" y="138"/>
                  <a:pt x="817" y="138"/>
                </a:cubicBezTo>
                <a:cubicBezTo>
                  <a:pt x="816" y="138"/>
                  <a:pt x="816" y="138"/>
                  <a:pt x="816" y="138"/>
                </a:cubicBezTo>
                <a:cubicBezTo>
                  <a:pt x="807" y="123"/>
                  <a:pt x="794" y="116"/>
                  <a:pt x="775" y="116"/>
                </a:cubicBezTo>
                <a:cubicBezTo>
                  <a:pt x="756" y="116"/>
                  <a:pt x="741" y="123"/>
                  <a:pt x="729" y="137"/>
                </a:cubicBezTo>
                <a:cubicBezTo>
                  <a:pt x="718" y="151"/>
                  <a:pt x="712" y="169"/>
                  <a:pt x="712" y="193"/>
                </a:cubicBezTo>
                <a:cubicBezTo>
                  <a:pt x="712" y="206"/>
                  <a:pt x="714" y="218"/>
                  <a:pt x="719" y="229"/>
                </a:cubicBezTo>
                <a:cubicBezTo>
                  <a:pt x="724" y="239"/>
                  <a:pt x="731" y="247"/>
                  <a:pt x="739" y="252"/>
                </a:cubicBezTo>
                <a:cubicBezTo>
                  <a:pt x="748" y="258"/>
                  <a:pt x="758" y="261"/>
                  <a:pt x="769" y="261"/>
                </a:cubicBezTo>
                <a:cubicBezTo>
                  <a:pt x="790" y="261"/>
                  <a:pt x="806" y="252"/>
                  <a:pt x="816" y="234"/>
                </a:cubicBezTo>
                <a:cubicBezTo>
                  <a:pt x="817" y="234"/>
                  <a:pt x="817" y="234"/>
                  <a:pt x="817" y="234"/>
                </a:cubicBezTo>
                <a:cubicBezTo>
                  <a:pt x="817" y="249"/>
                  <a:pt x="817" y="249"/>
                  <a:pt x="817" y="249"/>
                </a:cubicBezTo>
                <a:cubicBezTo>
                  <a:pt x="817" y="285"/>
                  <a:pt x="800" y="303"/>
                  <a:pt x="766" y="303"/>
                </a:cubicBezTo>
                <a:cubicBezTo>
                  <a:pt x="752" y="303"/>
                  <a:pt x="741" y="300"/>
                  <a:pt x="727" y="293"/>
                </a:cubicBezTo>
                <a:cubicBezTo>
                  <a:pt x="722" y="312"/>
                  <a:pt x="722" y="312"/>
                  <a:pt x="722" y="312"/>
                </a:cubicBezTo>
                <a:cubicBezTo>
                  <a:pt x="735" y="319"/>
                  <a:pt x="749" y="322"/>
                  <a:pt x="766" y="322"/>
                </a:cubicBezTo>
                <a:cubicBezTo>
                  <a:pt x="815" y="322"/>
                  <a:pt x="839" y="297"/>
                  <a:pt x="839" y="246"/>
                </a:cubicBezTo>
                <a:cubicBezTo>
                  <a:pt x="839" y="119"/>
                  <a:pt x="839" y="119"/>
                  <a:pt x="839" y="119"/>
                </a:cubicBezTo>
                <a:lnTo>
                  <a:pt x="817" y="119"/>
                </a:lnTo>
                <a:close/>
                <a:moveTo>
                  <a:pt x="817" y="195"/>
                </a:moveTo>
                <a:cubicBezTo>
                  <a:pt x="817" y="209"/>
                  <a:pt x="813" y="220"/>
                  <a:pt x="805" y="229"/>
                </a:cubicBezTo>
                <a:cubicBezTo>
                  <a:pt x="797" y="237"/>
                  <a:pt x="787" y="242"/>
                  <a:pt x="775" y="242"/>
                </a:cubicBezTo>
                <a:cubicBezTo>
                  <a:pt x="763" y="242"/>
                  <a:pt x="753" y="237"/>
                  <a:pt x="746" y="228"/>
                </a:cubicBezTo>
                <a:cubicBezTo>
                  <a:pt x="738" y="219"/>
                  <a:pt x="735" y="206"/>
                  <a:pt x="735" y="191"/>
                </a:cubicBezTo>
                <a:cubicBezTo>
                  <a:pt x="735" y="174"/>
                  <a:pt x="738" y="160"/>
                  <a:pt x="746" y="150"/>
                </a:cubicBezTo>
                <a:cubicBezTo>
                  <a:pt x="754" y="140"/>
                  <a:pt x="764" y="135"/>
                  <a:pt x="778" y="135"/>
                </a:cubicBezTo>
                <a:cubicBezTo>
                  <a:pt x="789" y="135"/>
                  <a:pt x="798" y="139"/>
                  <a:pt x="805" y="146"/>
                </a:cubicBezTo>
                <a:cubicBezTo>
                  <a:pt x="813" y="154"/>
                  <a:pt x="817" y="163"/>
                  <a:pt x="817" y="175"/>
                </a:cubicBezTo>
                <a:lnTo>
                  <a:pt x="817" y="195"/>
                </a:lnTo>
                <a:close/>
                <a:moveTo>
                  <a:pt x="96" y="83"/>
                </a:moveTo>
                <a:cubicBezTo>
                  <a:pt x="257" y="133"/>
                  <a:pt x="257" y="133"/>
                  <a:pt x="257" y="133"/>
                </a:cubicBezTo>
                <a:cubicBezTo>
                  <a:pt x="257" y="212"/>
                  <a:pt x="257" y="212"/>
                  <a:pt x="257" y="212"/>
                </a:cubicBezTo>
                <a:cubicBezTo>
                  <a:pt x="73" y="322"/>
                  <a:pt x="73" y="322"/>
                  <a:pt x="73" y="322"/>
                </a:cubicBezTo>
                <a:cubicBezTo>
                  <a:pt x="0" y="270"/>
                  <a:pt x="0" y="270"/>
                  <a:pt x="0" y="270"/>
                </a:cubicBezTo>
                <a:cubicBezTo>
                  <a:pt x="178" y="176"/>
                  <a:pt x="178" y="176"/>
                  <a:pt x="178" y="176"/>
                </a:cubicBezTo>
                <a:cubicBezTo>
                  <a:pt x="129" y="154"/>
                  <a:pt x="129" y="154"/>
                  <a:pt x="129" y="154"/>
                </a:cubicBezTo>
                <a:lnTo>
                  <a:pt x="96" y="83"/>
                </a:lnTo>
                <a:close/>
                <a:moveTo>
                  <a:pt x="73" y="204"/>
                </a:moveTo>
                <a:cubicBezTo>
                  <a:pt x="0" y="270"/>
                  <a:pt x="0" y="270"/>
                  <a:pt x="0" y="270"/>
                </a:cubicBezTo>
                <a:cubicBezTo>
                  <a:pt x="0" y="0"/>
                  <a:pt x="0" y="0"/>
                  <a:pt x="0" y="0"/>
                </a:cubicBezTo>
                <a:cubicBezTo>
                  <a:pt x="73" y="22"/>
                  <a:pt x="73" y="22"/>
                  <a:pt x="73" y="22"/>
                </a:cubicBezTo>
                <a:lnTo>
                  <a:pt x="73" y="204"/>
                </a:lnTo>
                <a:close/>
              </a:path>
            </a:pathLst>
          </a:custGeom>
          <a:solidFill>
            <a:srgbClr val="F8BB28"/>
          </a:solidFill>
          <a:ln>
            <a:noFill/>
          </a:ln>
        </p:spPr>
        <p:txBody>
          <a:bodyPr vert="horz" wrap="square" lIns="89642" tIns="44821" rIns="89642" bIns="44821" numCol="1" anchor="t" anchorCtr="0" compatLnSpc="1">
            <a:prstTxWarp prst="textNoShape">
              <a:avLst/>
            </a:prstTxWarp>
          </a:bodyPr>
          <a:lstStyle/>
          <a:p>
            <a:r>
              <a:rPr lang="en-US" sz="1765" dirty="0">
                <a:solidFill>
                  <a:srgbClr val="00BCF2"/>
                </a:solidFill>
              </a:rPr>
              <a:t> </a:t>
            </a:r>
          </a:p>
        </p:txBody>
      </p:sp>
    </p:spTree>
    <p:extLst>
      <p:ext uri="{BB962C8B-B14F-4D97-AF65-F5344CB8AC3E}">
        <p14:creationId xmlns:p14="http://schemas.microsoft.com/office/powerpoint/2010/main" val="2086208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1" r:id="rId16"/>
    <p:sldLayoutId id="2147483684" r:id="rId17"/>
    <p:sldLayoutId id="2147483748" r:id="rId18"/>
    <p:sldLayoutId id="2147483809"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orient="horz" pos="4123">
          <p15:clr>
            <a:srgbClr val="F26B43"/>
          </p15:clr>
        </p15:guide>
        <p15:guide id="24" pos="269">
          <p15:clr>
            <a:srgbClr val="F26B43"/>
          </p15:clr>
        </p15:guide>
        <p15:guide id="25" orient="horz" pos="283">
          <p15:clr>
            <a:srgbClr val="F26B43"/>
          </p15:clr>
        </p15:guide>
        <p15:guide id="26" pos="756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rot="5400000">
            <a:off x="9396000" y="2845599"/>
            <a:ext cx="6497930" cy="713342"/>
          </a:xfrm>
          <a:prstGeom prst="rect">
            <a:avLst/>
          </a:prstGeom>
        </p:spPr>
      </p:pic>
    </p:spTree>
    <p:extLst>
      <p:ext uri="{BB962C8B-B14F-4D97-AF65-F5344CB8AC3E}">
        <p14:creationId xmlns:p14="http://schemas.microsoft.com/office/powerpoint/2010/main" val="41344483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5959694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6074955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35" y="845137"/>
            <a:ext cx="5053143" cy="2225441"/>
          </a:xfrm>
        </p:spPr>
        <p:txBody>
          <a:bodyPr>
            <a:normAutofit fontScale="90000"/>
          </a:bodyPr>
          <a:lstStyle/>
          <a:p>
            <a:r>
              <a:rPr lang="es-ES" dirty="0"/>
              <a:t>Herramientas de </a:t>
            </a:r>
            <a:r>
              <a:rPr lang="es-ES" dirty="0" smtClean="0"/>
              <a:t>desarrollo en MS Edge</a:t>
            </a:r>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0900" y="0"/>
            <a:ext cx="8801100" cy="6858000"/>
          </a:xfrm>
          <a:prstGeom prst="rect">
            <a:avLst/>
          </a:prstGeom>
        </p:spPr>
      </p:pic>
      <p:sp>
        <p:nvSpPr>
          <p:cNvPr id="4" name="Text Placeholder 3"/>
          <p:cNvSpPr>
            <a:spLocks noGrp="1"/>
          </p:cNvSpPr>
          <p:nvPr>
            <p:ph type="body" sz="quarter" idx="14"/>
          </p:nvPr>
        </p:nvSpPr>
        <p:spPr>
          <a:xfrm>
            <a:off x="252635" y="3522590"/>
            <a:ext cx="6276530" cy="1793104"/>
          </a:xfrm>
        </p:spPr>
        <p:txBody>
          <a:bodyPr/>
          <a:lstStyle/>
          <a:p>
            <a:r>
              <a:rPr lang="en-US" dirty="0" smtClean="0"/>
              <a:t>Juan Carlos Ruiz</a:t>
            </a:r>
          </a:p>
          <a:p>
            <a:r>
              <a:rPr lang="en-US" dirty="0" smtClean="0"/>
              <a:t>SR Technical Evangelist</a:t>
            </a:r>
          </a:p>
          <a:p>
            <a:r>
              <a:rPr lang="en-US" dirty="0" smtClean="0"/>
              <a:t>Microsoft</a:t>
            </a:r>
            <a:endParaRPr lang="en-US" dirty="0"/>
          </a:p>
        </p:txBody>
      </p:sp>
    </p:spTree>
    <p:extLst>
      <p:ext uri="{BB962C8B-B14F-4D97-AF65-F5344CB8AC3E}">
        <p14:creationId xmlns:p14="http://schemas.microsoft.com/office/powerpoint/2010/main" val="276623354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89" y="894"/>
            <a:ext cx="12188825" cy="6856215"/>
          </a:xfrm>
          <a:prstGeom prst="rect">
            <a:avLst/>
          </a:prstGeom>
        </p:spPr>
      </p:pic>
      <p:sp>
        <p:nvSpPr>
          <p:cNvPr id="3" name="Title 2"/>
          <p:cNvSpPr>
            <a:spLocks noGrp="1"/>
          </p:cNvSpPr>
          <p:nvPr>
            <p:ph type="title"/>
          </p:nvPr>
        </p:nvSpPr>
        <p:spPr>
          <a:xfrm>
            <a:off x="1590" y="895"/>
            <a:ext cx="3519249" cy="939464"/>
          </a:xfrm>
          <a:solidFill>
            <a:schemeClr val="bg2">
              <a:lumMod val="25000"/>
              <a:alpha val="70000"/>
            </a:schemeClr>
          </a:solidFill>
        </p:spPr>
        <p:txBody>
          <a:bodyPr>
            <a:normAutofit/>
          </a:bodyPr>
          <a:lstStyle/>
          <a:p>
            <a:r>
              <a:rPr lang="es-CO" dirty="0" smtClean="0">
                <a:solidFill>
                  <a:schemeClr val="bg1"/>
                </a:solidFill>
              </a:rPr>
              <a:t>Contacto</a:t>
            </a:r>
            <a:endParaRPr lang="es-CO" dirty="0">
              <a:solidFill>
                <a:schemeClr val="bg1"/>
              </a:solidFill>
            </a:endParaRPr>
          </a:p>
        </p:txBody>
      </p:sp>
      <p:pic>
        <p:nvPicPr>
          <p:cNvPr id="6" name="Imagen 5"/>
          <p:cNvPicPr>
            <a:picLocks noChangeAspect="1"/>
          </p:cNvPicPr>
          <p:nvPr/>
        </p:nvPicPr>
        <p:blipFill rotWithShape="1">
          <a:blip r:embed="rId4" cstate="email">
            <a:extLst>
              <a:ext uri="{28A0092B-C50C-407E-A947-70E740481C1C}">
                <a14:useLocalDpi xmlns:a14="http://schemas.microsoft.com/office/drawing/2010/main"/>
              </a:ext>
            </a:extLst>
          </a:blip>
          <a:srcRect l="10000" t="9200" r="9800" b="9600"/>
          <a:stretch/>
        </p:blipFill>
        <p:spPr>
          <a:xfrm>
            <a:off x="611029" y="1703643"/>
            <a:ext cx="3961368" cy="4010763"/>
          </a:xfrm>
          <a:prstGeom prst="rect">
            <a:avLst/>
          </a:prstGeom>
        </p:spPr>
      </p:pic>
      <p:grpSp>
        <p:nvGrpSpPr>
          <p:cNvPr id="10" name="Group 9"/>
          <p:cNvGrpSpPr/>
          <p:nvPr/>
        </p:nvGrpSpPr>
        <p:grpSpPr>
          <a:xfrm>
            <a:off x="5791281" y="1676856"/>
            <a:ext cx="5493207" cy="4723944"/>
            <a:chOff x="5789692" y="1676856"/>
            <a:chExt cx="5493206" cy="4723944"/>
          </a:xfrm>
        </p:grpSpPr>
        <p:sp>
          <p:nvSpPr>
            <p:cNvPr id="4" name="Subtitle 2"/>
            <p:cNvSpPr txBox="1">
              <a:spLocks/>
            </p:cNvSpPr>
            <p:nvPr/>
          </p:nvSpPr>
          <p:spPr>
            <a:xfrm>
              <a:off x="5789692" y="1676856"/>
              <a:ext cx="5493206" cy="4723944"/>
            </a:xfrm>
            <a:prstGeom prst="rect">
              <a:avLst/>
            </a:prstGeom>
            <a:solidFill>
              <a:schemeClr val="bg2">
                <a:lumMod val="25000"/>
                <a:alpha val="70000"/>
              </a:schemeClr>
            </a:solidFill>
          </p:spPr>
          <p:txBody>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3528" b="1" dirty="0">
                  <a:solidFill>
                    <a:schemeClr val="bg1"/>
                  </a:solidFill>
                  <a:latin typeface="Segoe UI Light" panose="020B0502040204020203" pitchFamily="34" charset="0"/>
                  <a:cs typeface="Segoe UI Light" panose="020B0502040204020203" pitchFamily="34" charset="0"/>
                </a:rPr>
                <a:t>Juan Carlos Ruiz</a:t>
              </a:r>
            </a:p>
            <a:p>
              <a:r>
                <a:rPr lang="es-CO" sz="3528" b="1" dirty="0">
                  <a:solidFill>
                    <a:schemeClr val="bg1"/>
                  </a:solidFill>
                  <a:latin typeface="Segoe UI Light" panose="020B0502040204020203" pitchFamily="34" charset="0"/>
                  <a:cs typeface="Segoe UI Light" panose="020B0502040204020203" pitchFamily="34" charset="0"/>
                </a:rPr>
                <a:t>SR Technical Evangelist </a:t>
              </a:r>
            </a:p>
            <a:p>
              <a:r>
                <a:rPr lang="es-CO" sz="3528" dirty="0">
                  <a:solidFill>
                    <a:schemeClr val="bg1"/>
                  </a:solidFill>
                  <a:latin typeface="Segoe UI Light" panose="020B0502040204020203" pitchFamily="34" charset="0"/>
                  <a:cs typeface="Segoe UI Light" panose="020B0502040204020203" pitchFamily="34" charset="0"/>
                </a:rPr>
                <a:t>      @JuanKRuiz</a:t>
              </a:r>
            </a:p>
            <a:p>
              <a:r>
                <a:rPr lang="es-CO" sz="3528" dirty="0">
                  <a:solidFill>
                    <a:schemeClr val="bg1"/>
                  </a:solidFill>
                  <a:latin typeface="Segoe UI Light" panose="020B0502040204020203" pitchFamily="34" charset="0"/>
                  <a:cs typeface="Segoe UI Light" panose="020B0502040204020203" pitchFamily="34" charset="0"/>
                </a:rPr>
                <a:t>      JuanKDev </a:t>
              </a:r>
            </a:p>
            <a:p>
              <a:r>
                <a:rPr lang="es-CO" sz="3528" dirty="0">
                  <a:solidFill>
                    <a:schemeClr val="bg1"/>
                  </a:solidFill>
                  <a:latin typeface="Segoe UI Light" panose="020B0502040204020203" pitchFamily="34" charset="0"/>
                  <a:cs typeface="Segoe UI Light" panose="020B0502040204020203" pitchFamily="34" charset="0"/>
                </a:rPr>
                <a:t>      http://juank.io</a:t>
              </a:r>
            </a:p>
            <a:p>
              <a:r>
                <a:rPr lang="es-CO" sz="3528" dirty="0">
                  <a:solidFill>
                    <a:schemeClr val="bg1"/>
                  </a:solidFill>
                  <a:latin typeface="Segoe UI Light" panose="020B0502040204020203" pitchFamily="34" charset="0"/>
                  <a:cs typeface="Segoe UI Light" panose="020B0502040204020203" pitchFamily="34" charset="0"/>
                </a:rPr>
                <a:t>      JuanKSolocodigo</a:t>
              </a:r>
            </a:p>
            <a:p>
              <a:r>
                <a:rPr lang="es-CO" sz="3528" dirty="0">
                  <a:solidFill>
                    <a:schemeClr val="bg1"/>
                  </a:solidFill>
                  <a:latin typeface="Segoe UI Light" panose="020B0502040204020203" pitchFamily="34" charset="0"/>
                  <a:cs typeface="Segoe UI Light" panose="020B0502040204020203" pitchFamily="34" charset="0"/>
                </a:rPr>
                <a:t>      JuanKRuiz</a:t>
              </a:r>
            </a:p>
          </p:txBody>
        </p:sp>
        <p:grpSp>
          <p:nvGrpSpPr>
            <p:cNvPr id="8" name="Group 7"/>
            <p:cNvGrpSpPr/>
            <p:nvPr/>
          </p:nvGrpSpPr>
          <p:grpSpPr>
            <a:xfrm>
              <a:off x="5903611" y="2990823"/>
              <a:ext cx="627296" cy="3257577"/>
              <a:chOff x="5903611" y="2990823"/>
              <a:chExt cx="627296" cy="3257577"/>
            </a:xfrm>
          </p:grpSpPr>
          <p:pic>
            <p:nvPicPr>
              <p:cNvPr id="9" name="Imagen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37014" y="4299379"/>
                <a:ext cx="593893" cy="593892"/>
              </a:xfrm>
              <a:prstGeom prst="rect">
                <a:avLst/>
              </a:prstGeom>
              <a:solidFill>
                <a:schemeClr val="bg2">
                  <a:lumMod val="25000"/>
                  <a:alpha val="70000"/>
                </a:schemeClr>
              </a:solidFill>
            </p:spPr>
          </p:pic>
          <p:pic>
            <p:nvPicPr>
              <p:cNvPr id="12" name="Imagen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37014" y="4974707"/>
                <a:ext cx="593893" cy="593892"/>
              </a:xfrm>
              <a:prstGeom prst="rect">
                <a:avLst/>
              </a:prstGeom>
              <a:solidFill>
                <a:schemeClr val="bg2">
                  <a:lumMod val="25000"/>
                  <a:alpha val="70000"/>
                </a:schemeClr>
              </a:solidFill>
            </p:spPr>
          </p:pic>
          <p:pic>
            <p:nvPicPr>
              <p:cNvPr id="13" name="Imagen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04019" y="3666150"/>
                <a:ext cx="607093" cy="607093"/>
              </a:xfrm>
              <a:prstGeom prst="rect">
                <a:avLst/>
              </a:prstGeom>
              <a:solidFill>
                <a:schemeClr val="bg2">
                  <a:lumMod val="25000"/>
                  <a:alpha val="70000"/>
                </a:schemeClr>
              </a:solidFill>
            </p:spPr>
          </p:pic>
          <p:pic>
            <p:nvPicPr>
              <p:cNvPr id="14" name="Imagen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03611" y="2990823"/>
                <a:ext cx="593893" cy="593892"/>
              </a:xfrm>
              <a:prstGeom prst="rect">
                <a:avLst/>
              </a:prstGeom>
              <a:solidFill>
                <a:schemeClr val="bg2">
                  <a:lumMod val="25000"/>
                  <a:alpha val="70000"/>
                </a:schemeClr>
              </a:solidFill>
            </p:spPr>
          </p:pic>
          <p:pic>
            <p:nvPicPr>
              <p:cNvPr id="7" name="Picture 6"/>
              <p:cNvPicPr>
                <a:picLocks noChangeAspect="1"/>
              </p:cNvPicPr>
              <p:nvPr/>
            </p:nvPicPr>
            <p:blipFill>
              <a:blip r:embed="rId9"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36547" y="5654040"/>
                <a:ext cx="594360" cy="594360"/>
              </a:xfrm>
              <a:prstGeom prst="rect">
                <a:avLst/>
              </a:prstGeom>
            </p:spPr>
          </p:pic>
        </p:grpSp>
      </p:grpSp>
      <p:pic>
        <p:nvPicPr>
          <p:cNvPr id="5" name="Imagen 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769" y="6323847"/>
            <a:ext cx="2160427" cy="462144"/>
          </a:xfrm>
          <a:prstGeom prst="rect">
            <a:avLst/>
          </a:prstGeom>
        </p:spPr>
      </p:pic>
    </p:spTree>
    <p:extLst>
      <p:ext uri="{BB962C8B-B14F-4D97-AF65-F5344CB8AC3E}">
        <p14:creationId xmlns:p14="http://schemas.microsoft.com/office/powerpoint/2010/main" val="4198784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3117200"/>
          </a:xfrm>
        </p:spPr>
        <p:txBody>
          <a:bodyPr/>
          <a:lstStyle/>
          <a:p>
            <a:r>
              <a:rPr lang="en-US" dirty="0" smtClean="0"/>
              <a:t>Gracias!</a:t>
            </a:r>
            <a:br>
              <a:rPr lang="en-US" dirty="0" smtClean="0"/>
            </a:br>
            <a:r>
              <a:rPr lang="en-US" dirty="0" smtClean="0"/>
              <a:t/>
            </a:r>
            <a:br>
              <a:rPr lang="en-US" dirty="0" smtClean="0"/>
            </a:br>
            <a:r>
              <a:rPr lang="en-US" dirty="0" err="1" smtClean="0"/>
              <a:t>Preguntas</a:t>
            </a:r>
            <a:r>
              <a:rPr lang="en-US" dirty="0" smtClean="0"/>
              <a:t> ?</a:t>
            </a:r>
            <a:endParaRPr lang="en-US" dirty="0"/>
          </a:p>
        </p:txBody>
      </p:sp>
    </p:spTree>
    <p:extLst>
      <p:ext uri="{BB962C8B-B14F-4D97-AF65-F5344CB8AC3E}">
        <p14:creationId xmlns:p14="http://schemas.microsoft.com/office/powerpoint/2010/main" val="25756557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2015">
  <a:themeElements>
    <a:clrScheme name="BUILD2015">
      <a:dk1>
        <a:srgbClr val="00BCF2"/>
      </a:dk1>
      <a:lt1>
        <a:srgbClr val="FFFFFF"/>
      </a:lt1>
      <a:dk2>
        <a:srgbClr val="696969"/>
      </a:dk2>
      <a:lt2>
        <a:srgbClr val="F1F1F1"/>
      </a:lt2>
      <a:accent1>
        <a:srgbClr val="00BCF2"/>
      </a:accent1>
      <a:accent2>
        <a:srgbClr val="696969"/>
      </a:accent2>
      <a:accent3>
        <a:srgbClr val="F1F1F1"/>
      </a:accent3>
      <a:accent4>
        <a:srgbClr val="E5E5E5"/>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Tour2015 Template.potx" id="{D231193C-5CCB-4FB3-8866-2F0FF48C7C1C}" vid="{79D6DFF3-13F9-45F0-96D2-151A5921777B}"/>
    </a:ext>
  </a:extLst>
</a:theme>
</file>

<file path=ppt/theme/theme2.xml><?xml version="1.0" encoding="utf-8"?>
<a:theme xmlns:a="http://schemas.openxmlformats.org/drawingml/2006/main" name="1_Windows 10 Brand Template 16x9">
  <a:themeElements>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dows10_16-9_WHITE_v04.potx [Read-Only]" id="{A7B97D28-C7C4-4CA0-97A5-D8C150146731}" vid="{928E3E1B-2D43-479A-A9EB-EDBC46C89A62}"/>
    </a:ext>
  </a:extLst>
</a:theme>
</file>

<file path=ppt/theme/theme3.xml><?xml version="1.0" encoding="utf-8"?>
<a:theme xmlns:a="http://schemas.openxmlformats.org/drawingml/2006/main" name="1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4.xml><?xml version="1.0" encoding="utf-8"?>
<a:theme xmlns:a="http://schemas.openxmlformats.org/drawingml/2006/main" name="4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Widescreen</PresentationFormat>
  <Paragraphs>16</Paragraphs>
  <Slides>3</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vt:i4>
      </vt:variant>
    </vt:vector>
  </HeadingPairs>
  <TitlesOfParts>
    <vt:vector size="15" baseType="lpstr">
      <vt:lpstr>Arial</vt:lpstr>
      <vt:lpstr>Calibri</vt:lpstr>
      <vt:lpstr>ＭＳ Ｐゴシック</vt:lpstr>
      <vt:lpstr>Myriad Pro</vt:lpstr>
      <vt:lpstr>Segoe UI</vt:lpstr>
      <vt:lpstr>Segoe UI Light</vt:lpstr>
      <vt:lpstr>Segoe UI Semilight</vt:lpstr>
      <vt:lpstr>Wingdings</vt:lpstr>
      <vt:lpstr>BUILD2015</vt:lpstr>
      <vt:lpstr>1_Windows 10 Brand Template 16x9</vt:lpstr>
      <vt:lpstr>12_BUILD CHARCOAL BACKGROUND</vt:lpstr>
      <vt:lpstr>4_BUILD CHARCOAL BACKGROUND</vt:lpstr>
      <vt:lpstr>Herramientas de desarrollo en MS Edge</vt:lpstr>
      <vt:lpstr>Contacto</vt:lpstr>
      <vt:lpstr>Gracias!  Preguntas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2015-08-19T08:40:08Z</dcterms:created>
  <dcterms:modified xsi:type="dcterms:W3CDTF">2015-10-27T05:08:06Z</dcterms:modified>
</cp:coreProperties>
</file>