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3" r:id="rId5"/>
    <p:sldId id="259" r:id="rId6"/>
    <p:sldId id="262"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6DB14-818F-4D4A-BB4E-050D111EF15D}" v="10" dt="2022-02-06T10:46:03.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45"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r Jain" userId="e1b0d13188c3b6d9" providerId="LiveId" clId="{1EE6DB14-818F-4D4A-BB4E-050D111EF15D}"/>
    <pc:docChg chg="undo custSel addSld modSld">
      <pc:chgData name="Neer Jain" userId="e1b0d13188c3b6d9" providerId="LiveId" clId="{1EE6DB14-818F-4D4A-BB4E-050D111EF15D}" dt="2022-02-06T10:46:50.756" v="233" actId="1076"/>
      <pc:docMkLst>
        <pc:docMk/>
      </pc:docMkLst>
      <pc:sldChg chg="addSp delSp modSp mod setBg addAnim delAnim">
        <pc:chgData name="Neer Jain" userId="e1b0d13188c3b6d9" providerId="LiveId" clId="{1EE6DB14-818F-4D4A-BB4E-050D111EF15D}" dt="2022-02-06T10:36:33.397" v="70" actId="207"/>
        <pc:sldMkLst>
          <pc:docMk/>
          <pc:sldMk cId="3690646075" sldId="256"/>
        </pc:sldMkLst>
        <pc:spChg chg="mod">
          <ac:chgData name="Neer Jain" userId="e1b0d13188c3b6d9" providerId="LiveId" clId="{1EE6DB14-818F-4D4A-BB4E-050D111EF15D}" dt="2022-02-06T10:36:21.929" v="67" actId="207"/>
          <ac:spMkLst>
            <pc:docMk/>
            <pc:sldMk cId="3690646075" sldId="256"/>
            <ac:spMk id="2" creationId="{B7325FE2-72E1-4946-AE66-3D63ECEF29FD}"/>
          </ac:spMkLst>
        </pc:spChg>
        <pc:spChg chg="mod">
          <ac:chgData name="Neer Jain" userId="e1b0d13188c3b6d9" providerId="LiveId" clId="{1EE6DB14-818F-4D4A-BB4E-050D111EF15D}" dt="2022-02-06T10:36:33.397" v="70" actId="207"/>
          <ac:spMkLst>
            <pc:docMk/>
            <pc:sldMk cId="3690646075" sldId="256"/>
            <ac:spMk id="3" creationId="{F8117EB7-9E34-AF4F-A808-4E3785A93065}"/>
          </ac:spMkLst>
        </pc:spChg>
        <pc:spChg chg="add">
          <ac:chgData name="Neer Jain" userId="e1b0d13188c3b6d9" providerId="LiveId" clId="{1EE6DB14-818F-4D4A-BB4E-050D111EF15D}" dt="2022-02-06T10:36:11.125" v="62" actId="26606"/>
          <ac:spMkLst>
            <pc:docMk/>
            <pc:sldMk cId="3690646075" sldId="256"/>
            <ac:spMk id="8" creationId="{3D1E5586-8BB5-40F6-96C3-2E87DD7CE5CD}"/>
          </ac:spMkLst>
        </pc:spChg>
        <pc:spChg chg="add del">
          <ac:chgData name="Neer Jain" userId="e1b0d13188c3b6d9" providerId="LiveId" clId="{1EE6DB14-818F-4D4A-BB4E-050D111EF15D}" dt="2022-02-06T10:36:05.543" v="61" actId="26606"/>
          <ac:spMkLst>
            <pc:docMk/>
            <pc:sldMk cId="3690646075" sldId="256"/>
            <ac:spMk id="9" creationId="{0DC895F7-4E59-40FB-87DD-ACE47F94C143}"/>
          </ac:spMkLst>
        </pc:spChg>
        <pc:picChg chg="add del">
          <ac:chgData name="Neer Jain" userId="e1b0d13188c3b6d9" providerId="LiveId" clId="{1EE6DB14-818F-4D4A-BB4E-050D111EF15D}" dt="2022-02-06T10:36:05.543" v="61" actId="26606"/>
          <ac:picMkLst>
            <pc:docMk/>
            <pc:sldMk cId="3690646075" sldId="256"/>
            <ac:picMk id="5" creationId="{24D16905-F218-4D3B-8240-17F99219FDEB}"/>
          </ac:picMkLst>
        </pc:picChg>
        <pc:picChg chg="add del">
          <ac:chgData name="Neer Jain" userId="e1b0d13188c3b6d9" providerId="LiveId" clId="{1EE6DB14-818F-4D4A-BB4E-050D111EF15D}" dt="2022-02-06T10:36:05.543" v="61" actId="26606"/>
          <ac:picMkLst>
            <pc:docMk/>
            <pc:sldMk cId="3690646075" sldId="256"/>
            <ac:picMk id="11" creationId="{1A4C720E-710D-44F8-A8D7-2BAA61E1814B}"/>
          </ac:picMkLst>
        </pc:picChg>
        <pc:cxnChg chg="add">
          <ac:chgData name="Neer Jain" userId="e1b0d13188c3b6d9" providerId="LiveId" clId="{1EE6DB14-818F-4D4A-BB4E-050D111EF15D}" dt="2022-02-06T10:36:11.125" v="62" actId="26606"/>
          <ac:cxnSpMkLst>
            <pc:docMk/>
            <pc:sldMk cId="3690646075" sldId="256"/>
            <ac:cxnSpMk id="10" creationId="{8A832D40-B9E2-4CE7-9E0A-B35591EA2035}"/>
          </ac:cxnSpMkLst>
        </pc:cxnChg>
      </pc:sldChg>
      <pc:sldChg chg="modSp mod">
        <pc:chgData name="Neer Jain" userId="e1b0d13188c3b6d9" providerId="LiveId" clId="{1EE6DB14-818F-4D4A-BB4E-050D111EF15D}" dt="2022-02-06T10:40:58.200" v="117" actId="1076"/>
        <pc:sldMkLst>
          <pc:docMk/>
          <pc:sldMk cId="3052033178" sldId="257"/>
        </pc:sldMkLst>
        <pc:spChg chg="mod">
          <ac:chgData name="Neer Jain" userId="e1b0d13188c3b6d9" providerId="LiveId" clId="{1EE6DB14-818F-4D4A-BB4E-050D111EF15D}" dt="2022-02-06T10:40:50.781" v="116" actId="1076"/>
          <ac:spMkLst>
            <pc:docMk/>
            <pc:sldMk cId="3052033178" sldId="257"/>
            <ac:spMk id="2" creationId="{A2C6919C-93CE-584C-B2DC-6B30658D2003}"/>
          </ac:spMkLst>
        </pc:spChg>
        <pc:spChg chg="mod">
          <ac:chgData name="Neer Jain" userId="e1b0d13188c3b6d9" providerId="LiveId" clId="{1EE6DB14-818F-4D4A-BB4E-050D111EF15D}" dt="2022-02-06T10:40:58.200" v="117" actId="1076"/>
          <ac:spMkLst>
            <pc:docMk/>
            <pc:sldMk cId="3052033178" sldId="257"/>
            <ac:spMk id="3" creationId="{3C74E5B6-43C6-C045-888E-790B506BAB3A}"/>
          </ac:spMkLst>
        </pc:spChg>
      </pc:sldChg>
      <pc:sldChg chg="modSp mod">
        <pc:chgData name="Neer Jain" userId="e1b0d13188c3b6d9" providerId="LiveId" clId="{1EE6DB14-818F-4D4A-BB4E-050D111EF15D}" dt="2022-02-06T10:41:15.118" v="119" actId="1076"/>
        <pc:sldMkLst>
          <pc:docMk/>
          <pc:sldMk cId="2758970390" sldId="258"/>
        </pc:sldMkLst>
        <pc:spChg chg="mod">
          <ac:chgData name="Neer Jain" userId="e1b0d13188c3b6d9" providerId="LiveId" clId="{1EE6DB14-818F-4D4A-BB4E-050D111EF15D}" dt="2022-02-06T10:41:15.118" v="119" actId="1076"/>
          <ac:spMkLst>
            <pc:docMk/>
            <pc:sldMk cId="2758970390" sldId="258"/>
            <ac:spMk id="2" creationId="{7CB57885-774F-AA41-B8F9-B9325F12CBC6}"/>
          </ac:spMkLst>
        </pc:spChg>
        <pc:spChg chg="mod">
          <ac:chgData name="Neer Jain" userId="e1b0d13188c3b6d9" providerId="LiveId" clId="{1EE6DB14-818F-4D4A-BB4E-050D111EF15D}" dt="2022-02-06T10:40:00.763" v="96" actId="207"/>
          <ac:spMkLst>
            <pc:docMk/>
            <pc:sldMk cId="2758970390" sldId="258"/>
            <ac:spMk id="3" creationId="{D4A8E1FC-2F22-E440-AFA7-72425032A5D4}"/>
          </ac:spMkLst>
        </pc:spChg>
      </pc:sldChg>
      <pc:sldChg chg="modSp mod">
        <pc:chgData name="Neer Jain" userId="e1b0d13188c3b6d9" providerId="LiveId" clId="{1EE6DB14-818F-4D4A-BB4E-050D111EF15D}" dt="2022-02-06T10:43:01.173" v="156" actId="207"/>
        <pc:sldMkLst>
          <pc:docMk/>
          <pc:sldMk cId="4001069305" sldId="259"/>
        </pc:sldMkLst>
        <pc:spChg chg="mod">
          <ac:chgData name="Neer Jain" userId="e1b0d13188c3b6d9" providerId="LiveId" clId="{1EE6DB14-818F-4D4A-BB4E-050D111EF15D}" dt="2022-02-06T10:42:50.722" v="154" actId="1076"/>
          <ac:spMkLst>
            <pc:docMk/>
            <pc:sldMk cId="4001069305" sldId="259"/>
            <ac:spMk id="2" creationId="{54FD3BF0-10E6-DE43-9F4C-E63196D87548}"/>
          </ac:spMkLst>
        </pc:spChg>
        <pc:spChg chg="mod">
          <ac:chgData name="Neer Jain" userId="e1b0d13188c3b6d9" providerId="LiveId" clId="{1EE6DB14-818F-4D4A-BB4E-050D111EF15D}" dt="2022-02-06T10:43:01.173" v="156" actId="207"/>
          <ac:spMkLst>
            <pc:docMk/>
            <pc:sldMk cId="4001069305" sldId="259"/>
            <ac:spMk id="3" creationId="{B8A3E639-96D9-F449-9BBB-7F9FBF7CC274}"/>
          </ac:spMkLst>
        </pc:spChg>
      </pc:sldChg>
      <pc:sldChg chg="modSp mod">
        <pc:chgData name="Neer Jain" userId="e1b0d13188c3b6d9" providerId="LiveId" clId="{1EE6DB14-818F-4D4A-BB4E-050D111EF15D}" dt="2022-02-06T10:45:13.461" v="217" actId="1076"/>
        <pc:sldMkLst>
          <pc:docMk/>
          <pc:sldMk cId="2578052467" sldId="260"/>
        </pc:sldMkLst>
        <pc:spChg chg="mod">
          <ac:chgData name="Neer Jain" userId="e1b0d13188c3b6d9" providerId="LiveId" clId="{1EE6DB14-818F-4D4A-BB4E-050D111EF15D}" dt="2022-02-06T10:45:13.461" v="217" actId="1076"/>
          <ac:spMkLst>
            <pc:docMk/>
            <pc:sldMk cId="2578052467" sldId="260"/>
            <ac:spMk id="2" creationId="{B18487C6-2D91-C64F-83D3-F6E4DD0C6B8E}"/>
          </ac:spMkLst>
        </pc:spChg>
        <pc:spChg chg="mod">
          <ac:chgData name="Neer Jain" userId="e1b0d13188c3b6d9" providerId="LiveId" clId="{1EE6DB14-818F-4D4A-BB4E-050D111EF15D}" dt="2022-02-06T10:45:10.309" v="216" actId="1076"/>
          <ac:spMkLst>
            <pc:docMk/>
            <pc:sldMk cId="2578052467" sldId="260"/>
            <ac:spMk id="3" creationId="{A8090A7D-407D-0B48-B1F6-B9E02CB2C6DF}"/>
          </ac:spMkLst>
        </pc:spChg>
      </pc:sldChg>
      <pc:sldChg chg="addSp delSp modSp new mod">
        <pc:chgData name="Neer Jain" userId="e1b0d13188c3b6d9" providerId="LiveId" clId="{1EE6DB14-818F-4D4A-BB4E-050D111EF15D}" dt="2022-02-06T10:46:50.756" v="233" actId="1076"/>
        <pc:sldMkLst>
          <pc:docMk/>
          <pc:sldMk cId="1998956561" sldId="261"/>
        </pc:sldMkLst>
        <pc:spChg chg="del mod">
          <ac:chgData name="Neer Jain" userId="e1b0d13188c3b6d9" providerId="LiveId" clId="{1EE6DB14-818F-4D4A-BB4E-050D111EF15D}" dt="2022-02-06T10:46:10.124" v="222" actId="478"/>
          <ac:spMkLst>
            <pc:docMk/>
            <pc:sldMk cId="1998956561" sldId="261"/>
            <ac:spMk id="2" creationId="{7AA219D1-E094-433B-B930-E451BB9EC641}"/>
          </ac:spMkLst>
        </pc:spChg>
        <pc:spChg chg="del mod">
          <ac:chgData name="Neer Jain" userId="e1b0d13188c3b6d9" providerId="LiveId" clId="{1EE6DB14-818F-4D4A-BB4E-050D111EF15D}" dt="2022-02-06T10:46:03.955" v="218" actId="931"/>
          <ac:spMkLst>
            <pc:docMk/>
            <pc:sldMk cId="1998956561" sldId="261"/>
            <ac:spMk id="3" creationId="{8A1238E2-D662-4022-85D1-2D157E2B83C1}"/>
          </ac:spMkLst>
        </pc:spChg>
        <pc:spChg chg="add del mod">
          <ac:chgData name="Neer Jain" userId="e1b0d13188c3b6d9" providerId="LiveId" clId="{1EE6DB14-818F-4D4A-BB4E-050D111EF15D}" dt="2022-02-06T10:46:15.939" v="225" actId="478"/>
          <ac:spMkLst>
            <pc:docMk/>
            <pc:sldMk cId="1998956561" sldId="261"/>
            <ac:spMk id="6" creationId="{AAC6C29E-FA28-44A4-8910-112B36E130DF}"/>
          </ac:spMkLst>
        </pc:spChg>
        <pc:spChg chg="add del mod">
          <ac:chgData name="Neer Jain" userId="e1b0d13188c3b6d9" providerId="LiveId" clId="{1EE6DB14-818F-4D4A-BB4E-050D111EF15D}" dt="2022-02-06T10:46:11.816" v="223" actId="478"/>
          <ac:spMkLst>
            <pc:docMk/>
            <pc:sldMk cId="1998956561" sldId="261"/>
            <ac:spMk id="8" creationId="{FA3FCEE6-8224-48E6-A36A-CF2FA19332FA}"/>
          </ac:spMkLst>
        </pc:spChg>
        <pc:picChg chg="add mod">
          <ac:chgData name="Neer Jain" userId="e1b0d13188c3b6d9" providerId="LiveId" clId="{1EE6DB14-818F-4D4A-BB4E-050D111EF15D}" dt="2022-02-06T10:46:50.756" v="233" actId="1076"/>
          <ac:picMkLst>
            <pc:docMk/>
            <pc:sldMk cId="1998956561" sldId="261"/>
            <ac:picMk id="5" creationId="{AB742045-3B24-4551-B623-2F059DE82F09}"/>
          </ac:picMkLst>
        </pc:picChg>
      </pc:sldChg>
      <pc:sldChg chg="modSp new mod">
        <pc:chgData name="Neer Jain" userId="e1b0d13188c3b6d9" providerId="LiveId" clId="{1EE6DB14-818F-4D4A-BB4E-050D111EF15D}" dt="2022-02-06T10:44:02.073" v="184" actId="27636"/>
        <pc:sldMkLst>
          <pc:docMk/>
          <pc:sldMk cId="3457411233" sldId="262"/>
        </pc:sldMkLst>
        <pc:spChg chg="mod">
          <ac:chgData name="Neer Jain" userId="e1b0d13188c3b6d9" providerId="LiveId" clId="{1EE6DB14-818F-4D4A-BB4E-050D111EF15D}" dt="2022-02-06T10:43:44.811" v="178" actId="1076"/>
          <ac:spMkLst>
            <pc:docMk/>
            <pc:sldMk cId="3457411233" sldId="262"/>
            <ac:spMk id="2" creationId="{D88FF8D9-866A-4223-BCCF-5FB9FB6508AD}"/>
          </ac:spMkLst>
        </pc:spChg>
        <pc:spChg chg="mod">
          <ac:chgData name="Neer Jain" userId="e1b0d13188c3b6d9" providerId="LiveId" clId="{1EE6DB14-818F-4D4A-BB4E-050D111EF15D}" dt="2022-02-06T10:44:02.073" v="184" actId="27636"/>
          <ac:spMkLst>
            <pc:docMk/>
            <pc:sldMk cId="3457411233" sldId="262"/>
            <ac:spMk id="3" creationId="{32A2A768-02E7-4A28-8247-775B34C3AD47}"/>
          </ac:spMkLst>
        </pc:spChg>
      </pc:sldChg>
      <pc:sldChg chg="modSp new mod">
        <pc:chgData name="Neer Jain" userId="e1b0d13188c3b6d9" providerId="LiveId" clId="{1EE6DB14-818F-4D4A-BB4E-050D111EF15D}" dt="2022-02-06T10:42:10.107" v="136" actId="207"/>
        <pc:sldMkLst>
          <pc:docMk/>
          <pc:sldMk cId="631959516" sldId="263"/>
        </pc:sldMkLst>
        <pc:spChg chg="mod">
          <ac:chgData name="Neer Jain" userId="e1b0d13188c3b6d9" providerId="LiveId" clId="{1EE6DB14-818F-4D4A-BB4E-050D111EF15D}" dt="2022-02-06T10:41:57.259" v="135" actId="1076"/>
          <ac:spMkLst>
            <pc:docMk/>
            <pc:sldMk cId="631959516" sldId="263"/>
            <ac:spMk id="2" creationId="{4485A1B6-50F9-4C0B-9A7A-95F08FC1FD94}"/>
          </ac:spMkLst>
        </pc:spChg>
        <pc:spChg chg="mod">
          <ac:chgData name="Neer Jain" userId="e1b0d13188c3b6d9" providerId="LiveId" clId="{1EE6DB14-818F-4D4A-BB4E-050D111EF15D}" dt="2022-02-06T10:42:10.107" v="136" actId="207"/>
          <ac:spMkLst>
            <pc:docMk/>
            <pc:sldMk cId="631959516" sldId="263"/>
            <ac:spMk id="3" creationId="{10DA166D-F888-4BFF-A836-61E03A3F3DF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1D39F66-C716-BC49-A499-F9E680C3EDE2}" type="datetimeFigureOut">
              <a:rPr lang="en-AE" smtClean="0"/>
              <a:t>06/02/2022</a:t>
            </a:fld>
            <a:endParaRPr lang="en-AE"/>
          </a:p>
        </p:txBody>
      </p:sp>
      <p:sp>
        <p:nvSpPr>
          <p:cNvPr id="5" name="Footer Placeholder 4"/>
          <p:cNvSpPr>
            <a:spLocks noGrp="1"/>
          </p:cNvSpPr>
          <p:nvPr>
            <p:ph type="ftr" sz="quarter" idx="11"/>
          </p:nvPr>
        </p:nvSpPr>
        <p:spPr>
          <a:xfrm>
            <a:off x="3962399" y="5870575"/>
            <a:ext cx="4893958" cy="377825"/>
          </a:xfrm>
        </p:spPr>
        <p:txBody>
          <a:bodyPr/>
          <a:lstStyle/>
          <a:p>
            <a:endParaRPr lang="en-AE"/>
          </a:p>
        </p:txBody>
      </p:sp>
      <p:sp>
        <p:nvSpPr>
          <p:cNvPr id="6" name="Slide Number Placeholder 5"/>
          <p:cNvSpPr>
            <a:spLocks noGrp="1"/>
          </p:cNvSpPr>
          <p:nvPr>
            <p:ph type="sldNum" sz="quarter" idx="12"/>
          </p:nvPr>
        </p:nvSpPr>
        <p:spPr>
          <a:xfrm>
            <a:off x="10608958" y="5870575"/>
            <a:ext cx="551167" cy="377825"/>
          </a:xfrm>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13903459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D39F66-C716-BC49-A499-F9E680C3EDE2}" type="datetimeFigureOut">
              <a:rPr lang="en-AE" smtClean="0"/>
              <a:t>06/02/2022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382951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39F66-C716-BC49-A499-F9E680C3EDE2}" type="datetimeFigureOut">
              <a:rPr lang="en-AE" smtClean="0"/>
              <a:t>06/02/2022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10562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39F66-C716-BC49-A499-F9E680C3EDE2}" type="datetimeFigureOut">
              <a:rPr lang="en-AE" smtClean="0"/>
              <a:t>06/02/2022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677801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39F66-C716-BC49-A499-F9E680C3EDE2}" type="datetimeFigureOut">
              <a:rPr lang="en-AE" smtClean="0"/>
              <a:t>06/02/2022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1777299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39F66-C716-BC49-A499-F9E680C3EDE2}" type="datetimeFigureOut">
              <a:rPr lang="en-AE" smtClean="0"/>
              <a:t>06/02/2022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2874727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39F66-C716-BC49-A499-F9E680C3EDE2}" type="datetimeFigureOut">
              <a:rPr lang="en-AE" smtClean="0"/>
              <a:t>06/02/2022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416801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39F66-C716-BC49-A499-F9E680C3EDE2}" type="datetimeFigureOut">
              <a:rPr lang="en-AE" smtClean="0"/>
              <a:t>06/02/2022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3ADFCE68-AEC3-3543-AD05-EF14224486B1}" type="slidenum">
              <a:rPr lang="en-AE" smtClean="0"/>
              <a:t>‹#›</a:t>
            </a:fld>
            <a:endParaRPr lang="en-AE"/>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05082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39F66-C716-BC49-A499-F9E680C3EDE2}" type="datetimeFigureOut">
              <a:rPr lang="en-AE" smtClean="0"/>
              <a:t>06/02/2022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27073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39F66-C716-BC49-A499-F9E680C3EDE2}" type="datetimeFigureOut">
              <a:rPr lang="en-AE" smtClean="0"/>
              <a:t>06/02/2022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329578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39F66-C716-BC49-A499-F9E680C3EDE2}" type="datetimeFigureOut">
              <a:rPr lang="en-AE" smtClean="0"/>
              <a:t>06/02/2022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139700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D39F66-C716-BC49-A499-F9E680C3EDE2}" type="datetimeFigureOut">
              <a:rPr lang="en-AE" smtClean="0"/>
              <a:t>06/02/2022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2100504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D39F66-C716-BC49-A499-F9E680C3EDE2}" type="datetimeFigureOut">
              <a:rPr lang="en-AE" smtClean="0"/>
              <a:t>06/02/2022</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258362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D39F66-C716-BC49-A499-F9E680C3EDE2}" type="datetimeFigureOut">
              <a:rPr lang="en-AE" smtClean="0"/>
              <a:t>06/02/2022</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249790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1D39F66-C716-BC49-A499-F9E680C3EDE2}" type="datetimeFigureOut">
              <a:rPr lang="en-AE" smtClean="0"/>
              <a:t>06/02/2022</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138186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D39F66-C716-BC49-A499-F9E680C3EDE2}" type="datetimeFigureOut">
              <a:rPr lang="en-AE" smtClean="0"/>
              <a:t>06/02/2022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354224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D39F66-C716-BC49-A499-F9E680C3EDE2}" type="datetimeFigureOut">
              <a:rPr lang="en-AE" smtClean="0"/>
              <a:t>06/02/2022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3ADFCE68-AEC3-3543-AD05-EF14224486B1}" type="slidenum">
              <a:rPr lang="en-AE" smtClean="0"/>
              <a:t>‹#›</a:t>
            </a:fld>
            <a:endParaRPr lang="en-AE"/>
          </a:p>
        </p:txBody>
      </p:sp>
    </p:spTree>
    <p:extLst>
      <p:ext uri="{BB962C8B-B14F-4D97-AF65-F5344CB8AC3E}">
        <p14:creationId xmlns:p14="http://schemas.microsoft.com/office/powerpoint/2010/main" val="157223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D39F66-C716-BC49-A499-F9E680C3EDE2}" type="datetimeFigureOut">
              <a:rPr lang="en-AE" smtClean="0"/>
              <a:t>06/02/2022</a:t>
            </a:fld>
            <a:endParaRPr lang="en-AE"/>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E"/>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DFCE68-AEC3-3543-AD05-EF14224486B1}" type="slidenum">
              <a:rPr lang="en-AE" smtClean="0"/>
              <a:t>‹#›</a:t>
            </a:fld>
            <a:endParaRPr lang="en-AE"/>
          </a:p>
        </p:txBody>
      </p:sp>
    </p:spTree>
    <p:extLst>
      <p:ext uri="{BB962C8B-B14F-4D97-AF65-F5344CB8AC3E}">
        <p14:creationId xmlns:p14="http://schemas.microsoft.com/office/powerpoint/2010/main" val="4584802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ayeimtellingya.blogspot.com/2015/06/thank-you-plasencia-ill-really-miss-you.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325FE2-72E1-4946-AE66-3D63ECEF29FD}"/>
              </a:ext>
            </a:extLst>
          </p:cNvPr>
          <p:cNvSpPr>
            <a:spLocks noGrp="1"/>
          </p:cNvSpPr>
          <p:nvPr>
            <p:ph type="ctrTitle"/>
          </p:nvPr>
        </p:nvSpPr>
        <p:spPr>
          <a:xfrm>
            <a:off x="1993805" y="1354668"/>
            <a:ext cx="8204391" cy="2346475"/>
          </a:xfrm>
        </p:spPr>
        <p:txBody>
          <a:bodyPr>
            <a:normAutofit/>
          </a:bodyPr>
          <a:lstStyle/>
          <a:p>
            <a:pPr algn="ctr"/>
            <a:r>
              <a:rPr lang="en-US" sz="8800" dirty="0">
                <a:solidFill>
                  <a:srgbClr val="FF0000"/>
                </a:solidFill>
              </a:rPr>
              <a:t>Pet Nation</a:t>
            </a:r>
            <a:endParaRPr lang="en-AE" sz="8800" dirty="0">
              <a:solidFill>
                <a:srgbClr val="FF0000"/>
              </a:solidFill>
            </a:endParaRPr>
          </a:p>
        </p:txBody>
      </p:sp>
      <p:sp>
        <p:nvSpPr>
          <p:cNvPr id="3" name="Subtitle 2">
            <a:extLst>
              <a:ext uri="{FF2B5EF4-FFF2-40B4-BE49-F238E27FC236}">
                <a16:creationId xmlns:a16="http://schemas.microsoft.com/office/drawing/2014/main" id="{F8117EB7-9E34-AF4F-A808-4E3785A93065}"/>
              </a:ext>
            </a:extLst>
          </p:cNvPr>
          <p:cNvSpPr>
            <a:spLocks noGrp="1"/>
          </p:cNvSpPr>
          <p:nvPr>
            <p:ph type="subTitle" idx="1"/>
          </p:nvPr>
        </p:nvSpPr>
        <p:spPr>
          <a:xfrm>
            <a:off x="2497137" y="3940629"/>
            <a:ext cx="7197726" cy="1240970"/>
          </a:xfrm>
        </p:spPr>
        <p:txBody>
          <a:bodyPr>
            <a:normAutofit/>
          </a:bodyPr>
          <a:lstStyle/>
          <a:p>
            <a:pPr algn="ctr"/>
            <a:r>
              <a:rPr lang="en-US" sz="2400" dirty="0">
                <a:solidFill>
                  <a:srgbClr val="FFFF00"/>
                </a:solidFill>
              </a:rPr>
              <a:t>By Neer, Vedanth, Shiven</a:t>
            </a:r>
            <a:endParaRPr lang="en-AE" sz="2400" dirty="0">
              <a:solidFill>
                <a:srgbClr val="FFFF00"/>
              </a:solidFill>
            </a:endParaRPr>
          </a:p>
        </p:txBody>
      </p:sp>
      <p:cxnSp>
        <p:nvCxnSpPr>
          <p:cNvPr id="10" name="Straight Connector 9">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64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7885-774F-AA41-B8F9-B9325F12CBC6}"/>
              </a:ext>
            </a:extLst>
          </p:cNvPr>
          <p:cNvSpPr>
            <a:spLocks noGrp="1"/>
          </p:cNvSpPr>
          <p:nvPr>
            <p:ph type="title"/>
          </p:nvPr>
        </p:nvSpPr>
        <p:spPr>
          <a:xfrm>
            <a:off x="1030287" y="349134"/>
            <a:ext cx="10131425" cy="1456267"/>
          </a:xfrm>
        </p:spPr>
        <p:txBody>
          <a:bodyPr>
            <a:normAutofit/>
          </a:bodyPr>
          <a:lstStyle/>
          <a:p>
            <a:pPr algn="ctr"/>
            <a:r>
              <a:rPr lang="en-US" sz="8000" dirty="0">
                <a:solidFill>
                  <a:schemeClr val="accent1"/>
                </a:solidFill>
              </a:rPr>
              <a:t>Problem</a:t>
            </a:r>
            <a:endParaRPr lang="en-AE" sz="8000" dirty="0">
              <a:solidFill>
                <a:schemeClr val="accent1"/>
              </a:solidFill>
            </a:endParaRPr>
          </a:p>
        </p:txBody>
      </p:sp>
      <p:sp>
        <p:nvSpPr>
          <p:cNvPr id="3" name="Content Placeholder 2">
            <a:extLst>
              <a:ext uri="{FF2B5EF4-FFF2-40B4-BE49-F238E27FC236}">
                <a16:creationId xmlns:a16="http://schemas.microsoft.com/office/drawing/2014/main" id="{D4A8E1FC-2F22-E440-AFA7-72425032A5D4}"/>
              </a:ext>
            </a:extLst>
          </p:cNvPr>
          <p:cNvSpPr>
            <a:spLocks noGrp="1"/>
          </p:cNvSpPr>
          <p:nvPr>
            <p:ph idx="1"/>
          </p:nvPr>
        </p:nvSpPr>
        <p:spPr>
          <a:xfrm>
            <a:off x="760615" y="1679171"/>
            <a:ext cx="10515600" cy="4677295"/>
          </a:xfrm>
        </p:spPr>
        <p:txBody>
          <a:bodyPr>
            <a:noAutofit/>
          </a:bodyPr>
          <a:lstStyle/>
          <a:p>
            <a:pPr marL="0" indent="0" algn="ctr">
              <a:buNone/>
            </a:pPr>
            <a:r>
              <a:rPr lang="en-US" sz="5400" dirty="0">
                <a:solidFill>
                  <a:schemeClr val="accent4"/>
                </a:solidFill>
              </a:rPr>
              <a:t>How might we create a website to administer to all the needs of pet lovers and pet owners in an efficient and user-friendly way?</a:t>
            </a:r>
            <a:endParaRPr lang="en-AE" sz="5400" dirty="0">
              <a:solidFill>
                <a:schemeClr val="accent4"/>
              </a:solidFill>
            </a:endParaRPr>
          </a:p>
        </p:txBody>
      </p:sp>
    </p:spTree>
    <p:extLst>
      <p:ext uri="{BB962C8B-B14F-4D97-AF65-F5344CB8AC3E}">
        <p14:creationId xmlns:p14="http://schemas.microsoft.com/office/powerpoint/2010/main" val="275897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919C-93CE-584C-B2DC-6B30658D2003}"/>
              </a:ext>
            </a:extLst>
          </p:cNvPr>
          <p:cNvSpPr>
            <a:spLocks noGrp="1"/>
          </p:cNvSpPr>
          <p:nvPr>
            <p:ph type="title"/>
          </p:nvPr>
        </p:nvSpPr>
        <p:spPr>
          <a:xfrm>
            <a:off x="857597" y="108065"/>
            <a:ext cx="10131425" cy="1456267"/>
          </a:xfrm>
        </p:spPr>
        <p:txBody>
          <a:bodyPr>
            <a:normAutofit/>
          </a:bodyPr>
          <a:lstStyle/>
          <a:p>
            <a:pPr algn="ctr"/>
            <a:r>
              <a:rPr lang="en-US" sz="8000" dirty="0">
                <a:solidFill>
                  <a:schemeClr val="accent2"/>
                </a:solidFill>
              </a:rPr>
              <a:t>Solution</a:t>
            </a:r>
            <a:endParaRPr lang="en-AE" sz="8000" dirty="0">
              <a:solidFill>
                <a:schemeClr val="accent2"/>
              </a:solidFill>
            </a:endParaRPr>
          </a:p>
        </p:txBody>
      </p:sp>
      <p:sp>
        <p:nvSpPr>
          <p:cNvPr id="3" name="Content Placeholder 2">
            <a:extLst>
              <a:ext uri="{FF2B5EF4-FFF2-40B4-BE49-F238E27FC236}">
                <a16:creationId xmlns:a16="http://schemas.microsoft.com/office/drawing/2014/main" id="{3C74E5B6-43C6-C045-888E-790B506BAB3A}"/>
              </a:ext>
            </a:extLst>
          </p:cNvPr>
          <p:cNvSpPr>
            <a:spLocks noGrp="1"/>
          </p:cNvSpPr>
          <p:nvPr>
            <p:ph idx="1"/>
          </p:nvPr>
        </p:nvSpPr>
        <p:spPr>
          <a:xfrm>
            <a:off x="1030287" y="1937020"/>
            <a:ext cx="10131425" cy="4419446"/>
          </a:xfrm>
        </p:spPr>
        <p:txBody>
          <a:bodyPr>
            <a:normAutofit/>
          </a:bodyPr>
          <a:lstStyle/>
          <a:p>
            <a:r>
              <a:rPr lang="en-US" sz="3600" dirty="0">
                <a:solidFill>
                  <a:schemeClr val="accent6"/>
                </a:solidFill>
              </a:rPr>
              <a:t>The world is transforming to a digital age, and we believe that we should have a digital website for pets</a:t>
            </a:r>
          </a:p>
          <a:p>
            <a:r>
              <a:rPr lang="en-US" sz="3600" dirty="0">
                <a:solidFill>
                  <a:schemeClr val="accent6"/>
                </a:solidFill>
              </a:rPr>
              <a:t>Our app will provide users a digital place in which they can access pet healthcare, buy a pet and even build a pet profile</a:t>
            </a:r>
          </a:p>
        </p:txBody>
      </p:sp>
    </p:spTree>
    <p:extLst>
      <p:ext uri="{BB962C8B-B14F-4D97-AF65-F5344CB8AC3E}">
        <p14:creationId xmlns:p14="http://schemas.microsoft.com/office/powerpoint/2010/main" val="3052033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A1B6-50F9-4C0B-9A7A-95F08FC1FD94}"/>
              </a:ext>
            </a:extLst>
          </p:cNvPr>
          <p:cNvSpPr>
            <a:spLocks noGrp="1"/>
          </p:cNvSpPr>
          <p:nvPr>
            <p:ph type="title"/>
          </p:nvPr>
        </p:nvSpPr>
        <p:spPr>
          <a:xfrm>
            <a:off x="1030287" y="257695"/>
            <a:ext cx="10131425" cy="1456267"/>
          </a:xfrm>
        </p:spPr>
        <p:txBody>
          <a:bodyPr/>
          <a:lstStyle/>
          <a:p>
            <a:pPr algn="ctr"/>
            <a:r>
              <a:rPr lang="en-SG" sz="8000" dirty="0">
                <a:solidFill>
                  <a:schemeClr val="accent5"/>
                </a:solidFill>
              </a:rPr>
              <a:t>Solution</a:t>
            </a:r>
            <a:endParaRPr lang="en-US" dirty="0">
              <a:solidFill>
                <a:schemeClr val="accent5"/>
              </a:solidFill>
            </a:endParaRPr>
          </a:p>
        </p:txBody>
      </p:sp>
      <p:sp>
        <p:nvSpPr>
          <p:cNvPr id="3" name="Content Placeholder 2">
            <a:extLst>
              <a:ext uri="{FF2B5EF4-FFF2-40B4-BE49-F238E27FC236}">
                <a16:creationId xmlns:a16="http://schemas.microsoft.com/office/drawing/2014/main" id="{10DA166D-F888-4BFF-A836-61E03A3F3DF9}"/>
              </a:ext>
            </a:extLst>
          </p:cNvPr>
          <p:cNvSpPr>
            <a:spLocks noGrp="1"/>
          </p:cNvSpPr>
          <p:nvPr>
            <p:ph idx="1"/>
          </p:nvPr>
        </p:nvSpPr>
        <p:spPr>
          <a:xfrm>
            <a:off x="685801" y="2142067"/>
            <a:ext cx="10131425" cy="4458238"/>
          </a:xfrm>
        </p:spPr>
        <p:txBody>
          <a:bodyPr>
            <a:normAutofit/>
          </a:bodyPr>
          <a:lstStyle/>
          <a:p>
            <a:r>
              <a:rPr lang="en-US" sz="3200" dirty="0">
                <a:solidFill>
                  <a:srgbClr val="FFFF00"/>
                </a:solidFill>
              </a:rPr>
              <a:t>There will also be an about us page on our website in which you can get to know about us , the programmers</a:t>
            </a:r>
          </a:p>
          <a:p>
            <a:r>
              <a:rPr lang="en-US" sz="3200" dirty="0">
                <a:solidFill>
                  <a:srgbClr val="FFFF00"/>
                </a:solidFill>
              </a:rPr>
              <a:t>Since we are living in a pandemic, physical contact is injurious to health and so thus our website can connect pet owners digitally so they can give appropriate resources to their pets.</a:t>
            </a:r>
          </a:p>
          <a:p>
            <a:endParaRPr lang="en-US" sz="3200" dirty="0">
              <a:solidFill>
                <a:srgbClr val="FFFF00"/>
              </a:solidFill>
            </a:endParaRPr>
          </a:p>
        </p:txBody>
      </p:sp>
    </p:spTree>
    <p:extLst>
      <p:ext uri="{BB962C8B-B14F-4D97-AF65-F5344CB8AC3E}">
        <p14:creationId xmlns:p14="http://schemas.microsoft.com/office/powerpoint/2010/main" val="63195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3BF0-10E6-DE43-9F4C-E63196D87548}"/>
              </a:ext>
            </a:extLst>
          </p:cNvPr>
          <p:cNvSpPr>
            <a:spLocks noGrp="1"/>
          </p:cNvSpPr>
          <p:nvPr>
            <p:ph type="title"/>
          </p:nvPr>
        </p:nvSpPr>
        <p:spPr>
          <a:xfrm>
            <a:off x="1030287" y="185651"/>
            <a:ext cx="10131425" cy="1456267"/>
          </a:xfrm>
        </p:spPr>
        <p:txBody>
          <a:bodyPr>
            <a:normAutofit/>
          </a:bodyPr>
          <a:lstStyle/>
          <a:p>
            <a:pPr algn="ctr"/>
            <a:r>
              <a:rPr lang="en-US" sz="7200" dirty="0">
                <a:solidFill>
                  <a:schemeClr val="accent4">
                    <a:lumMod val="60000"/>
                    <a:lumOff val="40000"/>
                  </a:schemeClr>
                </a:solidFill>
              </a:rPr>
              <a:t>Unique Features</a:t>
            </a:r>
            <a:endParaRPr lang="en-AE" sz="7200"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B8A3E639-96D9-F449-9BBB-7F9FBF7CC274}"/>
              </a:ext>
            </a:extLst>
          </p:cNvPr>
          <p:cNvSpPr>
            <a:spLocks noGrp="1"/>
          </p:cNvSpPr>
          <p:nvPr>
            <p:ph idx="1"/>
          </p:nvPr>
        </p:nvSpPr>
        <p:spPr>
          <a:xfrm>
            <a:off x="685801" y="1641918"/>
            <a:ext cx="10131425" cy="5030431"/>
          </a:xfrm>
        </p:spPr>
        <p:txBody>
          <a:bodyPr>
            <a:normAutofit/>
          </a:bodyPr>
          <a:lstStyle/>
          <a:p>
            <a:r>
              <a:rPr lang="en-US" sz="3600" dirty="0">
                <a:solidFill>
                  <a:srgbClr val="FF0000"/>
                </a:solidFill>
              </a:rPr>
              <a:t>Healthcare-appropriate medical equipment for pets so you know what medicine to be given when</a:t>
            </a:r>
          </a:p>
          <a:p>
            <a:r>
              <a:rPr lang="en-US" sz="3600" dirty="0">
                <a:solidFill>
                  <a:srgbClr val="FF0000"/>
                </a:solidFill>
              </a:rPr>
              <a:t>Pet profile-We offer a page on our website in which users can create a pet profile to connect with pets and breeds if the same kind and even if possible, have pets living nets each other meet up for some fun playtime</a:t>
            </a:r>
          </a:p>
        </p:txBody>
      </p:sp>
    </p:spTree>
    <p:extLst>
      <p:ext uri="{BB962C8B-B14F-4D97-AF65-F5344CB8AC3E}">
        <p14:creationId xmlns:p14="http://schemas.microsoft.com/office/powerpoint/2010/main" val="400106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F8D9-866A-4223-BCCF-5FB9FB6508AD}"/>
              </a:ext>
            </a:extLst>
          </p:cNvPr>
          <p:cNvSpPr>
            <a:spLocks noGrp="1"/>
          </p:cNvSpPr>
          <p:nvPr>
            <p:ph type="title"/>
          </p:nvPr>
        </p:nvSpPr>
        <p:spPr>
          <a:xfrm>
            <a:off x="1030287" y="321426"/>
            <a:ext cx="10131425" cy="1456267"/>
          </a:xfrm>
        </p:spPr>
        <p:txBody>
          <a:bodyPr>
            <a:normAutofit/>
          </a:bodyPr>
          <a:lstStyle/>
          <a:p>
            <a:pPr algn="ctr"/>
            <a:r>
              <a:rPr lang="en-SG" sz="7200" dirty="0">
                <a:solidFill>
                  <a:srgbClr val="FF0000"/>
                </a:solidFill>
              </a:rPr>
              <a:t>Unique Features</a:t>
            </a:r>
            <a:endParaRPr lang="en-US" sz="7200" dirty="0">
              <a:solidFill>
                <a:srgbClr val="FF0000"/>
              </a:solidFill>
            </a:endParaRPr>
          </a:p>
        </p:txBody>
      </p:sp>
      <p:sp>
        <p:nvSpPr>
          <p:cNvPr id="3" name="Content Placeholder 2">
            <a:extLst>
              <a:ext uri="{FF2B5EF4-FFF2-40B4-BE49-F238E27FC236}">
                <a16:creationId xmlns:a16="http://schemas.microsoft.com/office/drawing/2014/main" id="{32A2A768-02E7-4A28-8247-775B34C3AD47}"/>
              </a:ext>
            </a:extLst>
          </p:cNvPr>
          <p:cNvSpPr>
            <a:spLocks noGrp="1"/>
          </p:cNvSpPr>
          <p:nvPr>
            <p:ph idx="1"/>
          </p:nvPr>
        </p:nvSpPr>
        <p:spPr>
          <a:xfrm>
            <a:off x="1030287" y="1684712"/>
            <a:ext cx="10131425" cy="5031971"/>
          </a:xfrm>
        </p:spPr>
        <p:txBody>
          <a:bodyPr>
            <a:normAutofit/>
          </a:bodyPr>
          <a:lstStyle/>
          <a:p>
            <a:endParaRPr lang="en-US" sz="3600" dirty="0">
              <a:solidFill>
                <a:schemeClr val="accent3"/>
              </a:solidFill>
            </a:endParaRPr>
          </a:p>
          <a:p>
            <a:r>
              <a:rPr lang="en-US" sz="3600" dirty="0">
                <a:solidFill>
                  <a:schemeClr val="accent3"/>
                </a:solidFill>
              </a:rPr>
              <a:t>Online pet store-There is a desperate need for an online pet store where people can see different types of pets in different shops virtually so they can buy them online themselves. We will show them videoclips and photos of the pets so they can buy whichever one they like. Any queries will also be answered by us, Pet Nation.</a:t>
            </a:r>
            <a:endParaRPr lang="en-AE" sz="3600" dirty="0">
              <a:solidFill>
                <a:schemeClr val="accent3"/>
              </a:solidFill>
            </a:endParaRPr>
          </a:p>
          <a:p>
            <a:endParaRPr lang="en-US" sz="3600" dirty="0">
              <a:solidFill>
                <a:schemeClr val="accent3"/>
              </a:solidFill>
            </a:endParaRPr>
          </a:p>
        </p:txBody>
      </p:sp>
    </p:spTree>
    <p:extLst>
      <p:ext uri="{BB962C8B-B14F-4D97-AF65-F5344CB8AC3E}">
        <p14:creationId xmlns:p14="http://schemas.microsoft.com/office/powerpoint/2010/main" val="345741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87C6-2D91-C64F-83D3-F6E4DD0C6B8E}"/>
              </a:ext>
            </a:extLst>
          </p:cNvPr>
          <p:cNvSpPr>
            <a:spLocks noGrp="1"/>
          </p:cNvSpPr>
          <p:nvPr>
            <p:ph type="title"/>
          </p:nvPr>
        </p:nvSpPr>
        <p:spPr>
          <a:xfrm>
            <a:off x="1030286" y="304799"/>
            <a:ext cx="10131425" cy="1456267"/>
          </a:xfrm>
        </p:spPr>
        <p:txBody>
          <a:bodyPr>
            <a:normAutofit/>
          </a:bodyPr>
          <a:lstStyle/>
          <a:p>
            <a:pPr algn="ctr"/>
            <a:r>
              <a:rPr lang="en-US" sz="7200" dirty="0">
                <a:solidFill>
                  <a:srgbClr val="FFFF00"/>
                </a:solidFill>
              </a:rPr>
              <a:t>Figma </a:t>
            </a:r>
            <a:endParaRPr lang="en-AE" sz="7200" dirty="0">
              <a:solidFill>
                <a:srgbClr val="FFFF00"/>
              </a:solidFill>
            </a:endParaRPr>
          </a:p>
        </p:txBody>
      </p:sp>
      <p:sp>
        <p:nvSpPr>
          <p:cNvPr id="3" name="Content Placeholder 2">
            <a:extLst>
              <a:ext uri="{FF2B5EF4-FFF2-40B4-BE49-F238E27FC236}">
                <a16:creationId xmlns:a16="http://schemas.microsoft.com/office/drawing/2014/main" id="{A8090A7D-407D-0B48-B1F6-B9E02CB2C6DF}"/>
              </a:ext>
            </a:extLst>
          </p:cNvPr>
          <p:cNvSpPr>
            <a:spLocks noGrp="1"/>
          </p:cNvSpPr>
          <p:nvPr>
            <p:ph idx="1"/>
          </p:nvPr>
        </p:nvSpPr>
        <p:spPr>
          <a:xfrm>
            <a:off x="545176" y="2147608"/>
            <a:ext cx="11101646" cy="4106333"/>
          </a:xfrm>
        </p:spPr>
        <p:txBody>
          <a:bodyPr>
            <a:normAutofit/>
          </a:bodyPr>
          <a:lstStyle/>
          <a:p>
            <a:pPr marL="0" indent="0" algn="ctr">
              <a:buNone/>
            </a:pPr>
            <a:r>
              <a:rPr lang="en-US" sz="5400" dirty="0">
                <a:solidFill>
                  <a:srgbClr val="FFC000"/>
                </a:solidFill>
              </a:rPr>
              <a:t>https://www.figma.com/file/Sjj5h970xmuhPj3nzRWDJw/CODEX?node-id=0%3A1</a:t>
            </a:r>
            <a:endParaRPr lang="en-AE" sz="5400" dirty="0">
              <a:solidFill>
                <a:srgbClr val="FFC000"/>
              </a:solidFill>
            </a:endParaRPr>
          </a:p>
        </p:txBody>
      </p:sp>
    </p:spTree>
    <p:extLst>
      <p:ext uri="{BB962C8B-B14F-4D97-AF65-F5344CB8AC3E}">
        <p14:creationId xmlns:p14="http://schemas.microsoft.com/office/powerpoint/2010/main" val="257805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742045-3B24-4551-B623-2F059DE82F09}"/>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0894" y="158003"/>
            <a:ext cx="11630212" cy="6541994"/>
          </a:xfrm>
          <a:prstGeom prst="rect">
            <a:avLst/>
          </a:prstGeom>
          <a:ln>
            <a:noFill/>
          </a:ln>
          <a:effectLst>
            <a:softEdge rad="112500"/>
          </a:effectLst>
        </p:spPr>
      </p:pic>
    </p:spTree>
    <p:extLst>
      <p:ext uri="{BB962C8B-B14F-4D97-AF65-F5344CB8AC3E}">
        <p14:creationId xmlns:p14="http://schemas.microsoft.com/office/powerpoint/2010/main" val="1998956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0</TotalTime>
  <Words>281</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Pet Nation</vt:lpstr>
      <vt:lpstr>Problem</vt:lpstr>
      <vt:lpstr>Solution</vt:lpstr>
      <vt:lpstr>Solution</vt:lpstr>
      <vt:lpstr>Unique Features</vt:lpstr>
      <vt:lpstr>Unique Features</vt:lpstr>
      <vt:lpstr>Figma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Nation</dc:title>
  <dc:creator>Shiven Seth</dc:creator>
  <cp:lastModifiedBy>Neer Jain</cp:lastModifiedBy>
  <cp:revision>1</cp:revision>
  <dcterms:created xsi:type="dcterms:W3CDTF">2022-02-05T11:03:32Z</dcterms:created>
  <dcterms:modified xsi:type="dcterms:W3CDTF">2022-02-06T10:46:57Z</dcterms:modified>
</cp:coreProperties>
</file>