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03/11/2024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03/11/2024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540291"/>
            <a:ext cx="9144000" cy="1655448"/>
          </a:xfrm>
        </p:spPr>
        <p:txBody>
          <a:bodyPr/>
          <a:lstStyle/>
          <a:p>
            <a:r>
              <a:rPr lang="en-GB" dirty="0"/>
              <a:t>2023-09-20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66% Chance of predicting true incomplete bookings correctly. </a:t>
            </a:r>
            <a:endParaRPr lang="en-GB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AF3607-5A12-FA64-3D28-786DE745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14" y="1171558"/>
            <a:ext cx="6467522" cy="4514883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Dataset was balanced with 8k labelled as incomplete bookings and 7k as complete bookings. 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</TotalTime>
  <Words>131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Sanskar Agrahari</cp:lastModifiedBy>
  <cp:revision>29</cp:revision>
  <cp:lastPrinted>2022-06-09T07:44:13Z</cp:lastPrinted>
  <dcterms:created xsi:type="dcterms:W3CDTF">2022-02-22T07:39:05Z</dcterms:created>
  <dcterms:modified xsi:type="dcterms:W3CDTF">2024-11-03T04:37:09Z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