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8" r:id="rId1"/>
  </p:sldMasterIdLst>
  <p:notesMasterIdLst>
    <p:notesMasterId r:id="rId30"/>
  </p:notesMasterIdLst>
  <p:sldIdLst>
    <p:sldId id="256" r:id="rId2"/>
    <p:sldId id="258" r:id="rId3"/>
    <p:sldId id="308" r:id="rId4"/>
    <p:sldId id="309" r:id="rId5"/>
    <p:sldId id="311" r:id="rId6"/>
    <p:sldId id="310" r:id="rId7"/>
    <p:sldId id="343" r:id="rId8"/>
    <p:sldId id="345" r:id="rId9"/>
    <p:sldId id="331" r:id="rId10"/>
    <p:sldId id="314" r:id="rId11"/>
    <p:sldId id="315" r:id="rId12"/>
    <p:sldId id="333" r:id="rId13"/>
    <p:sldId id="350" r:id="rId14"/>
    <p:sldId id="342" r:id="rId15"/>
    <p:sldId id="344" r:id="rId16"/>
    <p:sldId id="319" r:id="rId17"/>
    <p:sldId id="320" r:id="rId18"/>
    <p:sldId id="351" r:id="rId19"/>
    <p:sldId id="353" r:id="rId20"/>
    <p:sldId id="354" r:id="rId21"/>
    <p:sldId id="340" r:id="rId22"/>
    <p:sldId id="321" r:id="rId23"/>
    <p:sldId id="322" r:id="rId24"/>
    <p:sldId id="323" r:id="rId25"/>
    <p:sldId id="352" r:id="rId26"/>
    <p:sldId id="347" r:id="rId27"/>
    <p:sldId id="348" r:id="rId28"/>
    <p:sldId id="34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05" autoAdjust="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B1AC80-FE2D-45BB-91CC-EDC0F8D247B9}" type="datetimeFigureOut">
              <a:rPr lang="en-US"/>
              <a:pPr>
                <a:defRPr/>
              </a:pPr>
              <a:t>9/10/2016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5E1EAF-D62F-438E-B366-419E0DE77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27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97C63A-466B-473A-90A9-94F36CC90EE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0AA65C-D32F-4B03-904C-1D146AF481A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26D41A-B6E2-411A-A3BC-315639E6FED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CFA477-A484-4F15-A8D9-9732E01011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0F65AF-592D-409F-98CF-83986D166F3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1E5953-5E76-464E-9518-C9AB977AAA0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CA88E9-7922-42A2-A7AE-D738E66C07F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CA88E9-7922-42A2-A7AE-D738E66C07F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BEB00-5299-4294-A2BF-374A8D3C28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7DA19-51F4-4912-A5E3-68EA59041C1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DD60AA-6603-4742-87FC-29C6460C9D8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E877C4-2197-466B-BE4A-990FC71143F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65D3E8-8B69-4019-B21C-366BBD4AE5D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781F7B5-5802-40F2-9695-796B0B5CF1F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33DD62-E60B-40DB-A91A-31F181D1172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E91770-432D-4C4F-B9D4-131C147E2A2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6E94C-0B72-4E67-9E00-36374AFA34F1}" type="datetime1">
              <a:rPr lang="en-US" smtClean="0"/>
              <a:t>9/10/2016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5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140401D-363E-4E8E-A65C-2F9ED7555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BAED-8EC2-4CC8-8367-822D00ABBAD6}" type="datetime1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5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90501-B356-4533-A6EB-EE939228A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5FAC5-60F2-4C68-9F36-6DCAA9A16ECF}" type="datetime1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5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56382-A31D-4DAB-BA01-AB9A9567F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24D9A-EEB0-4542-958F-8535AD94048C}" type="datetime1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5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67254-C0A3-4BB6-B37E-881165C75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E6FFE-5140-449D-897C-8D97D3A1C98C}" type="datetime1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5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C2A12-3D26-4EFA-A33C-0643BF9A5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8489A-D57A-4DCD-B1A9-1318340A73AD}" type="datetime1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5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72630-FA91-4B30-81DA-50FDBD6D0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582244F-D910-495B-B3B8-07452CA608A9}" type="datetime1">
              <a:rPr lang="en-US" smtClean="0"/>
              <a:t>9/10/2016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72E8BB5-25E1-411E-9E0D-308F5591F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BE72B-2052-4DD9-A9B6-214273CCB508}" type="datetime1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2C421-74F3-424C-97BA-44EA390F1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B8C09-773F-4939-8DEF-F37C67BF2766}" type="datetime1">
              <a:rPr lang="en-US" smtClean="0"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5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24EAF-38E2-4827-B39A-C150B984C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ED572-7A05-45CC-8FC0-3B49AC7CC9C6}" type="datetime1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5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31F95-EEC9-4467-A9CF-4F802FFBD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F4561-E8DA-44AC-8F93-615081B5F6E5}" type="datetime1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5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CA5C4-1184-443B-BA8A-5C558F76A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DABF9EE9-90CA-4BE8-84DF-D8E301362D64}" type="datetime1">
              <a:rPr lang="en-US" smtClean="0"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Lecture 5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A576985-E819-49BF-AF8B-AD288789B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29" r:id="rId2"/>
    <p:sldLayoutId id="2147483830" r:id="rId3"/>
    <p:sldLayoutId id="2147483831" r:id="rId4"/>
    <p:sldLayoutId id="2147483838" r:id="rId5"/>
    <p:sldLayoutId id="2147483839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458200" cy="1470025"/>
          </a:xfrm>
        </p:spPr>
        <p:txBody>
          <a:bodyPr/>
          <a:lstStyle/>
          <a:p>
            <a:pPr algn="ctr" eaLnBrk="1" hangingPunct="1"/>
            <a:r>
              <a:rPr lang="en-US" sz="4800" dirty="0"/>
              <a:t>Presentations</a:t>
            </a:r>
            <a:br>
              <a:rPr lang="en-US" dirty="0"/>
            </a:br>
            <a:endParaRPr lang="en-US" sz="28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4953000" cy="1752600"/>
          </a:xfrm>
        </p:spPr>
        <p:txBody>
          <a:bodyPr/>
          <a:lstStyle/>
          <a:p>
            <a:pPr marL="63500" eaLnBrk="1" hangingPunct="1"/>
            <a:r>
              <a:rPr lang="en-US" dirty="0"/>
              <a:t>CSC 201- Computer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b="1"/>
              <a:t>Insert Objects: Charts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idx="1"/>
          </p:nvPr>
        </p:nvSpPr>
        <p:spPr>
          <a:xfrm>
            <a:off x="152400" y="1828800"/>
            <a:ext cx="2913175" cy="3429000"/>
          </a:xfrm>
        </p:spPr>
        <p:txBody>
          <a:bodyPr/>
          <a:lstStyle/>
          <a:p>
            <a:pPr>
              <a:buFontTx/>
              <a:buChar char="•"/>
            </a:pPr>
            <a:endParaRPr lang="en-US" sz="2200" dirty="0"/>
          </a:p>
          <a:p>
            <a:pPr>
              <a:buFontTx/>
              <a:buChar char="•"/>
            </a:pPr>
            <a:r>
              <a:rPr lang="en-US" sz="2200" dirty="0"/>
              <a:t>Found under Insert Chart</a:t>
            </a:r>
          </a:p>
          <a:p>
            <a:pPr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pPr>
              <a:buFontTx/>
              <a:buChar char="•"/>
            </a:pPr>
            <a:r>
              <a:rPr lang="en-US" sz="2200" dirty="0"/>
              <a:t>Easy alternative to Microsoft Excel</a:t>
            </a:r>
          </a:p>
          <a:p>
            <a:pPr>
              <a:buFontTx/>
              <a:buChar char="•"/>
            </a:pPr>
            <a:endParaRPr lang="en-US" sz="2200" dirty="0"/>
          </a:p>
          <a:p>
            <a:pPr>
              <a:buFontTx/>
              <a:buChar char="•"/>
            </a:pPr>
            <a:r>
              <a:rPr lang="en-US" sz="2200" dirty="0"/>
              <a:t> Add more elements in the datasheet or modify existing elements.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24200" y="2438400"/>
            <a:ext cx="304800" cy="1588"/>
          </a:xfrm>
          <a:prstGeom prst="straightConnector1">
            <a:avLst/>
          </a:prstGeom>
          <a:ln w="38100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575" y="1603375"/>
            <a:ext cx="5710012" cy="4340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b="1"/>
              <a:t>Insert Objects: Tables</a:t>
            </a:r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4114800" y="1905000"/>
            <a:ext cx="1981200" cy="1143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0" y="1981200"/>
            <a:ext cx="4114800" cy="91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200" dirty="0"/>
              <a:t>Found under Insert       Table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71800" y="2209800"/>
            <a:ext cx="304800" cy="1588"/>
          </a:xfrm>
          <a:prstGeom prst="straightConnector1">
            <a:avLst/>
          </a:prstGeom>
          <a:ln w="38100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76500"/>
            <a:ext cx="7467600" cy="4198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6858000" cy="808038"/>
          </a:xfrm>
        </p:spPr>
        <p:txBody>
          <a:bodyPr/>
          <a:lstStyle/>
          <a:p>
            <a:r>
              <a:rPr lang="en-US" dirty="0"/>
              <a:t>Shapes, Smart Art etc…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189038"/>
            <a:ext cx="7848600" cy="54095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37" y="2368550"/>
            <a:ext cx="7477125" cy="40862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b="1"/>
              <a:t>Slide Design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0" y="1752600"/>
            <a:ext cx="8534400" cy="144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200" dirty="0"/>
              <a:t>Found under:    Design</a:t>
            </a:r>
          </a:p>
          <a:p>
            <a:pPr>
              <a:buFontTx/>
              <a:buChar char="•"/>
            </a:pPr>
            <a:endParaRPr lang="en-US" sz="2200" dirty="0"/>
          </a:p>
          <a:p>
            <a:pPr>
              <a:buFontTx/>
              <a:buChar char="•"/>
            </a:pPr>
            <a:r>
              <a:rPr lang="en-US" sz="2200" dirty="0"/>
              <a:t> Under the design tab you can edit the theme, colors, fonts, effects and other settings.</a:t>
            </a:r>
          </a:p>
          <a:p>
            <a:pPr>
              <a:buFontTx/>
              <a:buChar char="•"/>
            </a:pPr>
            <a:endParaRPr lang="en-US" sz="2200" dirty="0"/>
          </a:p>
          <a:p>
            <a:pPr>
              <a:buFontTx/>
              <a:buChar char="•"/>
            </a:pPr>
            <a:r>
              <a:rPr lang="en-US" sz="2200" dirty="0"/>
              <a:t> The design can be modified in the Slide/Title Master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8587"/>
            <a:ext cx="91440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b="1"/>
              <a:t>Background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304800" y="2057400"/>
            <a:ext cx="3886200" cy="2133600"/>
          </a:xfrm>
        </p:spPr>
        <p:txBody>
          <a:bodyPr/>
          <a:lstStyle/>
          <a:p>
            <a:pPr>
              <a:buNone/>
            </a:pPr>
            <a:r>
              <a:rPr lang="en-US" sz="2200" dirty="0"/>
              <a:t>Select a background for one or more slides</a:t>
            </a:r>
          </a:p>
          <a:p>
            <a:r>
              <a:rPr lang="en-US" sz="2200" dirty="0"/>
              <a:t>Right click on the slide editing area</a:t>
            </a:r>
          </a:p>
          <a:p>
            <a:r>
              <a:rPr lang="en-US" sz="2200" dirty="0"/>
              <a:t>Select “Format Background”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276600"/>
            <a:ext cx="6805919" cy="3116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655" y="1524000"/>
            <a:ext cx="1304925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b="1" dirty="0"/>
              <a:t>Slide Transitions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1905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200" dirty="0"/>
              <a:t>Found under Animations       </a:t>
            </a:r>
          </a:p>
          <a:p>
            <a:pPr>
              <a:buNone/>
            </a:pPr>
            <a:r>
              <a:rPr lang="en-US" sz="2200" dirty="0"/>
              <a:t>		Transition to This Slide</a:t>
            </a:r>
          </a:p>
          <a:p>
            <a:pPr>
              <a:buNone/>
            </a:pPr>
            <a:endParaRPr lang="en-US" sz="1000" dirty="0"/>
          </a:p>
          <a:p>
            <a:pPr>
              <a:buFontTx/>
              <a:buChar char="•"/>
            </a:pPr>
            <a:r>
              <a:rPr lang="en-US" sz="2200" dirty="0"/>
              <a:t> Allows you to add transition effects between every two slides.</a:t>
            </a:r>
          </a:p>
          <a:p>
            <a:endParaRPr lang="en-US" sz="1000" dirty="0"/>
          </a:p>
          <a:p>
            <a:pPr>
              <a:buFontTx/>
              <a:buChar char="•"/>
            </a:pPr>
            <a:r>
              <a:rPr lang="en-US" sz="2200" dirty="0"/>
              <a:t> Optionally, you can set the slide advancement to ‘automatic’ after a certain time.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000" y="2057400"/>
            <a:ext cx="304800" cy="1588"/>
          </a:xfrm>
          <a:prstGeom prst="straightConnector1">
            <a:avLst/>
          </a:prstGeom>
          <a:ln w="38100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" y="3730625"/>
            <a:ext cx="8936038" cy="3127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b="1" dirty="0"/>
              <a:t>Slide Animation</a:t>
            </a:r>
          </a:p>
        </p:txBody>
      </p:sp>
      <p:sp>
        <p:nvSpPr>
          <p:cNvPr id="20486" name="Oval 11"/>
          <p:cNvSpPr>
            <a:spLocks noChangeArrowheads="1"/>
          </p:cNvSpPr>
          <p:nvPr/>
        </p:nvSpPr>
        <p:spPr bwMode="auto">
          <a:xfrm>
            <a:off x="6019800" y="2133600"/>
            <a:ext cx="2057400" cy="533400"/>
          </a:xfrm>
          <a:prstGeom prst="ellipse">
            <a:avLst/>
          </a:prstGeom>
          <a:noFill/>
          <a:ln w="444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12"/>
          <p:cNvSpPr>
            <a:spLocks noChangeShapeType="1"/>
          </p:cNvSpPr>
          <p:nvPr/>
        </p:nvSpPr>
        <p:spPr bwMode="auto">
          <a:xfrm flipV="1">
            <a:off x="3810000" y="2667000"/>
            <a:ext cx="2286000" cy="205740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533400" y="1676400"/>
            <a:ext cx="4953000" cy="2590800"/>
          </a:xfrm>
        </p:spPr>
        <p:txBody>
          <a:bodyPr/>
          <a:lstStyle/>
          <a:p>
            <a:r>
              <a:rPr lang="en-US" sz="2200" dirty="0"/>
              <a:t>Select any object </a:t>
            </a:r>
          </a:p>
          <a:p>
            <a:r>
              <a:rPr lang="en-US" sz="2200" dirty="0"/>
              <a:t>Go to “Animations” </a:t>
            </a:r>
          </a:p>
          <a:p>
            <a:pPr lvl="1"/>
            <a:r>
              <a:rPr lang="en-US" sz="2000" dirty="0"/>
              <a:t>select ‘Custom Animation’</a:t>
            </a:r>
          </a:p>
          <a:p>
            <a:r>
              <a:rPr lang="en-US" sz="2200" dirty="0"/>
              <a:t>You can:</a:t>
            </a:r>
          </a:p>
          <a:p>
            <a:pPr lvl="1"/>
            <a:r>
              <a:rPr lang="en-US" sz="2000" dirty="0"/>
              <a:t>Add an animation</a:t>
            </a:r>
          </a:p>
          <a:p>
            <a:pPr lvl="1"/>
            <a:r>
              <a:rPr lang="en-US" sz="2000" dirty="0"/>
              <a:t>Edit an animation</a:t>
            </a:r>
          </a:p>
          <a:p>
            <a:pPr lvl="1"/>
            <a:r>
              <a:rPr lang="en-US" sz="2000" dirty="0"/>
              <a:t>Time and/or reorganize animations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1905000"/>
            <a:ext cx="9144000" cy="362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9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57" y="1890712"/>
            <a:ext cx="7006134" cy="495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57" y="857250"/>
            <a:ext cx="6991350" cy="819150"/>
          </a:xfrm>
          <a:prstGeom prst="rect">
            <a:avLst/>
          </a:prstGeom>
        </p:spPr>
      </p:pic>
      <p:sp>
        <p:nvSpPr>
          <p:cNvPr id="8" name="Line 13"/>
          <p:cNvSpPr>
            <a:spLocks noChangeShapeType="1"/>
          </p:cNvSpPr>
          <p:nvPr/>
        </p:nvSpPr>
        <p:spPr bwMode="auto">
          <a:xfrm flipH="1" flipV="1">
            <a:off x="7423672" y="1504950"/>
            <a:ext cx="608035" cy="1905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8046491" y="1331117"/>
            <a:ext cx="122346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00000"/>
                </a:solidFill>
              </a:rPr>
              <a:t>Click for </a:t>
            </a:r>
            <a:br>
              <a:rPr lang="en-US" b="1" dirty="0">
                <a:solidFill>
                  <a:srgbClr val="800000"/>
                </a:solidFill>
              </a:rPr>
            </a:br>
            <a:r>
              <a:rPr lang="en-US" b="1" dirty="0">
                <a:solidFill>
                  <a:srgbClr val="800000"/>
                </a:solidFill>
              </a:rPr>
              <a:t>more effects</a:t>
            </a:r>
          </a:p>
        </p:txBody>
      </p:sp>
    </p:spTree>
    <p:extLst>
      <p:ext uri="{BB962C8B-B14F-4D97-AF65-F5344CB8AC3E}">
        <p14:creationId xmlns:p14="http://schemas.microsoft.com/office/powerpoint/2010/main" val="197965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91000" cy="5257800"/>
          </a:xfrm>
        </p:spPr>
        <p:txBody>
          <a:bodyPr/>
          <a:lstStyle/>
          <a:p>
            <a:r>
              <a:rPr lang="en-US" sz="1800" dirty="0"/>
              <a:t>Short Introduction</a:t>
            </a:r>
          </a:p>
          <a:p>
            <a:r>
              <a:rPr lang="en-US" sz="1800" dirty="0"/>
              <a:t> View Modes:</a:t>
            </a:r>
          </a:p>
          <a:p>
            <a:pPr lvl="1"/>
            <a:r>
              <a:rPr lang="en-US" sz="1600" dirty="0"/>
              <a:t>Normal</a:t>
            </a:r>
          </a:p>
          <a:p>
            <a:pPr lvl="1"/>
            <a:r>
              <a:rPr lang="en-US" sz="1600" dirty="0"/>
              <a:t>Slide Sorter</a:t>
            </a:r>
          </a:p>
          <a:p>
            <a:pPr lvl="1"/>
            <a:r>
              <a:rPr lang="en-US" sz="1600" dirty="0"/>
              <a:t>Slide Show</a:t>
            </a:r>
          </a:p>
          <a:p>
            <a:pPr lvl="1"/>
            <a:r>
              <a:rPr lang="en-US" sz="1600" dirty="0"/>
              <a:t>Notes Page</a:t>
            </a:r>
          </a:p>
          <a:p>
            <a:pPr lvl="1">
              <a:buNone/>
            </a:pPr>
            <a:endParaRPr lang="en-US" sz="1600" dirty="0"/>
          </a:p>
          <a:p>
            <a:r>
              <a:rPr lang="en-US" sz="1800" dirty="0"/>
              <a:t> Slide Master and Title Master</a:t>
            </a:r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 Inserting Objects:</a:t>
            </a:r>
          </a:p>
          <a:p>
            <a:pPr lvl="1"/>
            <a:r>
              <a:rPr lang="en-US" sz="1600" dirty="0"/>
              <a:t>Diagrams</a:t>
            </a:r>
          </a:p>
          <a:p>
            <a:pPr lvl="1"/>
            <a:r>
              <a:rPr lang="en-US" sz="1600" dirty="0"/>
              <a:t>Charts</a:t>
            </a:r>
          </a:p>
          <a:p>
            <a:pPr lvl="1"/>
            <a:r>
              <a:rPr lang="en-US" sz="1600" dirty="0"/>
              <a:t>Tables</a:t>
            </a:r>
          </a:p>
          <a:p>
            <a:pPr lvl="1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/>
              <a:t> </a:t>
            </a:r>
            <a:r>
              <a:rPr lang="en-US" sz="1800" dirty="0"/>
              <a:t>Format Options</a:t>
            </a:r>
          </a:p>
          <a:p>
            <a:pPr lvl="1"/>
            <a:r>
              <a:rPr lang="en-US" sz="1600" dirty="0"/>
              <a:t>Slide Design</a:t>
            </a:r>
          </a:p>
          <a:p>
            <a:pPr lvl="1"/>
            <a:r>
              <a:rPr lang="en-US" sz="1600" dirty="0"/>
              <a:t>Slide Layout</a:t>
            </a:r>
          </a:p>
          <a:p>
            <a:pPr lvl="1"/>
            <a:r>
              <a:rPr lang="en-US" sz="1600" dirty="0"/>
              <a:t>Background</a:t>
            </a:r>
          </a:p>
          <a:p>
            <a:pPr eaLnBrk="1" hangingPunct="1">
              <a:buNone/>
            </a:pPr>
            <a:endParaRPr lang="en-US" sz="1600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1447800"/>
            <a:ext cx="419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lvl="0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lang="en-US" dirty="0"/>
              <a:t>Slide Effects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7225" marR="0" lvl="1" indent="-246063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Tx/>
              <a:buFont typeface="Georgia" pitchFamily="18" charset="0"/>
              <a:buChar char="▫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Animation</a:t>
            </a:r>
          </a:p>
          <a:p>
            <a:pPr marL="657225" marR="0" lvl="1" indent="-246063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Tx/>
              <a:buFont typeface="Georgia" pitchFamily="18" charset="0"/>
              <a:buChar char="▫"/>
              <a:tabLst/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  <a:cs typeface="+mn-cs"/>
              </a:rPr>
              <a:t>Slide Transitions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itchFamily="18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 your Slideshow:</a:t>
            </a:r>
          </a:p>
          <a:p>
            <a:pPr marL="657225" marR="0" lvl="1" indent="-246063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Tx/>
              <a:buFont typeface="Georgia" pitchFamily="18" charset="0"/>
              <a:buChar char="▫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Colors and Effects</a:t>
            </a:r>
          </a:p>
          <a:p>
            <a:pPr marL="657225" marR="0" lvl="1" indent="-246063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Tx/>
              <a:buFont typeface="Georgia" pitchFamily="18" charset="0"/>
              <a:buChar char="▫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Hiding</a:t>
            </a:r>
          </a:p>
          <a:p>
            <a:pPr marL="657225" marR="0" lvl="1" indent="-246063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Tx/>
              <a:buFont typeface="Georgia" pitchFamily="18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n-US" dirty="0"/>
              <a:t>Preparing your slideshow for Packaging</a:t>
            </a:r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n-US" dirty="0"/>
          </a:p>
          <a:p>
            <a:pPr marL="365125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n-US" dirty="0"/>
              <a:t>Saving as a Video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itchFamily="18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14400"/>
            <a:ext cx="3429000" cy="5440357"/>
          </a:xfrm>
          <a:prstGeom prst="rect">
            <a:avLst/>
          </a:prstGeom>
        </p:spPr>
      </p:pic>
      <p:sp>
        <p:nvSpPr>
          <p:cNvPr id="6" name="Line 13"/>
          <p:cNvSpPr>
            <a:spLocks noChangeShapeType="1"/>
          </p:cNvSpPr>
          <p:nvPr/>
        </p:nvSpPr>
        <p:spPr bwMode="auto">
          <a:xfrm flipH="1" flipV="1">
            <a:off x="5549381" y="2031509"/>
            <a:ext cx="608035" cy="1905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172200" y="1857676"/>
            <a:ext cx="122346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00000"/>
                </a:solidFill>
              </a:rPr>
              <a:t>Select the effect that you like from the list</a:t>
            </a:r>
          </a:p>
        </p:txBody>
      </p:sp>
    </p:spTree>
    <p:extLst>
      <p:ext uri="{BB962C8B-B14F-4D97-AF65-F5344CB8AC3E}">
        <p14:creationId xmlns:p14="http://schemas.microsoft.com/office/powerpoint/2010/main" val="2128289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066800"/>
          </a:xfrm>
        </p:spPr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7467600" cy="838200"/>
          </a:xfrm>
        </p:spPr>
        <p:txBody>
          <a:bodyPr/>
          <a:lstStyle/>
          <a:p>
            <a:r>
              <a:rPr lang="en-US" sz="2400" dirty="0"/>
              <a:t>Right click on the object and select “Hyperlink”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257425"/>
            <a:ext cx="6238875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b="1"/>
              <a:t>The Slide Show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idx="1"/>
          </p:nvPr>
        </p:nvSpPr>
        <p:spPr>
          <a:xfrm>
            <a:off x="381000" y="1295400"/>
            <a:ext cx="5410200" cy="762000"/>
          </a:xfrm>
        </p:spPr>
        <p:txBody>
          <a:bodyPr/>
          <a:lstStyle/>
          <a:p>
            <a:r>
              <a:rPr lang="en-US" sz="2200" dirty="0"/>
              <a:t>Never put too much text on your slide!</a:t>
            </a:r>
          </a:p>
          <a:p>
            <a:r>
              <a:rPr lang="en-US" sz="2200" dirty="0"/>
              <a:t>Careful with the used colors!!</a:t>
            </a:r>
          </a:p>
          <a:p>
            <a:r>
              <a:rPr lang="en-US" sz="2200" dirty="0"/>
              <a:t>A picture is worth a thousand words!</a:t>
            </a:r>
          </a:p>
          <a:p>
            <a:pPr>
              <a:buNone/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514600"/>
            <a:ext cx="5867400" cy="412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b="1"/>
              <a:t>The Slide Show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idx="1"/>
          </p:nvPr>
        </p:nvSpPr>
        <p:spPr>
          <a:xfrm>
            <a:off x="304800" y="1905000"/>
            <a:ext cx="2438400" cy="762000"/>
          </a:xfrm>
        </p:spPr>
        <p:txBody>
          <a:bodyPr/>
          <a:lstStyle/>
          <a:p>
            <a:pPr>
              <a:buNone/>
            </a:pPr>
            <a:r>
              <a:rPr lang="en-US" sz="2200" dirty="0"/>
              <a:t>Slide Hiding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2667000"/>
            <a:ext cx="8801100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b="1"/>
              <a:t>Packaging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228600" y="1447800"/>
            <a:ext cx="5715000" cy="3962400"/>
          </a:xfrm>
        </p:spPr>
        <p:txBody>
          <a:bodyPr/>
          <a:lstStyle/>
          <a:p>
            <a:r>
              <a:rPr lang="en-US" sz="2200" dirty="0"/>
              <a:t>The Pack-and-go feature:</a:t>
            </a:r>
          </a:p>
          <a:p>
            <a:endParaRPr lang="en-US" sz="2200" dirty="0"/>
          </a:p>
          <a:p>
            <a:pPr lvl="1">
              <a:buFontTx/>
              <a:buChar char="•"/>
            </a:pPr>
            <a:r>
              <a:rPr lang="en-US" sz="2000" dirty="0"/>
              <a:t> Compact format on USB or CD-ROM</a:t>
            </a:r>
          </a:p>
          <a:p>
            <a:pPr lvl="1">
              <a:buFontTx/>
              <a:buChar char="•"/>
            </a:pPr>
            <a:endParaRPr lang="en-US" sz="2000" dirty="0"/>
          </a:p>
          <a:p>
            <a:pPr lvl="1">
              <a:buFontTx/>
              <a:buChar char="•"/>
            </a:pPr>
            <a:r>
              <a:rPr lang="en-US" sz="2000" dirty="0"/>
              <a:t> Include Fonts and Objects</a:t>
            </a:r>
          </a:p>
          <a:p>
            <a:pPr lvl="1">
              <a:buFontTx/>
              <a:buChar char="•"/>
            </a:pPr>
            <a:endParaRPr lang="en-US" sz="2000" dirty="0"/>
          </a:p>
          <a:p>
            <a:pPr lvl="1">
              <a:buFontTx/>
              <a:buChar char="•"/>
            </a:pPr>
            <a:r>
              <a:rPr lang="en-US" sz="2000" dirty="0"/>
              <a:t> Include a standalone viewer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00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b="1" dirty="0"/>
              <a:t>Saving As A Video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228600" y="1447800"/>
            <a:ext cx="5715000" cy="3962400"/>
          </a:xfrm>
        </p:spPr>
        <p:txBody>
          <a:bodyPr/>
          <a:lstStyle/>
          <a:p>
            <a:r>
              <a:rPr lang="en-US" sz="2200" dirty="0"/>
              <a:t>Save As…</a:t>
            </a:r>
          </a:p>
          <a:p>
            <a:endParaRPr lang="en-US" sz="2200" dirty="0"/>
          </a:p>
          <a:p>
            <a:pPr lvl="1">
              <a:buFontTx/>
              <a:buChar char="•"/>
            </a:pPr>
            <a:r>
              <a:rPr lang="en-US" sz="2000" dirty="0"/>
              <a:t> Select “.</a:t>
            </a:r>
            <a:r>
              <a:rPr lang="en-US" sz="2000" dirty="0" err="1"/>
              <a:t>wmv</a:t>
            </a:r>
            <a:r>
              <a:rPr lang="en-US" sz="2000" dirty="0"/>
              <a:t>” as the type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7000"/>
            <a:ext cx="9144000" cy="449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04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have to prepare a 5-10 slides presentation in which you apply what you have learned in this Lecture.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33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presentation should include slides with different layouts.</a:t>
            </a:r>
          </a:p>
          <a:p>
            <a:r>
              <a:rPr lang="en-US" dirty="0"/>
              <a:t>You will have to include :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/>
              <a:t>Pictures- Charts and Tables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/>
              <a:t>SmartArt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/>
              <a:t>Animations and Transitions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/>
              <a:t>Hyperlinks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/>
              <a:t>Background pictures and themes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/>
              <a:t>Make sure you define a Master Slide with your name being in the Footer</a:t>
            </a:r>
          </a:p>
          <a:p>
            <a:pPr marL="109537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3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pPr eaLnBrk="1" hangingPunct="1"/>
            <a:r>
              <a:rPr lang="en-US" b="1" dirty="0"/>
              <a:t>View Mode: Normal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8" y="2057400"/>
            <a:ext cx="7543800" cy="4028887"/>
          </a:xfrm>
          <a:prstGeom prst="rect">
            <a:avLst/>
          </a:prstGeom>
        </p:spPr>
      </p:pic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333500" y="4572000"/>
            <a:ext cx="1828800" cy="114300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8100" y="41148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00000"/>
                </a:solidFill>
              </a:rPr>
              <a:t>Slide Notes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b="1" dirty="0"/>
              <a:t>View Mode: Slide Sorter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9575"/>
            <a:ext cx="8525139" cy="4568825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6262951" y="1082675"/>
            <a:ext cx="2743200" cy="1219200"/>
          </a:xfrm>
          <a:prstGeom prst="rect">
            <a:avLst/>
          </a:prstGeom>
          <a:solidFill>
            <a:srgbClr val="969696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5"/>
          </a:lnRef>
          <a:fillRef idx="1002">
            <a:schemeClr val="lt2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365125" lvl="0" indent="-255588" algn="ctr" eaLnBrk="0" hangingPunct="0">
              <a:spcBef>
                <a:spcPts val="300"/>
              </a:spcBef>
              <a:buClr>
                <a:srgbClr val="A04DA3"/>
              </a:buClr>
              <a:defRPr/>
            </a:pPr>
            <a:r>
              <a:rPr lang="en-US" b="1" dirty="0"/>
              <a:t>Allows you to organize your </a:t>
            </a:r>
          </a:p>
          <a:p>
            <a:pPr marL="365125" lvl="0" indent="-255588" algn="ctr" eaLnBrk="0" hangingPunct="0">
              <a:spcBef>
                <a:spcPts val="300"/>
              </a:spcBef>
              <a:buClr>
                <a:srgbClr val="A04DA3"/>
              </a:buClr>
              <a:defRPr/>
            </a:pPr>
            <a:r>
              <a:rPr lang="en-US" b="1" dirty="0"/>
              <a:t>slides easier. </a:t>
            </a:r>
            <a:endParaRPr kumimoji="0" lang="en-US" b="1" i="0" u="none" strike="noStrike" kern="1200" cap="none" spc="0" normalizeH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137849" y="1295400"/>
            <a:ext cx="2743200" cy="1219200"/>
          </a:xfrm>
          <a:prstGeom prst="rect">
            <a:avLst/>
          </a:prstGeom>
          <a:solidFill>
            <a:srgbClr val="969696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5"/>
          </a:lnRef>
          <a:fillRef idx="1002">
            <a:schemeClr val="lt2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365125" lvl="0" indent="-255588" algn="ctr" eaLnBrk="0" hangingPunct="0">
              <a:spcBef>
                <a:spcPts val="300"/>
              </a:spcBef>
              <a:buClr>
                <a:srgbClr val="A04DA3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You can move, copy, paste and delete one or more slides at the same time.</a:t>
            </a:r>
            <a:endParaRPr kumimoji="0" lang="en-US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648200" y="4724400"/>
            <a:ext cx="2286000" cy="137160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37849" y="4495800"/>
            <a:ext cx="51199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00000"/>
                </a:solidFill>
              </a:rPr>
              <a:t>Slide Shorter tool in the Slide View Toolbar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b="1"/>
              <a:t>View Mode: Notes Page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304800" y="2286000"/>
            <a:ext cx="3950208" cy="1028700"/>
          </a:xfrm>
          <a:prstGeom prst="rect">
            <a:avLst/>
          </a:prstGeom>
          <a:solidFill>
            <a:srgbClr val="969696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5"/>
          </a:lnRef>
          <a:fillRef idx="1002">
            <a:schemeClr val="lt2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Allows you to write important notes about every slide.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304800" y="3901440"/>
            <a:ext cx="3950208" cy="1371600"/>
          </a:xfrm>
          <a:prstGeom prst="rect">
            <a:avLst/>
          </a:prstGeom>
          <a:solidFill>
            <a:srgbClr val="969696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5"/>
          </a:lnRef>
          <a:fillRef idx="1002">
            <a:schemeClr val="lt2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365125" lvl="0" indent="-255588" algn="ctr" eaLnBrk="0" hangingPunct="0">
              <a:spcBef>
                <a:spcPts val="300"/>
              </a:spcBef>
              <a:buClr>
                <a:srgbClr val="A04DA3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These notes can be printed for rehearsal or distribution to the audience</a:t>
            </a:r>
            <a:r>
              <a:rPr lang="en-US" dirty="0">
                <a:solidFill>
                  <a:schemeClr val="bg2"/>
                </a:solidFill>
              </a:rPr>
              <a:t>.</a:t>
            </a:r>
            <a:endParaRPr kumimoji="0" lang="en-US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671002"/>
            <a:ext cx="3743325" cy="501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b="1" dirty="0"/>
              <a:t>View Mode: Slideshow</a:t>
            </a:r>
          </a:p>
        </p:txBody>
      </p:sp>
      <p:sp>
        <p:nvSpPr>
          <p:cNvPr id="4" name="Content Placeholder 9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endParaRPr lang="en-US" sz="2200" dirty="0"/>
          </a:p>
          <a:p>
            <a:r>
              <a:rPr lang="en-US" sz="2200" dirty="0"/>
              <a:t>Displays your presentation covering the whole computer screen</a:t>
            </a:r>
          </a:p>
          <a:p>
            <a:pPr>
              <a:buNone/>
            </a:pPr>
            <a:endParaRPr lang="en-US" sz="2000" dirty="0"/>
          </a:p>
          <a:p>
            <a:r>
              <a:rPr lang="en-US" sz="2200" dirty="0"/>
              <a:t>Can be run from several places:</a:t>
            </a:r>
          </a:p>
          <a:p>
            <a:pPr lvl="2"/>
            <a:endParaRPr lang="en-US" sz="1800" dirty="0">
              <a:solidFill>
                <a:schemeClr val="accent1"/>
              </a:solidFill>
            </a:endParaRPr>
          </a:p>
          <a:p>
            <a:pPr lvl="2"/>
            <a:r>
              <a:rPr lang="en-US" sz="1800" dirty="0">
                <a:solidFill>
                  <a:schemeClr val="accent1"/>
                </a:solidFill>
              </a:rPr>
              <a:t>Slide Show         Slide Show</a:t>
            </a:r>
          </a:p>
          <a:p>
            <a:pPr lvl="2"/>
            <a:r>
              <a:rPr lang="en-US" sz="1800" dirty="0">
                <a:solidFill>
                  <a:schemeClr val="accent1"/>
                </a:solidFill>
              </a:rPr>
              <a:t>F5</a:t>
            </a:r>
          </a:p>
          <a:p>
            <a:pPr lvl="2"/>
            <a:r>
              <a:rPr lang="en-US" sz="1800" dirty="0">
                <a:solidFill>
                  <a:schemeClr val="accent1"/>
                </a:solidFill>
              </a:rPr>
              <a:t>Slide Show           View Show</a:t>
            </a:r>
          </a:p>
          <a:p>
            <a:pPr lvl="2"/>
            <a:r>
              <a:rPr lang="en-US" sz="1800" dirty="0">
                <a:solidFill>
                  <a:schemeClr val="accent1"/>
                </a:solidFill>
              </a:rPr>
              <a:t>By clicking on the Show Icon located in the bottom, </a:t>
            </a:r>
            <a:r>
              <a:rPr lang="en-US" sz="1800" dirty="0"/>
              <a:t>r</a:t>
            </a:r>
            <a:r>
              <a:rPr lang="en-US" sz="1800" dirty="0">
                <a:solidFill>
                  <a:schemeClr val="accent1"/>
                </a:solidFill>
              </a:rPr>
              <a:t>ightmost area of th</a:t>
            </a:r>
            <a:r>
              <a:rPr lang="en-US" sz="1800" dirty="0"/>
              <a:t>e slide view toolbar.</a:t>
            </a:r>
            <a:endParaRPr lang="en-US" sz="18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90800" y="4093698"/>
            <a:ext cx="304800" cy="1588"/>
          </a:xfrm>
          <a:prstGeom prst="straightConnector1">
            <a:avLst/>
          </a:prstGeom>
          <a:ln w="38100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743200" y="4724400"/>
            <a:ext cx="304800" cy="1588"/>
          </a:xfrm>
          <a:prstGeom prst="straightConnector1">
            <a:avLst/>
          </a:prstGeom>
          <a:ln w="38100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b="1"/>
              <a:t>Slide Layout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-152400" y="1295400"/>
            <a:ext cx="3124200" cy="3581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200" dirty="0"/>
              <a:t>Found under Home                   	Layout</a:t>
            </a:r>
          </a:p>
          <a:p>
            <a:pPr>
              <a:buNone/>
            </a:pPr>
            <a:endParaRPr lang="en-US" sz="2200" dirty="0"/>
          </a:p>
          <a:p>
            <a:pPr>
              <a:buFontTx/>
              <a:buChar char="•"/>
            </a:pPr>
            <a:r>
              <a:rPr lang="en-US" sz="2200" dirty="0"/>
              <a:t>Allows you to use a preset  slide layout for easy ordering on-screen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" y="1826417"/>
            <a:ext cx="304800" cy="1588"/>
          </a:xfrm>
          <a:prstGeom prst="straightConnector1">
            <a:avLst/>
          </a:prstGeom>
          <a:ln w="38100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956" y="2133599"/>
            <a:ext cx="6370044" cy="35814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b="1" dirty="0"/>
              <a:t>The Slide Master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idx="1"/>
          </p:nvPr>
        </p:nvSpPr>
        <p:spPr>
          <a:xfrm>
            <a:off x="4343400" y="1905000"/>
            <a:ext cx="4648200" cy="4419600"/>
          </a:xfrm>
        </p:spPr>
        <p:txBody>
          <a:bodyPr/>
          <a:lstStyle/>
          <a:p>
            <a:r>
              <a:rPr lang="en-US" sz="2200" dirty="0"/>
              <a:t>Slide Master = Slide Template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200" dirty="0"/>
              <a:t>Two types can be defined:</a:t>
            </a:r>
          </a:p>
          <a:p>
            <a:pPr lvl="2">
              <a:buFontTx/>
              <a:buChar char="•"/>
            </a:pPr>
            <a:r>
              <a:rPr lang="en-US" sz="2000" dirty="0"/>
              <a:t>Slide Master</a:t>
            </a:r>
          </a:p>
          <a:p>
            <a:pPr lvl="2">
              <a:buFontTx/>
              <a:buChar char="•"/>
            </a:pPr>
            <a:r>
              <a:rPr lang="en-US" sz="2000" dirty="0"/>
              <a:t>Title Master</a:t>
            </a:r>
          </a:p>
          <a:p>
            <a:pPr lvl="2">
              <a:buFontTx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lvl="2">
              <a:buFontTx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r>
              <a:rPr lang="en-US" sz="2200" dirty="0"/>
              <a:t>Any change to the slide master will reflect on all the slides in your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25" y="1365250"/>
            <a:ext cx="459105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90675"/>
            <a:ext cx="77540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/>
              <a:t>Inserting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7254-C0A3-4BB6-B37E-881165C7501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200400"/>
            <a:ext cx="1447800" cy="100029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tailEnd type="oval"/>
        </a:ln>
        <a:effectLst/>
      </a:spPr>
      <a:bodyPr rtlCol="0" anchor="ctr"/>
      <a:lstStyle>
        <a:defPPr algn="ctr">
          <a:defRPr sz="1600" b="1" dirty="0" smtClean="0">
            <a:solidFill>
              <a:schemeClr val="bg1"/>
            </a:solidFill>
            <a:latin typeface="Constantia" pitchFamily="18" charset="0"/>
          </a:defRPr>
        </a:defPPr>
      </a:lstStyle>
      <a:style>
        <a:lnRef idx="2">
          <a:schemeClr val="accent4">
            <a:shade val="50000"/>
          </a:schemeClr>
        </a:lnRef>
        <a:fillRef idx="1002">
          <a:schemeClr val="lt2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38100">
          <a:solidFill>
            <a:srgbClr val="8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4027</TotalTime>
  <Words>549</Words>
  <Application>Microsoft Office PowerPoint</Application>
  <PresentationFormat>On-screen Show (4:3)</PresentationFormat>
  <Paragraphs>178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Georgia</vt:lpstr>
      <vt:lpstr>Trebuchet MS</vt:lpstr>
      <vt:lpstr>Wingdings 2</vt:lpstr>
      <vt:lpstr>Urban</vt:lpstr>
      <vt:lpstr>Presentations </vt:lpstr>
      <vt:lpstr>Outline</vt:lpstr>
      <vt:lpstr>View Mode: Normal</vt:lpstr>
      <vt:lpstr>View Mode: Slide Sorter</vt:lpstr>
      <vt:lpstr>View Mode: Notes Page</vt:lpstr>
      <vt:lpstr>View Mode: Slideshow</vt:lpstr>
      <vt:lpstr>Slide Layout</vt:lpstr>
      <vt:lpstr>The Slide Master</vt:lpstr>
      <vt:lpstr>Inserting Objects</vt:lpstr>
      <vt:lpstr>Insert Objects: Charts</vt:lpstr>
      <vt:lpstr>Insert Objects: Tables</vt:lpstr>
      <vt:lpstr>Shapes, Smart Art etc…</vt:lpstr>
      <vt:lpstr>PowerPoint Presentation</vt:lpstr>
      <vt:lpstr>Slide Design</vt:lpstr>
      <vt:lpstr>Background</vt:lpstr>
      <vt:lpstr>Slide Transitions</vt:lpstr>
      <vt:lpstr>Slide Animation</vt:lpstr>
      <vt:lpstr>PowerPoint Presentation</vt:lpstr>
      <vt:lpstr>PowerPoint Presentation</vt:lpstr>
      <vt:lpstr>PowerPoint Presentation</vt:lpstr>
      <vt:lpstr>Hyperlinks</vt:lpstr>
      <vt:lpstr>The Slide Show</vt:lpstr>
      <vt:lpstr>The Slide Show</vt:lpstr>
      <vt:lpstr>Packaging</vt:lpstr>
      <vt:lpstr>PowerPoint Presentation</vt:lpstr>
      <vt:lpstr>Saving As A Video</vt:lpstr>
      <vt:lpstr>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 Nehme</dc:creator>
  <cp:lastModifiedBy>Charbel Daoud</cp:lastModifiedBy>
  <cp:revision>338</cp:revision>
  <dcterms:created xsi:type="dcterms:W3CDTF">2009-10-11T10:13:36Z</dcterms:created>
  <dcterms:modified xsi:type="dcterms:W3CDTF">2016-09-10T10:13:01Z</dcterms:modified>
</cp:coreProperties>
</file>