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4"/>
  </p:handoutMasterIdLst>
  <p:sldIdLst>
    <p:sldId id="256" r:id="rId3"/>
    <p:sldId id="266" r:id="rId4"/>
    <p:sldId id="268" r:id="rId5"/>
    <p:sldId id="271" r:id="rId6"/>
    <p:sldId id="265" r:id="rId7"/>
    <p:sldId id="269" r:id="rId8"/>
    <p:sldId id="270" r:id="rId9"/>
    <p:sldId id="273" r:id="rId10"/>
    <p:sldId id="272" r:id="rId11"/>
    <p:sldId id="274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E59A7-5178-473F-9E03-E76E3EA3BCBA}">
          <p14:sldIdLst>
            <p14:sldId id="256"/>
            <p14:sldId id="266"/>
            <p14:sldId id="268"/>
            <p14:sldId id="271"/>
            <p14:sldId id="265"/>
            <p14:sldId id="269"/>
            <p14:sldId id="270"/>
            <p14:sldId id="273"/>
            <p14:sldId id="272"/>
          </p14:sldIdLst>
        </p14:section>
        <p14:section name="Untitled Section" id="{8B11BEB4-EA29-4C1E-8FB7-B715D9BE56B0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>
        <p:scale>
          <a:sx n="100" d="100"/>
          <a:sy n="100" d="100"/>
        </p:scale>
        <p:origin x="2316" y="8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16-May-18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zwa/gr-ieee802-11ah/wiki/" TargetMode="External"/><Relationship Id="rId2" Type="http://schemas.openxmlformats.org/officeDocument/2006/relationships/hyperlink" Target="https://github.com/davidzwa/gr-ieee802-11ah/wi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erhaert/GNUradio-802.11ah/commit/039d76ceca70c87cbd8c549f71248a105c87413d" TargetMode="External"/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 fontScale="90000"/>
          </a:bodyPr>
          <a:lstStyle/>
          <a:p>
            <a:pPr algn="l"/>
            <a:r>
              <a:rPr lang="nl-NL" sz="8800" dirty="0" err="1" smtClean="0"/>
              <a:t>Implementing</a:t>
            </a:r>
            <a:r>
              <a:rPr lang="nl-NL" sz="8800" dirty="0" smtClean="0"/>
              <a:t> 802.11ah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6207692" cy="131445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nl-NL" dirty="0" smtClean="0">
                <a:latin typeface="Arial"/>
                <a:cs typeface="Arial"/>
              </a:rPr>
              <a:t>Migration analysis </a:t>
            </a:r>
            <a:r>
              <a:rPr lang="nl-NL" dirty="0" err="1" smtClean="0">
                <a:latin typeface="Arial"/>
                <a:cs typeface="Arial"/>
              </a:rPr>
              <a:t>from</a:t>
            </a:r>
            <a:r>
              <a:rPr lang="nl-NL" dirty="0" smtClean="0">
                <a:latin typeface="Arial"/>
                <a:cs typeface="Arial"/>
              </a:rPr>
              <a:t> a </a:t>
            </a:r>
            <a:r>
              <a:rPr lang="nl-NL" b="1" dirty="0" smtClean="0"/>
              <a:t>802.11/a/g/p </a:t>
            </a:r>
            <a:r>
              <a:rPr lang="nl-NL" dirty="0" err="1" smtClean="0"/>
              <a:t>transceiver</a:t>
            </a:r>
            <a:r>
              <a:rPr lang="nl-NL" dirty="0" smtClean="0"/>
              <a:t> in </a:t>
            </a:r>
            <a:r>
              <a:rPr lang="nl-NL" dirty="0" err="1" smtClean="0"/>
              <a:t>GNUradio</a:t>
            </a:r>
            <a:endParaRPr lang="nl-NL" dirty="0" smtClean="0"/>
          </a:p>
          <a:p>
            <a:pPr algn="l"/>
            <a:endParaRPr lang="nl-NL" b="1" dirty="0"/>
          </a:p>
          <a:p>
            <a:pPr algn="l"/>
            <a:r>
              <a:rPr lang="nl-NL" b="1" dirty="0" smtClean="0"/>
              <a:t>D. Zwart</a:t>
            </a:r>
            <a:br>
              <a:rPr lang="nl-NL" b="1" dirty="0" smtClean="0"/>
            </a:br>
            <a:r>
              <a:rPr lang="nl-NL" b="1" dirty="0" smtClean="0"/>
              <a:t>Technical University of Delft</a:t>
            </a:r>
          </a:p>
          <a:p>
            <a:pPr algn="l"/>
            <a:r>
              <a:rPr lang="nl-NL" i="1" dirty="0" err="1" smtClean="0"/>
              <a:t>Delivered</a:t>
            </a:r>
            <a:r>
              <a:rPr lang="nl-NL" i="1" dirty="0" smtClean="0"/>
              <a:t>: 16-05-2018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Goals</a:t>
            </a:r>
          </a:p>
          <a:p>
            <a:pPr lvl="1"/>
            <a:r>
              <a:rPr lang="nl-NL" sz="2000" dirty="0" err="1" smtClean="0"/>
              <a:t>Implement</a:t>
            </a:r>
            <a:r>
              <a:rPr lang="nl-NL" sz="2000" dirty="0" smtClean="0"/>
              <a:t> ‘low </a:t>
            </a:r>
            <a:r>
              <a:rPr lang="nl-NL" sz="2000" dirty="0" err="1" smtClean="0"/>
              <a:t>hanging</a:t>
            </a:r>
            <a:r>
              <a:rPr lang="nl-NL" sz="2000" dirty="0" smtClean="0"/>
              <a:t> fruit’ changes </a:t>
            </a:r>
            <a:r>
              <a:rPr lang="nl-NL" sz="2000" dirty="0" err="1" smtClean="0"/>
              <a:t>for</a:t>
            </a:r>
            <a:r>
              <a:rPr lang="nl-NL" sz="2000" dirty="0" smtClean="0"/>
              <a:t> 802.11ah PHY in model </a:t>
            </a:r>
            <a:r>
              <a:rPr lang="nl-NL" sz="2000" dirty="0" err="1" smtClean="0"/>
              <a:t>and</a:t>
            </a:r>
            <a:r>
              <a:rPr lang="nl-NL" sz="2000" dirty="0" smtClean="0"/>
              <a:t> sub-model </a:t>
            </a:r>
            <a:r>
              <a:rPr lang="nl-NL" sz="2000" dirty="0" err="1" smtClean="0"/>
              <a:t>blocks</a:t>
            </a:r>
            <a:r>
              <a:rPr lang="nl-NL" sz="2000" dirty="0" smtClean="0"/>
              <a:t>.</a:t>
            </a:r>
          </a:p>
          <a:p>
            <a:pPr lvl="1"/>
            <a:r>
              <a:rPr lang="nl-NL" sz="2000" dirty="0" err="1" smtClean="0"/>
              <a:t>Study</a:t>
            </a:r>
            <a:r>
              <a:rPr lang="nl-NL" sz="2000" dirty="0" smtClean="0"/>
              <a:t> 802.11ah MAC </a:t>
            </a:r>
            <a:r>
              <a:rPr lang="nl-NL" sz="2000" dirty="0" err="1" smtClean="0"/>
              <a:t>layer</a:t>
            </a:r>
            <a:r>
              <a:rPr lang="nl-NL" sz="2000" dirty="0" smtClean="0"/>
              <a:t>.</a:t>
            </a:r>
          </a:p>
          <a:p>
            <a:r>
              <a:rPr lang="nl-NL" dirty="0" err="1" smtClean="0"/>
              <a:t>Reality</a:t>
            </a:r>
            <a:endParaRPr lang="nl-NL" dirty="0" smtClean="0"/>
          </a:p>
          <a:p>
            <a:pPr lvl="1"/>
            <a:r>
              <a:rPr lang="nl-NL" sz="2000" dirty="0" err="1" smtClean="0"/>
              <a:t>Lack</a:t>
            </a:r>
            <a:r>
              <a:rPr lang="nl-NL" sz="2000" dirty="0" smtClean="0"/>
              <a:t> of </a:t>
            </a:r>
            <a:r>
              <a:rPr lang="nl-NL" sz="2000" dirty="0" err="1" smtClean="0"/>
              <a:t>knowledge</a:t>
            </a:r>
            <a:r>
              <a:rPr lang="nl-NL" sz="2000" dirty="0" smtClean="0"/>
              <a:t> or new </a:t>
            </a:r>
            <a:r>
              <a:rPr lang="nl-NL" sz="2000" dirty="0" err="1" smtClean="0"/>
              <a:t>to</a:t>
            </a:r>
            <a:r>
              <a:rPr lang="nl-NL" sz="2000" dirty="0" smtClean="0"/>
              <a:t>:</a:t>
            </a:r>
          </a:p>
          <a:p>
            <a:pPr lvl="2"/>
            <a:r>
              <a:rPr lang="nl-NL" sz="2000" dirty="0" err="1" smtClean="0"/>
              <a:t>GNUradio</a:t>
            </a:r>
            <a:r>
              <a:rPr lang="nl-NL" sz="2000" dirty="0" smtClean="0"/>
              <a:t>, OFDM</a:t>
            </a:r>
          </a:p>
          <a:p>
            <a:pPr lvl="1"/>
            <a:r>
              <a:rPr lang="nl-NL" sz="2000" dirty="0" smtClean="0"/>
              <a:t>Most changes </a:t>
            </a:r>
            <a:r>
              <a:rPr lang="nl-NL" sz="2000" dirty="0" err="1" smtClean="0"/>
              <a:t>were</a:t>
            </a:r>
            <a:r>
              <a:rPr lang="nl-NL" sz="2000" dirty="0" smtClean="0"/>
              <a:t> </a:t>
            </a:r>
            <a:r>
              <a:rPr lang="nl-NL" sz="2000" dirty="0" err="1" smtClean="0"/>
              <a:t>rooted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smtClean="0"/>
              <a:t>many</a:t>
            </a:r>
            <a:endParaRPr lang="nl-NL" sz="2000" dirty="0" smtClean="0"/>
          </a:p>
          <a:p>
            <a:pPr lvl="1"/>
            <a:endParaRPr lang="nl-NL" sz="2000" dirty="0" smtClean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1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Goals</a:t>
            </a:r>
          </a:p>
          <a:p>
            <a:pPr lvl="1"/>
            <a:r>
              <a:rPr lang="nl-NL" sz="2000" dirty="0" err="1" smtClean="0"/>
              <a:t>Learn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OFDM</a:t>
            </a:r>
          </a:p>
          <a:p>
            <a:pPr lvl="2"/>
            <a:r>
              <a:rPr lang="nl-NL" sz="2000" dirty="0" smtClean="0"/>
              <a:t>Carriers </a:t>
            </a:r>
            <a:r>
              <a:rPr lang="nl-NL" sz="2000" dirty="0" err="1" smtClean="0"/>
              <a:t>vs</a:t>
            </a:r>
            <a:r>
              <a:rPr lang="nl-NL" sz="2000" dirty="0" smtClean="0"/>
              <a:t> </a:t>
            </a:r>
            <a:r>
              <a:rPr lang="nl-NL" sz="2000" dirty="0" err="1" smtClean="0"/>
              <a:t>symbol</a:t>
            </a:r>
            <a:endParaRPr lang="nl-NL" sz="2000" dirty="0" smtClean="0"/>
          </a:p>
          <a:p>
            <a:pPr lvl="2"/>
            <a:r>
              <a:rPr lang="nl-NL" sz="2000" dirty="0" smtClean="0"/>
              <a:t>Pilot </a:t>
            </a:r>
            <a:r>
              <a:rPr lang="nl-NL" sz="2000" dirty="0" err="1" smtClean="0"/>
              <a:t>vs</a:t>
            </a:r>
            <a:r>
              <a:rPr lang="nl-NL" sz="2000" dirty="0" smtClean="0"/>
              <a:t> data </a:t>
            </a:r>
            <a:r>
              <a:rPr lang="nl-NL" sz="2000" dirty="0" err="1" smtClean="0"/>
              <a:t>vs</a:t>
            </a:r>
            <a:r>
              <a:rPr lang="nl-NL" sz="2000" dirty="0" smtClean="0"/>
              <a:t> </a:t>
            </a:r>
            <a:r>
              <a:rPr lang="nl-NL" sz="2000" dirty="0" err="1" smtClean="0"/>
              <a:t>guard</a:t>
            </a:r>
            <a:r>
              <a:rPr lang="nl-NL" sz="2000" dirty="0" smtClean="0"/>
              <a:t> carriers (</a:t>
            </a:r>
            <a:r>
              <a:rPr lang="nl-NL" sz="2000" dirty="0" err="1" smtClean="0"/>
              <a:t>incl</a:t>
            </a:r>
            <a:r>
              <a:rPr lang="nl-NL" sz="2000" dirty="0" smtClean="0"/>
              <a:t> DC)</a:t>
            </a:r>
          </a:p>
          <a:p>
            <a:pPr lvl="2"/>
            <a:r>
              <a:rPr lang="nl-NL" sz="2000" dirty="0" smtClean="0"/>
              <a:t>Data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symbol</a:t>
            </a:r>
            <a:r>
              <a:rPr lang="nl-NL" sz="2000" dirty="0" smtClean="0"/>
              <a:t> </a:t>
            </a:r>
            <a:r>
              <a:rPr lang="nl-NL" sz="2000" dirty="0" err="1" smtClean="0"/>
              <a:t>mapping</a:t>
            </a:r>
            <a:endParaRPr lang="nl-NL" sz="2000" dirty="0" smtClean="0"/>
          </a:p>
          <a:p>
            <a:pPr lvl="2"/>
            <a:r>
              <a:rPr lang="nl-NL" sz="2000" dirty="0" smtClean="0"/>
              <a:t>IFFT on TX side, FFT on RX side</a:t>
            </a:r>
          </a:p>
          <a:p>
            <a:pPr lvl="2"/>
            <a:r>
              <a:rPr lang="nl-NL" sz="2000" dirty="0" smtClean="0"/>
              <a:t>Cyclic prefixing (</a:t>
            </a:r>
            <a:r>
              <a:rPr lang="nl-NL" sz="2000" dirty="0" err="1" smtClean="0"/>
              <a:t>Guard</a:t>
            </a:r>
            <a:r>
              <a:rPr lang="nl-NL" sz="2000" dirty="0" smtClean="0"/>
              <a:t> interval)</a:t>
            </a:r>
          </a:p>
          <a:p>
            <a:pPr lvl="2"/>
            <a:endParaRPr lang="nl-NL" sz="2000" dirty="0" smtClean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47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Pre-word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Documentation</a:t>
            </a:r>
            <a:r>
              <a:rPr lang="nl-NL" sz="2400" dirty="0" smtClean="0"/>
              <a:t> </a:t>
            </a:r>
            <a:r>
              <a:rPr lang="nl-NL" sz="2400" dirty="0" err="1" smtClean="0"/>
              <a:t>associated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/>
              <a:t>presentation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foun</a:t>
            </a:r>
            <a:r>
              <a:rPr lang="nl-NL" sz="2400" dirty="0" smtClean="0"/>
              <a:t>d </a:t>
            </a:r>
            <a:r>
              <a:rPr lang="nl-NL" sz="2400" dirty="0" smtClean="0"/>
              <a:t>in wiki. </a:t>
            </a:r>
            <a:r>
              <a:rPr lang="nl-NL" sz="2400" dirty="0" err="1" smtClean="0"/>
              <a:t>Please</a:t>
            </a:r>
            <a:r>
              <a:rPr lang="nl-NL" sz="2400" dirty="0" smtClean="0"/>
              <a:t> </a:t>
            </a:r>
            <a:r>
              <a:rPr lang="nl-NL" sz="2400" dirty="0" err="1" smtClean="0"/>
              <a:t>refer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>
                <a:hlinkClick r:id="rId2"/>
              </a:rPr>
              <a:t>github</a:t>
            </a:r>
            <a:r>
              <a:rPr lang="nl-NL" sz="2400" dirty="0" smtClean="0">
                <a:hlinkClick r:id="rId2"/>
              </a:rPr>
              <a:t> wiki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updated</a:t>
            </a:r>
            <a:r>
              <a:rPr lang="nl-NL" sz="2400" dirty="0" smtClean="0"/>
              <a:t> </a:t>
            </a:r>
            <a:r>
              <a:rPr lang="nl-NL" sz="2400" dirty="0" err="1" smtClean="0"/>
              <a:t>references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:</a:t>
            </a:r>
          </a:p>
          <a:p>
            <a:pPr lvl="1"/>
            <a:r>
              <a:rPr lang="nl-NL" sz="2000" b="1" dirty="0" err="1" smtClean="0"/>
              <a:t>Reports</a:t>
            </a:r>
            <a:endParaRPr lang="nl-NL" sz="2000" b="1" dirty="0" smtClean="0"/>
          </a:p>
          <a:p>
            <a:pPr lvl="1"/>
            <a:r>
              <a:rPr lang="nl-NL" sz="2000" b="1" dirty="0" smtClean="0"/>
              <a:t>Papers</a:t>
            </a:r>
            <a:endParaRPr lang="nl-NL" sz="2000" dirty="0"/>
          </a:p>
          <a:p>
            <a:pPr lvl="1"/>
            <a:r>
              <a:rPr lang="nl-NL" sz="2000" b="1" dirty="0" err="1" smtClean="0"/>
              <a:t>Matlab</a:t>
            </a:r>
            <a:r>
              <a:rPr lang="nl-NL" sz="2000" b="1" dirty="0" smtClean="0"/>
              <a:t> </a:t>
            </a:r>
            <a:r>
              <a:rPr lang="nl-NL" sz="2000" dirty="0" smtClean="0"/>
              <a:t>sources</a:t>
            </a:r>
          </a:p>
          <a:p>
            <a:pPr lvl="1"/>
            <a:r>
              <a:rPr lang="nl-NL" sz="2000" b="1" dirty="0" err="1" smtClean="0"/>
              <a:t>GNUradio</a:t>
            </a:r>
            <a:r>
              <a:rPr lang="nl-NL" sz="2000" b="1" dirty="0" smtClean="0"/>
              <a:t> </a:t>
            </a:r>
            <a:r>
              <a:rPr lang="nl-NL" sz="2000" dirty="0" smtClean="0"/>
              <a:t>sources</a:t>
            </a:r>
          </a:p>
          <a:p>
            <a:r>
              <a:rPr lang="nl-NL" sz="2400" dirty="0" smtClean="0"/>
              <a:t>Slides show a </a:t>
            </a:r>
            <a:r>
              <a:rPr lang="nl-NL" sz="2400" dirty="0" smtClean="0">
                <a:hlinkClick r:id="rId3"/>
              </a:rPr>
              <a:t>(-&gt;)</a:t>
            </a:r>
            <a:r>
              <a:rPr lang="nl-NL" sz="2400" dirty="0"/>
              <a:t> </a:t>
            </a:r>
            <a:r>
              <a:rPr lang="nl-NL" sz="2400" dirty="0" smtClean="0"/>
              <a:t>link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title</a:t>
            </a:r>
            <a:r>
              <a:rPr lang="nl-NL" sz="2400" dirty="0" smtClean="0"/>
              <a:t>, </a:t>
            </a:r>
            <a:r>
              <a:rPr lang="nl-NL" sz="2400" dirty="0" err="1" smtClean="0"/>
              <a:t>which</a:t>
            </a:r>
            <a:r>
              <a:rPr lang="nl-NL" sz="2400" dirty="0" smtClean="0"/>
              <a:t> links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wiki.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Previous</a:t>
            </a:r>
            <a:r>
              <a:rPr lang="nl-NL" sz="2400" dirty="0" smtClean="0"/>
              <a:t> </a:t>
            </a:r>
            <a:r>
              <a:rPr lang="nl-NL" sz="2400" dirty="0" err="1" smtClean="0"/>
              <a:t>developments</a:t>
            </a:r>
            <a:endParaRPr lang="nl-NL" sz="2400" dirty="0" smtClean="0"/>
          </a:p>
          <a:p>
            <a:pPr lvl="1"/>
            <a:r>
              <a:rPr lang="nl-NL" sz="2000" dirty="0" err="1" smtClean="0"/>
              <a:t>Achievements</a:t>
            </a:r>
            <a:r>
              <a:rPr lang="nl-NL" sz="2000" dirty="0" smtClean="0"/>
              <a:t> D. </a:t>
            </a:r>
            <a:r>
              <a:rPr lang="nl-NL" sz="2000" dirty="0" err="1" smtClean="0"/>
              <a:t>Verhaert</a:t>
            </a:r>
            <a:endParaRPr lang="nl-NL" sz="2000" dirty="0" smtClean="0"/>
          </a:p>
          <a:p>
            <a:pPr lvl="1"/>
            <a:r>
              <a:rPr lang="nl-NL" sz="2000" dirty="0" err="1" smtClean="0"/>
              <a:t>Limitations</a:t>
            </a:r>
            <a:r>
              <a:rPr lang="nl-NL" sz="2000" dirty="0" smtClean="0"/>
              <a:t> (changes </a:t>
            </a:r>
            <a:r>
              <a:rPr lang="nl-NL" sz="2000" dirty="0" err="1" smtClean="0"/>
              <a:t>to</a:t>
            </a:r>
            <a:r>
              <a:rPr lang="nl-NL" sz="2000" dirty="0" smtClean="0"/>
              <a:t> make model </a:t>
            </a:r>
            <a:r>
              <a:rPr lang="nl-NL" sz="2000" dirty="0" err="1" smtClean="0"/>
              <a:t>work</a:t>
            </a:r>
            <a:r>
              <a:rPr lang="nl-NL" sz="2000" dirty="0" smtClean="0"/>
              <a:t>)</a:t>
            </a:r>
          </a:p>
          <a:p>
            <a:r>
              <a:rPr lang="nl-NL" sz="2400" dirty="0" err="1" smtClean="0"/>
              <a:t>Current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endParaRPr lang="nl-NL" sz="2400" dirty="0" smtClean="0"/>
          </a:p>
          <a:p>
            <a:pPr lvl="1"/>
            <a:r>
              <a:rPr lang="nl-NL" sz="2000" dirty="0" smtClean="0"/>
              <a:t>Goals w.r.t </a:t>
            </a:r>
            <a:r>
              <a:rPr lang="nl-NL" sz="2000" dirty="0" err="1" smtClean="0"/>
              <a:t>reality</a:t>
            </a:r>
            <a:endParaRPr lang="nl-NL" sz="2000" dirty="0" smtClean="0"/>
          </a:p>
          <a:p>
            <a:pPr lvl="1"/>
            <a:r>
              <a:rPr lang="nl-NL" sz="2000" dirty="0" err="1" smtClean="0"/>
              <a:t>Achievements</a:t>
            </a:r>
            <a:endParaRPr lang="nl-NL" sz="2000" dirty="0" smtClean="0"/>
          </a:p>
          <a:p>
            <a:pPr lvl="1"/>
            <a:r>
              <a:rPr lang="nl-NL" sz="2000" dirty="0" err="1" smtClean="0"/>
              <a:t>Documentation</a:t>
            </a:r>
            <a:endParaRPr lang="en-US" sz="2000" dirty="0"/>
          </a:p>
          <a:p>
            <a:r>
              <a:rPr lang="nl-NL" sz="2400" dirty="0" err="1" smtClean="0"/>
              <a:t>Future</a:t>
            </a:r>
            <a:r>
              <a:rPr lang="nl-NL" sz="2400" dirty="0" smtClean="0"/>
              <a:t> </a:t>
            </a:r>
            <a:r>
              <a:rPr lang="en-US" sz="2400" dirty="0" smtClean="0"/>
              <a:t>implementation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69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 smtClean="0"/>
              <a:t>developments</a:t>
            </a:r>
            <a:r>
              <a:rPr lang="nl-NL" dirty="0" smtClean="0"/>
              <a:t> (1/2)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/>
              <a:t>GNUradio</a:t>
            </a:r>
            <a:r>
              <a:rPr lang="nl-NL" sz="2400" dirty="0"/>
              <a:t> </a:t>
            </a:r>
            <a:r>
              <a:rPr lang="nl-NL" sz="2400" dirty="0" err="1"/>
              <a:t>transceiver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</a:p>
          <a:p>
            <a:pPr lvl="1"/>
            <a:r>
              <a:rPr lang="nl-NL" sz="2000" i="1" dirty="0"/>
              <a:t>USRP N210 </a:t>
            </a:r>
            <a:r>
              <a:rPr lang="nl-NL" sz="2000" b="1" dirty="0"/>
              <a:t>SDR</a:t>
            </a:r>
            <a:r>
              <a:rPr lang="nl-NL" sz="2000" i="1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2x </a:t>
            </a:r>
            <a:r>
              <a:rPr lang="nl-NL" sz="2000" i="1" dirty="0"/>
              <a:t>VERT900 </a:t>
            </a:r>
            <a:r>
              <a:rPr lang="nl-NL" sz="2000" b="1" dirty="0" err="1"/>
              <a:t>antenna’s</a:t>
            </a:r>
            <a:endParaRPr lang="nl-NL" sz="2000" b="1" dirty="0"/>
          </a:p>
          <a:p>
            <a:pPr lvl="1"/>
            <a:r>
              <a:rPr lang="nl-NL" sz="2000" dirty="0"/>
              <a:t>Ubuntu 16.04 LTS</a:t>
            </a:r>
          </a:p>
          <a:p>
            <a:pPr lvl="1"/>
            <a:r>
              <a:rPr lang="nl-NL" sz="2000" dirty="0" err="1"/>
              <a:t>Pybombs</a:t>
            </a:r>
            <a:r>
              <a:rPr lang="nl-NL" sz="2000" dirty="0"/>
              <a:t> &amp; </a:t>
            </a:r>
            <a:r>
              <a:rPr lang="nl-NL" sz="2000" dirty="0" err="1"/>
              <a:t>GNUradio</a:t>
            </a:r>
            <a:r>
              <a:rPr lang="nl-NL" sz="2000" dirty="0"/>
              <a:t> </a:t>
            </a:r>
            <a:r>
              <a:rPr lang="nl-NL" sz="1600" dirty="0"/>
              <a:t>(long prefix </a:t>
            </a:r>
            <a:r>
              <a:rPr lang="nl-NL" sz="1600" dirty="0" err="1"/>
              <a:t>build</a:t>
            </a:r>
            <a:r>
              <a:rPr lang="nl-NL" sz="1600" dirty="0"/>
              <a:t> time)</a:t>
            </a:r>
          </a:p>
          <a:p>
            <a:pPr lvl="1"/>
            <a:endParaRPr lang="nl-NL" sz="1600" dirty="0"/>
          </a:p>
          <a:p>
            <a:r>
              <a:rPr lang="nl-NL" sz="2400" dirty="0"/>
              <a:t>Installation guide </a:t>
            </a:r>
            <a:r>
              <a:rPr lang="nl-NL" sz="2400" dirty="0" err="1"/>
              <a:t>by</a:t>
            </a:r>
            <a:r>
              <a:rPr lang="nl-NL" sz="2400" dirty="0"/>
              <a:t> D. </a:t>
            </a:r>
            <a:r>
              <a:rPr lang="nl-NL" sz="2400" dirty="0" err="1"/>
              <a:t>Verhaert</a:t>
            </a:r>
            <a:r>
              <a:rPr lang="nl-NL" sz="2400" dirty="0"/>
              <a:t> </a:t>
            </a:r>
            <a:r>
              <a:rPr lang="nl-NL" sz="2400" dirty="0" err="1"/>
              <a:t>avoids</a:t>
            </a:r>
            <a:r>
              <a:rPr lang="nl-NL" sz="2400" dirty="0"/>
              <a:t>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, Apache </a:t>
            </a:r>
            <a:r>
              <a:rPr lang="nl-NL" sz="2400" dirty="0"/>
              <a:t>&amp; USRP driver </a:t>
            </a:r>
            <a:r>
              <a:rPr lang="nl-NL" sz="2400" dirty="0" err="1" smtClean="0"/>
              <a:t>trouble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D. </a:t>
            </a:r>
            <a:r>
              <a:rPr lang="nl-NL" dirty="0" err="1" smtClean="0"/>
              <a:t>Verhaert</a:t>
            </a:r>
            <a:r>
              <a:rPr lang="nl-NL" dirty="0" smtClean="0"/>
              <a:t> </a:t>
            </a:r>
            <a:r>
              <a:rPr lang="nl-NL" dirty="0" err="1" smtClean="0"/>
              <a:t>achievements</a:t>
            </a:r>
            <a:r>
              <a:rPr lang="nl-NL" dirty="0" smtClean="0"/>
              <a:t> </a:t>
            </a:r>
            <a:r>
              <a:rPr lang="nl-NL" dirty="0" smtClean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 err="1"/>
              <a:t>GNUradio</a:t>
            </a:r>
            <a:r>
              <a:rPr lang="nl-NL" sz="2400" dirty="0"/>
              <a:t> </a:t>
            </a:r>
            <a:r>
              <a:rPr lang="nl-NL" sz="2400" dirty="0" err="1" smtClean="0"/>
              <a:t>transceiver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slight</a:t>
            </a:r>
            <a:r>
              <a:rPr lang="nl-NL" sz="2400" dirty="0" smtClean="0"/>
              <a:t> </a:t>
            </a:r>
            <a:r>
              <a:rPr lang="nl-NL" sz="2400" dirty="0" err="1" smtClean="0"/>
              <a:t>adaptations</a:t>
            </a:r>
            <a:r>
              <a:rPr lang="nl-NL" sz="2400" dirty="0" smtClean="0"/>
              <a:t>:</a:t>
            </a:r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2.4GHz 802.11a/g/p</a:t>
            </a:r>
          </a:p>
          <a:p>
            <a:pPr lvl="2"/>
            <a:r>
              <a:rPr lang="nl-NL" dirty="0" err="1" smtClean="0"/>
              <a:t>Added</a:t>
            </a:r>
            <a:r>
              <a:rPr lang="nl-NL" dirty="0" smtClean="0"/>
              <a:t> USA </a:t>
            </a:r>
            <a:r>
              <a:rPr lang="nl-NL" dirty="0" err="1" smtClean="0"/>
              <a:t>frequency</a:t>
            </a:r>
            <a:r>
              <a:rPr lang="nl-NL" dirty="0" smtClean="0"/>
              <a:t> option (</a:t>
            </a:r>
            <a:r>
              <a:rPr lang="en-US" dirty="0"/>
              <a:t>902 </a:t>
            </a:r>
            <a:r>
              <a:rPr lang="en-US" dirty="0" smtClean="0"/>
              <a:t>– 928 MHz)</a:t>
            </a:r>
          </a:p>
          <a:p>
            <a:pPr lvl="2"/>
            <a:r>
              <a:rPr lang="nl-NL" dirty="0" smtClean="0"/>
              <a:t>Set </a:t>
            </a:r>
            <a:r>
              <a:rPr lang="nl-NL" dirty="0" err="1" smtClean="0"/>
              <a:t>channel</a:t>
            </a:r>
            <a:r>
              <a:rPr lang="nl-NL" dirty="0" smtClean="0"/>
              <a:t> BW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b="1" dirty="0" smtClean="0"/>
              <a:t>2 MHz</a:t>
            </a:r>
            <a:endParaRPr lang="en-US" b="1" dirty="0" smtClean="0"/>
          </a:p>
          <a:p>
            <a:pPr lvl="2"/>
            <a:r>
              <a:rPr lang="nl-NL" dirty="0" err="1" smtClean="0"/>
              <a:t>Added</a:t>
            </a:r>
            <a:r>
              <a:rPr lang="nl-NL" dirty="0" smtClean="0"/>
              <a:t> file </a:t>
            </a:r>
            <a:r>
              <a:rPr lang="nl-NL" dirty="0" err="1" smtClean="0"/>
              <a:t>sink</a:t>
            </a:r>
            <a:r>
              <a:rPr lang="nl-NL" dirty="0" smtClean="0"/>
              <a:t> as </a:t>
            </a:r>
            <a:r>
              <a:rPr lang="nl-NL" dirty="0" err="1" smtClean="0"/>
              <a:t>capture</a:t>
            </a:r>
            <a:r>
              <a:rPr lang="nl-NL" dirty="0" smtClean="0"/>
              <a:t> (</a:t>
            </a:r>
            <a:r>
              <a:rPr lang="nl-NL" dirty="0" err="1" smtClean="0"/>
              <a:t>FileSinkah</a:t>
            </a:r>
            <a:r>
              <a:rPr lang="nl-NL" dirty="0" smtClean="0"/>
              <a:t>)</a:t>
            </a:r>
          </a:p>
          <a:p>
            <a:pPr lvl="2"/>
            <a:r>
              <a:rPr lang="nl-NL" dirty="0" err="1" smtClean="0"/>
              <a:t>Attempted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MCS indices,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of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loss</a:t>
            </a:r>
            <a:r>
              <a:rPr lang="nl-NL" dirty="0" smtClean="0"/>
              <a:t>.</a:t>
            </a:r>
          </a:p>
          <a:p>
            <a:pPr lvl="2"/>
            <a:r>
              <a:rPr lang="nl-NL" dirty="0" err="1" smtClean="0"/>
              <a:t>Successfully</a:t>
            </a:r>
            <a:r>
              <a:rPr lang="nl-NL" dirty="0" smtClean="0"/>
              <a:t> </a:t>
            </a:r>
            <a:r>
              <a:rPr lang="nl-NL" dirty="0" err="1" smtClean="0"/>
              <a:t>transmitted</a:t>
            </a:r>
            <a:r>
              <a:rPr lang="nl-NL" dirty="0" smtClean="0"/>
              <a:t> small </a:t>
            </a:r>
            <a:r>
              <a:rPr lang="nl-NL" dirty="0" err="1" smtClean="0"/>
              <a:t>WiFi</a:t>
            </a:r>
            <a:r>
              <a:rPr lang="nl-NL" dirty="0" smtClean="0"/>
              <a:t> </a:t>
            </a:r>
            <a:r>
              <a:rPr lang="nl-NL" dirty="0" err="1" smtClean="0"/>
              <a:t>payloads</a:t>
            </a:r>
            <a:r>
              <a:rPr lang="nl-NL" dirty="0"/>
              <a:t> </a:t>
            </a:r>
            <a:r>
              <a:rPr lang="nl-NL" dirty="0" smtClean="0"/>
              <a:t>(no ETH </a:t>
            </a:r>
            <a:r>
              <a:rPr lang="nl-NL" dirty="0" err="1" smtClean="0"/>
              <a:t>layer</a:t>
            </a:r>
            <a:r>
              <a:rPr lang="nl-NL" dirty="0" smtClean="0"/>
              <a:t>, pure PHY+MAC)</a:t>
            </a:r>
          </a:p>
          <a:p>
            <a:pPr lvl="1"/>
            <a:r>
              <a:rPr lang="nl-NL" dirty="0" err="1" smtClean="0"/>
              <a:t>Reproducible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 smtClean="0"/>
              <a:t>developments</a:t>
            </a:r>
            <a:r>
              <a:rPr lang="nl-NL" dirty="0" smtClean="0"/>
              <a:t> (2/2)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Removed</a:t>
            </a:r>
            <a:r>
              <a:rPr lang="nl-NL" sz="2400" dirty="0" smtClean="0"/>
              <a:t>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experimental</a:t>
            </a:r>
            <a:r>
              <a:rPr lang="nl-NL" sz="2400" dirty="0" smtClean="0"/>
              <a:t> </a:t>
            </a:r>
            <a:r>
              <a:rPr lang="nl-NL" sz="2400" i="1" dirty="0" smtClean="0"/>
              <a:t>Correct IQ </a:t>
            </a:r>
            <a:r>
              <a:rPr lang="nl-NL" sz="2400" dirty="0" smtClean="0"/>
              <a:t>block (</a:t>
            </a:r>
            <a:r>
              <a:rPr lang="nl-NL" sz="2400" dirty="0" smtClean="0">
                <a:hlinkClick r:id="rId3"/>
              </a:rPr>
              <a:t>Commit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Fix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 root access </a:t>
            </a:r>
            <a:r>
              <a:rPr lang="nl-NL" sz="2400" dirty="0" err="1" smtClean="0"/>
              <a:t>to</a:t>
            </a:r>
            <a:r>
              <a:rPr lang="nl-NL" sz="2400" dirty="0" smtClean="0"/>
              <a:t> OOT </a:t>
            </a:r>
            <a:r>
              <a:rPr lang="nl-NL" sz="2400" dirty="0" err="1" smtClean="0"/>
              <a:t>blocks</a:t>
            </a:r>
            <a:r>
              <a:rPr lang="nl-NL" sz="2400" dirty="0" smtClean="0"/>
              <a:t> (Out-Of-Tree) (</a:t>
            </a:r>
            <a:r>
              <a:rPr lang="nl-NL" sz="2400" i="1" dirty="0" err="1" smtClean="0"/>
              <a:t>sudo</a:t>
            </a:r>
            <a:r>
              <a:rPr lang="nl-NL" sz="2400" i="1" dirty="0" smtClean="0"/>
              <a:t> shell script, TODO link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Block model was </a:t>
            </a:r>
            <a:r>
              <a:rPr lang="nl-NL" sz="2400" dirty="0" err="1" smtClean="0"/>
              <a:t>now</a:t>
            </a:r>
            <a:r>
              <a:rPr lang="nl-NL" sz="2400" dirty="0" smtClean="0"/>
              <a:t> </a:t>
            </a:r>
            <a:r>
              <a:rPr lang="nl-NL" sz="2400" dirty="0" err="1" smtClean="0"/>
              <a:t>runnable</a:t>
            </a:r>
            <a:r>
              <a:rPr lang="nl-NL" sz="2400" dirty="0" smtClean="0"/>
              <a:t>.</a:t>
            </a:r>
          </a:p>
          <a:p>
            <a:r>
              <a:rPr lang="nl-NL" sz="2400" dirty="0" smtClean="0"/>
              <a:t>More </a:t>
            </a:r>
            <a:r>
              <a:rPr lang="nl-NL" sz="2400" dirty="0" err="1" smtClean="0"/>
              <a:t>configuration</a:t>
            </a:r>
            <a:r>
              <a:rPr lang="nl-NL" sz="2400" dirty="0" smtClean="0"/>
              <a:t> </a:t>
            </a:r>
            <a:r>
              <a:rPr lang="nl-NL" sz="2400" dirty="0" err="1" smtClean="0"/>
              <a:t>needed</a:t>
            </a:r>
            <a:r>
              <a:rPr lang="nl-NL" sz="2400" dirty="0" smtClean="0"/>
              <a:t>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(1/3)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971005"/>
            <a:ext cx="4886325" cy="2748558"/>
          </a:xfrm>
        </p:spPr>
      </p:pic>
      <p:sp>
        <p:nvSpPr>
          <p:cNvPr id="5" name="TextBox 4"/>
          <p:cNvSpPr txBox="1"/>
          <p:nvPr/>
        </p:nvSpPr>
        <p:spPr>
          <a:xfrm>
            <a:off x="1705729" y="3790950"/>
            <a:ext cx="638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chaotic</a:t>
            </a:r>
            <a:r>
              <a:rPr lang="nl-NL" dirty="0" smtClean="0"/>
              <a:t> block </a:t>
            </a:r>
            <a:r>
              <a:rPr lang="nl-NL" dirty="0" err="1" smtClean="0"/>
              <a:t>scheme</a:t>
            </a:r>
            <a:r>
              <a:rPr lang="nl-NL" dirty="0" smtClean="0"/>
              <a:t>, flow </a:t>
            </a:r>
            <a:r>
              <a:rPr lang="nl-NL" dirty="0" err="1" smtClean="0"/>
              <a:t>connections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over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place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Malformed</a:t>
            </a:r>
            <a:r>
              <a:rPr lang="nl-NL" dirty="0" smtClean="0"/>
              <a:t> </a:t>
            </a:r>
            <a:r>
              <a:rPr lang="nl-NL" dirty="0" err="1" smtClean="0"/>
              <a:t>packets</a:t>
            </a:r>
            <a:r>
              <a:rPr lang="nl-NL" dirty="0" smtClean="0"/>
              <a:t> (</a:t>
            </a:r>
            <a:r>
              <a:rPr lang="nl-NL" dirty="0" err="1" smtClean="0"/>
              <a:t>Wireshark</a:t>
            </a:r>
            <a:r>
              <a:rPr lang="nl-NL" dirty="0" smtClean="0"/>
              <a:t>), or no </a:t>
            </a:r>
            <a:r>
              <a:rPr lang="nl-NL" dirty="0" err="1" smtClean="0"/>
              <a:t>packets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at </a:t>
            </a:r>
            <a:r>
              <a:rPr lang="nl-NL" dirty="0" err="1" smtClean="0"/>
              <a:t>all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USRP buffer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Very</a:t>
            </a:r>
            <a:r>
              <a:rPr lang="nl-NL" dirty="0" smtClean="0"/>
              <a:t> spread-out OFDM </a:t>
            </a:r>
            <a:r>
              <a:rPr lang="nl-NL" dirty="0" err="1" smtClean="0"/>
              <a:t>subcarrier</a:t>
            </a:r>
            <a:r>
              <a:rPr lang="nl-NL" dirty="0" smtClean="0"/>
              <a:t> I/Q </a:t>
            </a:r>
            <a:r>
              <a:rPr lang="nl-NL" dirty="0" err="1" smtClean="0"/>
              <a:t>constellation</a:t>
            </a:r>
            <a:r>
              <a:rPr lang="nl-NL" dirty="0" smtClean="0"/>
              <a:t>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600" dirty="0" err="1" smtClean="0"/>
              <a:t>Fixes</a:t>
            </a:r>
            <a:r>
              <a:rPr lang="nl-NL" sz="2600" dirty="0" smtClean="0"/>
              <a:t> </a:t>
            </a:r>
            <a:r>
              <a:rPr lang="nl-NL" sz="2600" dirty="0" err="1" smtClean="0"/>
              <a:t>to</a:t>
            </a:r>
            <a:r>
              <a:rPr lang="nl-NL" sz="2600" dirty="0" smtClean="0"/>
              <a:t> </a:t>
            </a:r>
            <a:r>
              <a:rPr lang="nl-NL" sz="2600" dirty="0" err="1" smtClean="0"/>
              <a:t>GNUradio</a:t>
            </a:r>
            <a:r>
              <a:rPr lang="nl-NL" sz="2600" dirty="0" smtClean="0"/>
              <a:t> </a:t>
            </a:r>
            <a:r>
              <a:rPr lang="nl-NL" sz="2600" dirty="0" err="1" smtClean="0"/>
              <a:t>configurations</a:t>
            </a:r>
            <a:r>
              <a:rPr lang="nl-NL" sz="2600" dirty="0" smtClean="0"/>
              <a:t>:</a:t>
            </a:r>
          </a:p>
          <a:p>
            <a:r>
              <a:rPr lang="nl-NL" sz="2600" dirty="0" smtClean="0"/>
              <a:t>USRP TX “</a:t>
            </a:r>
            <a:r>
              <a:rPr lang="nl-NL" sz="2600" b="1" dirty="0" smtClean="0"/>
              <a:t>LO offset</a:t>
            </a:r>
            <a:r>
              <a:rPr lang="nl-NL" sz="2600" dirty="0" smtClean="0"/>
              <a:t>”</a:t>
            </a:r>
          </a:p>
          <a:p>
            <a:pPr lvl="1"/>
            <a:r>
              <a:rPr lang="nl-NL" sz="2200" dirty="0" smtClean="0"/>
              <a:t>Set </a:t>
            </a:r>
            <a:r>
              <a:rPr lang="nl-NL" sz="2200" dirty="0" err="1" smtClean="0"/>
              <a:t>to</a:t>
            </a:r>
            <a:r>
              <a:rPr lang="nl-NL" sz="2200" dirty="0" smtClean="0"/>
              <a:t> 6 MHz in order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able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receive</a:t>
            </a:r>
            <a:r>
              <a:rPr lang="nl-NL" sz="2200" dirty="0" smtClean="0"/>
              <a:t> </a:t>
            </a:r>
            <a:r>
              <a:rPr lang="nl-NL" sz="2200" dirty="0" err="1" smtClean="0"/>
              <a:t>packets</a:t>
            </a:r>
            <a:r>
              <a:rPr lang="nl-NL" sz="2200" dirty="0" smtClean="0"/>
              <a:t> (</a:t>
            </a:r>
            <a:r>
              <a:rPr lang="nl-NL" sz="2200" dirty="0" err="1" smtClean="0"/>
              <a:t>why</a:t>
            </a:r>
            <a:r>
              <a:rPr lang="nl-NL" sz="2200" dirty="0" smtClean="0"/>
              <a:t>?)</a:t>
            </a:r>
          </a:p>
          <a:p>
            <a:r>
              <a:rPr lang="nl-NL" sz="2600" dirty="0" smtClean="0"/>
              <a:t>Sampling </a:t>
            </a:r>
            <a:r>
              <a:rPr lang="nl-NL" sz="2600" dirty="0" err="1" smtClean="0"/>
              <a:t>rate</a:t>
            </a:r>
            <a:r>
              <a:rPr lang="nl-NL" sz="2600" dirty="0" smtClean="0"/>
              <a:t> had </a:t>
            </a:r>
            <a:r>
              <a:rPr lang="nl-NL" sz="2600" dirty="0" err="1" smtClean="0"/>
              <a:t>to</a:t>
            </a:r>
            <a:r>
              <a:rPr lang="nl-NL" sz="2600" dirty="0" smtClean="0"/>
              <a:t> </a:t>
            </a:r>
            <a:r>
              <a:rPr lang="nl-NL" sz="2600" dirty="0" err="1" smtClean="0"/>
              <a:t>be</a:t>
            </a:r>
            <a:r>
              <a:rPr lang="nl-NL" sz="2600" dirty="0" smtClean="0"/>
              <a:t> at </a:t>
            </a:r>
            <a:r>
              <a:rPr lang="nl-NL" sz="2600" dirty="0" err="1" smtClean="0"/>
              <a:t>least</a:t>
            </a:r>
            <a:r>
              <a:rPr lang="nl-NL" sz="2600" dirty="0" smtClean="0"/>
              <a:t> 2 MHz</a:t>
            </a:r>
          </a:p>
          <a:p>
            <a:pPr lvl="1"/>
            <a:r>
              <a:rPr lang="nl-NL" sz="2200" dirty="0" smtClean="0"/>
              <a:t>Sampling </a:t>
            </a:r>
            <a:r>
              <a:rPr lang="nl-NL" sz="2200" dirty="0" err="1" smtClean="0"/>
              <a:t>rate</a:t>
            </a:r>
            <a:r>
              <a:rPr lang="nl-NL" sz="2200" dirty="0" smtClean="0"/>
              <a:t> == Channel </a:t>
            </a:r>
            <a:r>
              <a:rPr lang="nl-NL" sz="2200" dirty="0" err="1" smtClean="0"/>
              <a:t>bandwith</a:t>
            </a:r>
            <a:endParaRPr lang="nl-NL" sz="2200" dirty="0" smtClean="0"/>
          </a:p>
          <a:p>
            <a:pPr lvl="1"/>
            <a:r>
              <a:rPr lang="nl-NL" sz="2200" dirty="0" smtClean="0"/>
              <a:t>Channel </a:t>
            </a:r>
            <a:r>
              <a:rPr lang="nl-NL" sz="2200" dirty="0" err="1" smtClean="0"/>
              <a:t>bandwith</a:t>
            </a:r>
            <a:r>
              <a:rPr lang="nl-NL" sz="2200" dirty="0" smtClean="0"/>
              <a:t> of 1 MHz </a:t>
            </a:r>
            <a:r>
              <a:rPr lang="nl-NL" sz="2200" b="1" dirty="0" err="1" smtClean="0"/>
              <a:t>didn’t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endParaRPr lang="nl-NL" sz="2200" dirty="0" smtClean="0"/>
          </a:p>
          <a:p>
            <a:pPr lvl="1"/>
            <a:r>
              <a:rPr lang="nl-NL" sz="2200" dirty="0" err="1" smtClean="0"/>
              <a:t>Why</a:t>
            </a:r>
            <a:r>
              <a:rPr lang="nl-NL" sz="2200" dirty="0" smtClean="0"/>
              <a:t>? Will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explained</a:t>
            </a:r>
            <a:r>
              <a:rPr lang="nl-NL" sz="2200" dirty="0" smtClean="0"/>
              <a:t> later </a:t>
            </a:r>
            <a:r>
              <a:rPr lang="nl-NL" sz="1700" dirty="0" smtClean="0"/>
              <a:t>(S1G PHY </a:t>
            </a:r>
            <a:r>
              <a:rPr lang="nl-NL" sz="1700" dirty="0" err="1" smtClean="0"/>
              <a:t>layer</a:t>
            </a:r>
            <a:r>
              <a:rPr lang="nl-NL" sz="1700" dirty="0" smtClean="0"/>
              <a:t>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6" y="1354178"/>
            <a:ext cx="1480220" cy="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600" dirty="0" err="1" smtClean="0"/>
              <a:t>Added</a:t>
            </a:r>
            <a:r>
              <a:rPr lang="nl-NL" sz="2600" dirty="0" smtClean="0"/>
              <a:t> European </a:t>
            </a:r>
            <a:r>
              <a:rPr lang="nl-NL" sz="2600" dirty="0" err="1" smtClean="0"/>
              <a:t>frequency</a:t>
            </a:r>
            <a:r>
              <a:rPr lang="nl-NL" sz="2600" dirty="0" smtClean="0"/>
              <a:t> band </a:t>
            </a:r>
          </a:p>
          <a:p>
            <a:pPr lvl="1"/>
            <a:r>
              <a:rPr lang="nl-NL" sz="2200" dirty="0" smtClean="0"/>
              <a:t>(</a:t>
            </a:r>
            <a:r>
              <a:rPr lang="en-US" sz="2000" dirty="0"/>
              <a:t>863 </a:t>
            </a:r>
            <a:r>
              <a:rPr lang="en-US" sz="2000" dirty="0" smtClean="0"/>
              <a:t>– 868 MHz)</a:t>
            </a:r>
            <a:endParaRPr lang="nl-NL" sz="2200" dirty="0" smtClean="0"/>
          </a:p>
          <a:p>
            <a:r>
              <a:rPr lang="nl-NL" sz="2600" dirty="0" smtClean="0"/>
              <a:t>High MCS index -&gt; no </a:t>
            </a:r>
            <a:r>
              <a:rPr lang="nl-NL" sz="2600" dirty="0" err="1" smtClean="0"/>
              <a:t>reliable</a:t>
            </a:r>
            <a:r>
              <a:rPr lang="nl-NL" sz="2600" dirty="0" smtClean="0"/>
              <a:t> </a:t>
            </a:r>
            <a:r>
              <a:rPr lang="nl-NL" sz="2600" dirty="0" err="1" smtClean="0"/>
              <a:t>reception</a:t>
            </a:r>
            <a:endParaRPr lang="nl-NL" sz="2600" dirty="0"/>
          </a:p>
          <a:p>
            <a:pPr lvl="1"/>
            <a:r>
              <a:rPr lang="nl-NL" sz="2200" dirty="0" smtClean="0"/>
              <a:t>QAM64 </a:t>
            </a:r>
            <a:r>
              <a:rPr lang="nl-NL" sz="2200" dirty="0" err="1" smtClean="0"/>
              <a:t>didn’t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r>
              <a:rPr lang="nl-NL" sz="2200" dirty="0" smtClean="0"/>
              <a:t>, </a:t>
            </a:r>
            <a:r>
              <a:rPr lang="nl-NL" sz="2200" dirty="0" err="1" smtClean="0"/>
              <a:t>didn’t</a:t>
            </a:r>
            <a:r>
              <a:rPr lang="nl-NL" sz="2200" dirty="0" smtClean="0"/>
              <a:t> even </a:t>
            </a:r>
            <a:r>
              <a:rPr lang="nl-NL" sz="2200" dirty="0" err="1" smtClean="0"/>
              <a:t>try</a:t>
            </a:r>
            <a:r>
              <a:rPr lang="nl-NL" sz="2200" dirty="0" smtClean="0"/>
              <a:t> QAM256</a:t>
            </a:r>
          </a:p>
          <a:p>
            <a:r>
              <a:rPr lang="nl-NL" sz="2600" dirty="0" smtClean="0"/>
              <a:t>Intermezzo:</a:t>
            </a:r>
          </a:p>
          <a:p>
            <a:pPr lvl="1"/>
            <a:r>
              <a:rPr lang="nl-NL" sz="2200" dirty="0" smtClean="0"/>
              <a:t>A lot was </a:t>
            </a:r>
            <a:r>
              <a:rPr lang="nl-NL" sz="2200" dirty="0" err="1" smtClean="0"/>
              <a:t>lacking</a:t>
            </a:r>
            <a:r>
              <a:rPr lang="nl-NL" sz="2200" dirty="0" smtClean="0"/>
              <a:t> in </a:t>
            </a:r>
            <a:r>
              <a:rPr lang="nl-NL" sz="2200" dirty="0" err="1" smtClean="0"/>
              <a:t>not</a:t>
            </a:r>
            <a:r>
              <a:rPr lang="nl-NL" sz="2200" dirty="0" smtClean="0"/>
              <a:t> </a:t>
            </a:r>
            <a:r>
              <a:rPr lang="nl-NL" sz="2200" dirty="0" err="1" smtClean="0"/>
              <a:t>only</a:t>
            </a:r>
            <a:r>
              <a:rPr lang="nl-NL" sz="2200" dirty="0" smtClean="0"/>
              <a:t> </a:t>
            </a:r>
            <a:r>
              <a:rPr lang="nl-NL" sz="2200" dirty="0" err="1" smtClean="0"/>
              <a:t>the</a:t>
            </a:r>
            <a:r>
              <a:rPr lang="nl-NL" sz="2200" dirty="0" smtClean="0"/>
              <a:t> model, but </a:t>
            </a:r>
            <a:r>
              <a:rPr lang="nl-NL" sz="2200" dirty="0" err="1" smtClean="0"/>
              <a:t>also</a:t>
            </a:r>
            <a:r>
              <a:rPr lang="nl-NL" sz="2200" dirty="0" smtClean="0"/>
              <a:t> </a:t>
            </a:r>
            <a:r>
              <a:rPr lang="nl-NL" sz="2200" dirty="0" err="1" smtClean="0"/>
              <a:t>the</a:t>
            </a:r>
            <a:r>
              <a:rPr lang="nl-NL" sz="2200" dirty="0" smtClean="0"/>
              <a:t> </a:t>
            </a:r>
            <a:r>
              <a:rPr lang="nl-NL" sz="2200" dirty="0" err="1" smtClean="0"/>
              <a:t>underlaying</a:t>
            </a:r>
            <a:r>
              <a:rPr lang="nl-NL" sz="2200" dirty="0" smtClean="0"/>
              <a:t> OOT </a:t>
            </a:r>
            <a:r>
              <a:rPr lang="nl-NL" sz="2200" dirty="0" err="1" smtClean="0"/>
              <a:t>blocks</a:t>
            </a:r>
            <a:r>
              <a:rPr lang="nl-NL" sz="2200" dirty="0" smtClean="0"/>
              <a:t>.</a:t>
            </a:r>
            <a:endParaRPr lang="nl-NL" sz="2200" dirty="0"/>
          </a:p>
          <a:p>
            <a:pPr lvl="1"/>
            <a:r>
              <a:rPr lang="nl-NL" sz="2200" dirty="0" err="1"/>
              <a:t>find</a:t>
            </a:r>
            <a:r>
              <a:rPr lang="nl-NL" sz="2200" dirty="0"/>
              <a:t> </a:t>
            </a:r>
            <a:r>
              <a:rPr lang="nl-NL" sz="2200" dirty="0" err="1"/>
              <a:t>literature</a:t>
            </a:r>
            <a:r>
              <a:rPr lang="nl-NL" sz="2200" dirty="0"/>
              <a:t> // </a:t>
            </a:r>
            <a:r>
              <a:rPr lang="nl-NL" sz="2200" dirty="0" err="1"/>
              <a:t>understand</a:t>
            </a:r>
            <a:r>
              <a:rPr lang="nl-NL" sz="2200" dirty="0"/>
              <a:t> OFDM </a:t>
            </a:r>
            <a:r>
              <a:rPr lang="nl-NL" sz="2200" dirty="0" err="1"/>
              <a:t>concepts</a:t>
            </a:r>
            <a:r>
              <a:rPr lang="nl-NL" sz="2200" dirty="0"/>
              <a:t> first </a:t>
            </a:r>
            <a:r>
              <a:rPr lang="nl-NL" sz="2200" dirty="0" err="1"/>
              <a:t>before</a:t>
            </a:r>
            <a:r>
              <a:rPr lang="nl-NL" sz="2200" dirty="0"/>
              <a:t> </a:t>
            </a:r>
            <a:r>
              <a:rPr lang="nl-NL" sz="2200" dirty="0" err="1"/>
              <a:t>applying</a:t>
            </a:r>
            <a:r>
              <a:rPr lang="nl-NL" sz="2200" dirty="0"/>
              <a:t> </a:t>
            </a:r>
            <a:r>
              <a:rPr lang="nl-NL" sz="2200" dirty="0" err="1"/>
              <a:t>anything</a:t>
            </a:r>
            <a:r>
              <a:rPr lang="nl-NL" sz="2200" dirty="0"/>
              <a:t> in </a:t>
            </a:r>
            <a:r>
              <a:rPr lang="nl-NL" sz="2200" dirty="0" err="1"/>
              <a:t>GNUradio</a:t>
            </a:r>
            <a:r>
              <a:rPr lang="nl-NL" sz="2200" dirty="0"/>
              <a:t> or C</a:t>
            </a:r>
            <a:r>
              <a:rPr lang="nl-NL" sz="2200" dirty="0" smtClean="0"/>
              <a:t>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480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Custom Design</vt:lpstr>
      <vt:lpstr>Implementing 802.11ah</vt:lpstr>
      <vt:lpstr>Pre-word</vt:lpstr>
      <vt:lpstr>Contents</vt:lpstr>
      <vt:lpstr>Previous developments (1/2) (-&gt;)</vt:lpstr>
      <vt:lpstr>D. Verhaert achievements (-&gt;)</vt:lpstr>
      <vt:lpstr>Previous developments (2/2) (-&gt;)</vt:lpstr>
      <vt:lpstr>Limitations (1/3)</vt:lpstr>
      <vt:lpstr>Limitations (2/3)</vt:lpstr>
      <vt:lpstr>Limitations (3/3)</vt:lpstr>
      <vt:lpstr>Current work (1/5)</vt:lpstr>
      <vt:lpstr>Current work (1/5)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David Zwart</cp:lastModifiedBy>
  <cp:revision>44</cp:revision>
  <dcterms:created xsi:type="dcterms:W3CDTF">2015-07-09T11:57:30Z</dcterms:created>
  <dcterms:modified xsi:type="dcterms:W3CDTF">2018-05-16T16:17:48Z</dcterms:modified>
</cp:coreProperties>
</file>