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DCFAB-9F14-4321-ACF7-202E37601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9ACC0C-76EC-493E-B805-B7D7AF633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283B12-47FE-41A8-8134-A099BFE0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E873-E65D-442B-8F64-963CBB341790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0882B4-909C-44DD-A8CD-9DD079A6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6316CB-76E8-4408-AA4C-B982171C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5ED-3EC9-419B-A19F-55694F0F9A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51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AD302-97EA-44B1-96B5-4FA1F79D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868424-FBBB-4B21-ABA6-39517D10E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3415C7-92CC-4D9C-A014-8FC66993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E873-E65D-442B-8F64-963CBB341790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2BF864-6A37-4107-9C97-EC1D4EE6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42F758-2853-4348-B765-E9B863AB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5ED-3EC9-419B-A19F-55694F0F9A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47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E16E823-150D-45C0-91B8-C89FB5B84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6617F9-BA54-41F1-80D3-4E7C00372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F853AB-FA6E-4FDF-8F6A-D96B8E6C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E873-E65D-442B-8F64-963CBB341790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F4BFEC-FB46-468B-973E-2BA7545D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49CCF9-DA79-4E6E-8328-3E47D2C6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5ED-3EC9-419B-A19F-55694F0F9A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38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BA353-D700-4E89-8328-BFDBE167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E4C697-43B1-449B-9282-685B46F10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65574D-6515-49FA-907F-720BB40FD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E873-E65D-442B-8F64-963CBB341790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92BE51-C6E2-40DD-B0F1-4B28ED54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183594-AB8D-4C97-8B2E-48561ACB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5ED-3EC9-419B-A19F-55694F0F9A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05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1B976-D714-407E-84B7-4EC6F414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3C61AC-FB5D-4B71-A529-6D6CB6FEE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3F8928-05C5-4CC7-BFFB-37AA9FDF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E873-E65D-442B-8F64-963CBB341790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C67D78-A727-425C-9CF6-F095686D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79D57F-3229-4D28-BD89-068CCDB4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5ED-3EC9-419B-A19F-55694F0F9A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71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2158C-4AB7-4CDF-BA17-1F7258B0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6E7BDD-3340-479D-B38C-0727D75F7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C742C7-0481-4215-9285-427173CBF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A2E876-05AA-4009-AADB-A22F7F83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E873-E65D-442B-8F64-963CBB341790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A87C94-CA39-43CE-B90B-ADFF142D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4D0AAC-FD1A-41EE-A15C-3BA9DD43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5ED-3EC9-419B-A19F-55694F0F9A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88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B2B60-9982-46C6-8517-92A6FD26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A0C80F-EB21-4F7A-8CDC-612A4F93D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71F14F-24BD-402A-A771-3A52509BB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9DF2A22-B0B4-4E70-BD29-5B076E987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D720567-9B7B-45A0-A8CA-75549CD14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0C39DBD-8179-48F0-BBE5-D44D2CF3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E873-E65D-442B-8F64-963CBB341790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80BEB4-D74A-4B52-B4EC-AF6BFB35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598454-E611-4A0F-8014-FA7FAFB2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5ED-3EC9-419B-A19F-55694F0F9A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3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18E0D-9BB4-4A2D-85BE-8BDB8473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F6A63B-39F7-4AC8-ABEE-4603D079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E873-E65D-442B-8F64-963CBB341790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AB714C-9972-4171-A2F3-22484C85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D5F659-8413-4841-AD3E-E70E736B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5ED-3EC9-419B-A19F-55694F0F9A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58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2F35EC-CB52-4428-8817-11A32C85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E873-E65D-442B-8F64-963CBB341790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6648565-BF33-4809-9246-58741F80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ACCEBA-1E3D-4A4D-9A5C-AA44A1D5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5ED-3EC9-419B-A19F-55694F0F9A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08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E00D1-EFA1-4E73-8D20-88A1832F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95738E-4838-43DB-B2F3-D7EAF9B6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1C34DF-95CD-4A0E-B551-45A32AA55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B0BD3C-9B06-4ADF-BC6E-51C3F419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E873-E65D-442B-8F64-963CBB341790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CAE483-2802-4F7E-82E8-EE7AFB2C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1E9A45-5234-45EC-AE1C-EBE1C919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5ED-3EC9-419B-A19F-55694F0F9A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02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4DA06-9D14-4846-873E-BAE76609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A22F2D-78E2-4284-B044-F254FFC59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56F989-CBCE-4B7B-AA90-92EC5C2CB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C7F061-4C41-42D9-AEB5-EE39F57F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E873-E65D-442B-8F64-963CBB341790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279195-0381-4676-ABEE-E09F5100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60E01F-7848-4A68-90B7-BDBCB255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5ED-3EC9-419B-A19F-55694F0F9A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45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575369-5B8D-4CEF-B43B-E64839AC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C6D604-2826-4D2B-B3B6-93F0F4306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AF0B4D-C96E-4E7C-95B4-7F99A2AA8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9E873-E65D-442B-8F64-963CBB341790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6CD265-FD3E-4334-9DD7-888DE7A14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DA6CC3-36CC-4964-8354-A3058B48A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8E5ED-3EC9-419B-A19F-55694F0F9A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28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459FD-DD66-4115-8C92-A53A91D0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CC470C7-0A51-4452-8E40-F0328FA5B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45" y="613607"/>
            <a:ext cx="2887587" cy="274748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FA99171-7ED7-48D4-901F-C436272DE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032" y="613607"/>
            <a:ext cx="2884683" cy="274748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4FCC1C5-57D2-46B0-92D3-1F0198421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44" y="3717337"/>
            <a:ext cx="2884683" cy="276491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05CB942-27CE-484E-B20A-565E640C11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129" y="3724633"/>
            <a:ext cx="2884684" cy="275762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90967FE-3F04-4AED-897A-D51D90F3CD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813" y="3717337"/>
            <a:ext cx="2905913" cy="27649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094D24A4-3EAE-49D2-963C-0DC60513093A}"/>
                  </a:ext>
                </a:extLst>
              </p:cNvPr>
              <p:cNvSpPr txBox="1"/>
              <p:nvPr/>
            </p:nvSpPr>
            <p:spPr>
              <a:xfrm>
                <a:off x="1696445" y="3361087"/>
                <a:ext cx="2310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=100,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094D24A4-3EAE-49D2-963C-0DC605130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445" y="3361087"/>
                <a:ext cx="231007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7926FEFE-EBC8-4870-B4D4-B1D9BA44CABC}"/>
                  </a:ext>
                </a:extLst>
              </p:cNvPr>
              <p:cNvSpPr txBox="1"/>
              <p:nvPr/>
            </p:nvSpPr>
            <p:spPr>
              <a:xfrm>
                <a:off x="7465813" y="6495604"/>
                <a:ext cx="2620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=10 000,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7926FEFE-EBC8-4870-B4D4-B1D9BA44C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813" y="6495604"/>
                <a:ext cx="26202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C3932695-9350-466B-A605-F77CE724D597}"/>
                  </a:ext>
                </a:extLst>
              </p:cNvPr>
              <p:cNvSpPr txBox="1"/>
              <p:nvPr/>
            </p:nvSpPr>
            <p:spPr>
              <a:xfrm>
                <a:off x="4581127" y="6492974"/>
                <a:ext cx="2620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=10 000,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C3932695-9350-466B-A605-F77CE724D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127" y="6492974"/>
                <a:ext cx="26202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DE4D1A7-4AB8-4C28-BA97-C3AF4745E29C}"/>
                  </a:ext>
                </a:extLst>
              </p:cNvPr>
              <p:cNvSpPr txBox="1"/>
              <p:nvPr/>
            </p:nvSpPr>
            <p:spPr>
              <a:xfrm>
                <a:off x="1696444" y="6495604"/>
                <a:ext cx="2518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=2 000,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DE4D1A7-4AB8-4C28-BA97-C3AF4745E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444" y="6495604"/>
                <a:ext cx="25182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C7D232F6-8B26-4453-BB8F-ABFDAB203AB9}"/>
                  </a:ext>
                </a:extLst>
              </p:cNvPr>
              <p:cNvSpPr txBox="1"/>
              <p:nvPr/>
            </p:nvSpPr>
            <p:spPr>
              <a:xfrm>
                <a:off x="4463716" y="3361087"/>
                <a:ext cx="2310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=500,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C7D232F6-8B26-4453-BB8F-ABFDAB203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716" y="3361087"/>
                <a:ext cx="231007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60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Silvia Gramling</dc:creator>
  <cp:lastModifiedBy>Silvia Gramling</cp:lastModifiedBy>
  <cp:revision>2</cp:revision>
  <dcterms:created xsi:type="dcterms:W3CDTF">2017-11-12T20:50:28Z</dcterms:created>
  <dcterms:modified xsi:type="dcterms:W3CDTF">2017-11-12T21:00:02Z</dcterms:modified>
</cp:coreProperties>
</file>