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theme/theme2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 id="2147483674" r:id="rId3"/>
    <p:sldMasterId id="2147483675" r:id="rId4"/>
    <p:sldMasterId id="2147483676" r:id="rId5"/>
    <p:sldMasterId id="2147483677" r:id="rId6"/>
    <p:sldMasterId id="2147483678" r:id="rId7"/>
    <p:sldMasterId id="2147483679" r:id="rId8"/>
    <p:sldMasterId id="2147483680" r:id="rId9"/>
    <p:sldMasterId id="2147483681" r:id="rId10"/>
    <p:sldMasterId id="2147483682" r:id="rId11"/>
    <p:sldMasterId id="2147483683" r:id="rId12"/>
    <p:sldMasterId id="2147483684" r:id="rId13"/>
    <p:sldMasterId id="2147483685" r:id="rId14"/>
    <p:sldMasterId id="2147483686" r:id="rId15"/>
    <p:sldMasterId id="2147483687" r:id="rId16"/>
    <p:sldMasterId id="2147483688" r:id="rId17"/>
    <p:sldMasterId id="2147483689" r:id="rId18"/>
    <p:sldMasterId id="2147483690" r:id="rId19"/>
    <p:sldMasterId id="2147483691" r:id="rId20"/>
    <p:sldMasterId id="2147483692" r:id="rId21"/>
    <p:sldMasterId id="2147483693" r:id="rId22"/>
    <p:sldMasterId id="2147483694" r:id="rId23"/>
    <p:sldMasterId id="2147483695" r:id="rId24"/>
  </p:sldMasterIdLst>
  <p:notesMasterIdLst>
    <p:notesMasterId r:id="rId37"/>
  </p:notes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Lst>
  <p:sldSz cx="9144000" cy="5143500" type="screen16x9"/>
  <p:notesSz cx="6858000" cy="9144000"/>
  <p:embeddedFontLst>
    <p:embeddedFont>
      <p:font typeface="Noto Sans Symbols" panose="020B0604020202020204" charset="0"/>
      <p:regular r:id="rId38"/>
      <p:bold r:id="rId39"/>
    </p:embeddedFont>
    <p:embeddedFont>
      <p:font typeface="Raleway" pitchFamily="2" charset="0"/>
      <p:regular r:id="rId40"/>
      <p:bold r:id="rId41"/>
      <p:italic r:id="rId42"/>
      <p:boldItalic r:id="rId43"/>
    </p:embeddedFont>
    <p:embeddedFont>
      <p:font typeface="Sorts Mill Goudy" panose="020B0604020202020204" charset="0"/>
      <p:regular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2.xml"/><Relationship Id="rId39" Type="http://schemas.openxmlformats.org/officeDocument/2006/relationships/font" Target="fonts/font2.fntdata"/><Relationship Id="rId21" Type="http://schemas.openxmlformats.org/officeDocument/2006/relationships/slideMaster" Target="slideMasters/slideMaster21.xml"/><Relationship Id="rId34" Type="http://schemas.openxmlformats.org/officeDocument/2006/relationships/slide" Target="slides/slide10.xml"/><Relationship Id="rId42"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5.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slide" Target="slides/slide12.xml"/><Relationship Id="rId49"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7.xml"/><Relationship Id="rId44" Type="http://schemas.openxmlformats.org/officeDocument/2006/relationships/font" Target="fonts/font7.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font" Target="fonts/font1.fntdata"/><Relationship Id="rId46" Type="http://schemas.openxmlformats.org/officeDocument/2006/relationships/presProps" Target="presProps.xml"/><Relationship Id="rId20" Type="http://schemas.openxmlformats.org/officeDocument/2006/relationships/slideMaster" Target="slideMasters/slideMaster20.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5" name="Google Shape;43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8"/>
        <p:cNvGrpSpPr/>
        <p:nvPr/>
      </p:nvGrpSpPr>
      <p:grpSpPr>
        <a:xfrm>
          <a:off x="0" y="0"/>
          <a:ext cx="0" cy="0"/>
          <a:chOff x="0" y="0"/>
          <a:chExt cx="0" cy="0"/>
        </a:xfrm>
      </p:grpSpPr>
      <p:sp>
        <p:nvSpPr>
          <p:cNvPr id="19" name="Google Shape;19;p2"/>
          <p:cNvSpPr txBox="1">
            <a:spLocks noGrp="1"/>
          </p:cNvSpPr>
          <p:nvPr>
            <p:ph type="title"/>
          </p:nvPr>
        </p:nvSpPr>
        <p:spPr>
          <a:xfrm>
            <a:off x="3911400" y="750600"/>
            <a:ext cx="4447800" cy="1058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_ONLY_1_1" type="blank">
  <p:cSld name="BLANK">
    <p:spTree>
      <p:nvGrpSpPr>
        <p:cNvPr id="1" name="Shape 12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_COLUMN_TEXT_1" type="blank">
  <p:cSld name="BLANK">
    <p:spTree>
      <p:nvGrpSpPr>
        <p:cNvPr id="1" name="Shape 1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_1_1_1_2" type="blank">
  <p:cSld name="BLANK">
    <p:spTree>
      <p:nvGrpSpPr>
        <p:cNvPr id="1" name="Shape 1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_1_1_1_1" type="blank">
  <p:cSld name="BLANK">
    <p:spTree>
      <p:nvGrpSpPr>
        <p:cNvPr id="1" name="Shape 1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_1_1_1_1_2" type="blank">
  <p:cSld name="BLANK">
    <p:spTree>
      <p:nvGrpSpPr>
        <p:cNvPr id="1" name="Shape 18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_1_1_1_1_1" type="blank">
  <p:cSld name="BLANK">
    <p:spTree>
      <p:nvGrpSpPr>
        <p:cNvPr id="1" name="Shape 195"/>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_1_1_1_1_1_1_1" type="blank">
  <p:cSld name="BLANK">
    <p:spTree>
      <p:nvGrpSpPr>
        <p:cNvPr id="1" name="Shape 207"/>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_1_1_1_1_1_1_1_1" type="blank">
  <p:cSld name="BLANK">
    <p:spTree>
      <p:nvGrpSpPr>
        <p:cNvPr id="1" name="Shape 21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_AND_TWO_COLUMNS" type="twoObj">
  <p:cSld name="TWO_OBJECTS">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3911400" y="750600"/>
            <a:ext cx="4447800" cy="1058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36"/>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33" name="Google Shape;233;p36"/>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48"/>
        <p:cNvGrpSpPr/>
        <p:nvPr/>
      </p:nvGrpSpPr>
      <p:grpSpPr>
        <a:xfrm>
          <a:off x="0" y="0"/>
          <a:ext cx="0" cy="0"/>
          <a:chOff x="0" y="0"/>
          <a:chExt cx="0" cy="0"/>
        </a:xfrm>
      </p:grpSpPr>
      <p:sp>
        <p:nvSpPr>
          <p:cNvPr id="249" name="Google Shape;249;p38"/>
          <p:cNvSpPr txBox="1">
            <a:spLocks noGrp="1"/>
          </p:cNvSpPr>
          <p:nvPr>
            <p:ph type="title"/>
          </p:nvPr>
        </p:nvSpPr>
        <p:spPr>
          <a:xfrm>
            <a:off x="3911400" y="750600"/>
            <a:ext cx="4447800" cy="1058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32"/>
        <p:cNvGrpSpPr/>
        <p:nvPr/>
      </p:nvGrpSpPr>
      <p:grpSpPr>
        <a:xfrm>
          <a:off x="0" y="0"/>
          <a:ext cx="0" cy="0"/>
          <a:chOff x="0" y="0"/>
          <a:chExt cx="0" cy="0"/>
        </a:xfrm>
      </p:grpSpPr>
      <p:sp>
        <p:nvSpPr>
          <p:cNvPr id="33" name="Google Shape;33;p4"/>
          <p:cNvSpPr txBox="1">
            <a:spLocks noGrp="1"/>
          </p:cNvSpPr>
          <p:nvPr>
            <p:ph type="title"/>
          </p:nvPr>
        </p:nvSpPr>
        <p:spPr>
          <a:xfrm>
            <a:off x="3911400" y="750600"/>
            <a:ext cx="4447800" cy="1058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_COLUMN_TEXT" type="blank">
  <p:cSld name="BLANK">
    <p:spTree>
      <p:nvGrpSpPr>
        <p:cNvPr id="1" name="Shape 261"/>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_POINT" type="blank">
  <p:cSld name="BLANK">
    <p:spTree>
      <p:nvGrpSpPr>
        <p:cNvPr id="1" name="Shape 274"/>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_ONLY" type="blank">
  <p:cSld name="BLANK">
    <p:spTree>
      <p:nvGrpSpPr>
        <p:cNvPr id="1" name="Shape 28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imple-light-2" type="blank">
  <p:cSld name="BLANK">
    <p:spTree>
      <p:nvGrpSpPr>
        <p:cNvPr id="1" name="Shape 289"/>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USTOM" type="blank">
  <p:cSld name="BLANK">
    <p:spTree>
      <p:nvGrpSpPr>
        <p:cNvPr id="1" name="Shape 29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blank">
  <p:cSld name="BLANK">
    <p:spTree>
      <p:nvGrpSpPr>
        <p:cNvPr id="1" name="Shape 4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_TITLE_AND_DESCRIPTION"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_3_1" type="blank">
  <p:cSld name="BLANK">
    <p:spTree>
      <p:nvGrpSpPr>
        <p:cNvPr id="1" name="Shape 7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_NUMBER" type="blank">
  <p:cSld name="BLANK">
    <p:spTree>
      <p:nvGrpSpPr>
        <p:cNvPr id="1" name="Shape 8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_1_1" type="blank">
  <p:cSld name="BLANK">
    <p:spTree>
      <p:nvGrpSpPr>
        <p:cNvPr id="1" name="Shape 10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_ONLY_1" type="blank">
  <p:cSld name="BLANK">
    <p:spTree>
      <p:nvGrpSpPr>
        <p:cNvPr id="1" name="Shape 1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176040" y="453600"/>
            <a:ext cx="8791560" cy="4235760"/>
          </a:xfrm>
          <a:prstGeom prst="roundRect">
            <a:avLst>
              <a:gd name="adj" fmla="val 16667"/>
            </a:avLst>
          </a:prstGeom>
          <a:noFill/>
          <a:ln w="9525" cap="flat" cmpd="sng">
            <a:solidFill>
              <a:srgbClr val="D4C8A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grpSp>
        <p:nvGrpSpPr>
          <p:cNvPr id="7" name="Google Shape;7;p1"/>
          <p:cNvGrpSpPr/>
          <p:nvPr/>
        </p:nvGrpSpPr>
        <p:grpSpPr>
          <a:xfrm>
            <a:off x="-11520" y="0"/>
            <a:ext cx="9155520" cy="5178240"/>
            <a:chOff x="-11520" y="0"/>
            <a:chExt cx="9155520" cy="5178240"/>
          </a:xfrm>
        </p:grpSpPr>
        <p:grpSp>
          <p:nvGrpSpPr>
            <p:cNvPr id="8" name="Google Shape;8;p1"/>
            <p:cNvGrpSpPr/>
            <p:nvPr/>
          </p:nvGrpSpPr>
          <p:grpSpPr>
            <a:xfrm>
              <a:off x="-11520" y="0"/>
              <a:ext cx="667440" cy="667440"/>
              <a:chOff x="-11520" y="0"/>
              <a:chExt cx="667440" cy="667440"/>
            </a:xfrm>
          </p:grpSpPr>
          <p:sp>
            <p:nvSpPr>
              <p:cNvPr id="9" name="Google Shape;9;p1"/>
              <p:cNvSpPr/>
              <p:nvPr/>
            </p:nvSpPr>
            <p:spPr>
              <a:xfrm>
                <a:off x="-11520" y="0"/>
                <a:ext cx="667440" cy="502920"/>
              </a:xfrm>
              <a:custGeom>
                <a:avLst/>
                <a:gdLst/>
                <a:ahLst/>
                <a:cxnLst/>
                <a:rect l="l" t="t" r="r" b="b"/>
                <a:pathLst>
                  <a:path w="894" h="676" extrusionOk="0">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0" name="Google Shape;10;p1"/>
              <p:cNvSpPr/>
              <p:nvPr/>
            </p:nvSpPr>
            <p:spPr>
              <a:xfrm>
                <a:off x="-11520" y="0"/>
                <a:ext cx="660960" cy="177480"/>
              </a:xfrm>
              <a:custGeom>
                <a:avLst/>
                <a:gdLst/>
                <a:ahLst/>
                <a:cxnLst/>
                <a:rect l="l" t="t" r="r" b="b"/>
                <a:pathLst>
                  <a:path w="887" h="239" extrusionOk="0">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1" name="Google Shape;11;p1"/>
              <p:cNvSpPr/>
              <p:nvPr/>
            </p:nvSpPr>
            <p:spPr>
              <a:xfrm>
                <a:off x="-11520" y="0"/>
                <a:ext cx="667440" cy="667440"/>
              </a:xfrm>
              <a:custGeom>
                <a:avLst/>
                <a:gdLst/>
                <a:ahLst/>
                <a:cxnLst/>
                <a:rect l="l" t="t" r="r" b="b"/>
                <a:pathLst>
                  <a:path w="895" h="894" extrusionOk="0">
                    <a:moveTo>
                      <a:pt x="12" y="893"/>
                    </a:moveTo>
                    <a:lnTo>
                      <a:pt x="0" y="881"/>
                    </a:lnTo>
                    <a:lnTo>
                      <a:pt x="882" y="0"/>
                    </a:lnTo>
                    <a:lnTo>
                      <a:pt x="894" y="12"/>
                    </a:lnTo>
                    <a:lnTo>
                      <a:pt x="12" y="89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12" name="Google Shape;12;p1"/>
            <p:cNvGrpSpPr/>
            <p:nvPr/>
          </p:nvGrpSpPr>
          <p:grpSpPr>
            <a:xfrm>
              <a:off x="8476560" y="4510800"/>
              <a:ext cx="667440" cy="667440"/>
              <a:chOff x="8476560" y="4510800"/>
              <a:chExt cx="667440" cy="667440"/>
            </a:xfrm>
          </p:grpSpPr>
          <p:sp>
            <p:nvSpPr>
              <p:cNvPr id="13" name="Google Shape;13;p1"/>
              <p:cNvSpPr/>
              <p:nvPr/>
            </p:nvSpPr>
            <p:spPr>
              <a:xfrm rot="10800000">
                <a:off x="8476560" y="4675320"/>
                <a:ext cx="667440" cy="502920"/>
              </a:xfrm>
              <a:custGeom>
                <a:avLst/>
                <a:gdLst/>
                <a:ahLst/>
                <a:cxnLst/>
                <a:rect l="l" t="t" r="r" b="b"/>
                <a:pathLst>
                  <a:path w="894" h="676" extrusionOk="0">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4" name="Google Shape;14;p1"/>
              <p:cNvSpPr/>
              <p:nvPr/>
            </p:nvSpPr>
            <p:spPr>
              <a:xfrm rot="10800000">
                <a:off x="8483040" y="5000760"/>
                <a:ext cx="660960" cy="177480"/>
              </a:xfrm>
              <a:custGeom>
                <a:avLst/>
                <a:gdLst/>
                <a:ahLst/>
                <a:cxnLst/>
                <a:rect l="l" t="t" r="r" b="b"/>
                <a:pathLst>
                  <a:path w="887" h="239" extrusionOk="0">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5" name="Google Shape;15;p1"/>
              <p:cNvSpPr/>
              <p:nvPr/>
            </p:nvSpPr>
            <p:spPr>
              <a:xfrm rot="10800000">
                <a:off x="8476560" y="4510800"/>
                <a:ext cx="667440" cy="667440"/>
              </a:xfrm>
              <a:custGeom>
                <a:avLst/>
                <a:gdLst/>
                <a:ahLst/>
                <a:cxnLst/>
                <a:rect l="l" t="t" r="r" b="b"/>
                <a:pathLst>
                  <a:path w="895" h="894" extrusionOk="0">
                    <a:moveTo>
                      <a:pt x="12" y="893"/>
                    </a:moveTo>
                    <a:lnTo>
                      <a:pt x="0" y="881"/>
                    </a:lnTo>
                    <a:lnTo>
                      <a:pt x="882" y="0"/>
                    </a:lnTo>
                    <a:lnTo>
                      <a:pt x="894" y="12"/>
                    </a:lnTo>
                    <a:lnTo>
                      <a:pt x="12" y="89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sp>
        <p:nvSpPr>
          <p:cNvPr id="16" name="Google Shape;16;p1"/>
          <p:cNvSpPr txBox="1">
            <a:spLocks noGrp="1"/>
          </p:cNvSpPr>
          <p:nvPr>
            <p:ph type="title"/>
          </p:nvPr>
        </p:nvSpPr>
        <p:spPr>
          <a:xfrm>
            <a:off x="1072440" y="1204200"/>
            <a:ext cx="5065560" cy="212544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 name="Google Shape;17;p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19"/>
          <p:cNvSpPr/>
          <p:nvPr/>
        </p:nvSpPr>
        <p:spPr>
          <a:xfrm>
            <a:off x="176040" y="213480"/>
            <a:ext cx="8791560" cy="4716720"/>
          </a:xfrm>
          <a:prstGeom prst="roundRect">
            <a:avLst>
              <a:gd name="adj" fmla="val 16667"/>
            </a:avLst>
          </a:prstGeom>
          <a:noFill/>
          <a:ln w="9525" cap="flat" cmpd="sng">
            <a:solidFill>
              <a:srgbClr val="D4C8A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sp>
        <p:nvSpPr>
          <p:cNvPr id="114" name="Google Shape;114;p19"/>
          <p:cNvSpPr txBox="1">
            <a:spLocks noGrp="1"/>
          </p:cNvSpPr>
          <p:nvPr>
            <p:ph type="title"/>
          </p:nvPr>
        </p:nvSpPr>
        <p:spPr>
          <a:xfrm>
            <a:off x="720000" y="444960"/>
            <a:ext cx="7703640" cy="57240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grpSp>
        <p:nvGrpSpPr>
          <p:cNvPr id="115" name="Google Shape;115;p19"/>
          <p:cNvGrpSpPr/>
          <p:nvPr/>
        </p:nvGrpSpPr>
        <p:grpSpPr>
          <a:xfrm>
            <a:off x="97560" y="115920"/>
            <a:ext cx="8947080" cy="4911480"/>
            <a:chOff x="97560" y="115920"/>
            <a:chExt cx="8947080" cy="4911480"/>
          </a:xfrm>
        </p:grpSpPr>
        <p:grpSp>
          <p:nvGrpSpPr>
            <p:cNvPr id="116" name="Google Shape;116;p19"/>
            <p:cNvGrpSpPr/>
            <p:nvPr/>
          </p:nvGrpSpPr>
          <p:grpSpPr>
            <a:xfrm>
              <a:off x="8733600" y="4725720"/>
              <a:ext cx="311040" cy="301680"/>
              <a:chOff x="8733600" y="4725720"/>
              <a:chExt cx="311040" cy="301680"/>
            </a:xfrm>
          </p:grpSpPr>
          <p:sp>
            <p:nvSpPr>
              <p:cNvPr id="117" name="Google Shape;117;p19"/>
              <p:cNvSpPr/>
              <p:nvPr/>
            </p:nvSpPr>
            <p:spPr>
              <a:xfrm flipH="1">
                <a:off x="8883000" y="4725720"/>
                <a:ext cx="161640" cy="161640"/>
              </a:xfrm>
              <a:custGeom>
                <a:avLst/>
                <a:gdLst/>
                <a:ahLst/>
                <a:cxnLst/>
                <a:rect l="l" t="t" r="r" b="b"/>
                <a:pathLst>
                  <a:path w="230" h="231" extrusionOk="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18" name="Google Shape;118;p19"/>
              <p:cNvSpPr/>
              <p:nvPr/>
            </p:nvSpPr>
            <p:spPr>
              <a:xfrm flipH="1">
                <a:off x="8883000" y="4865760"/>
                <a:ext cx="161640" cy="161640"/>
              </a:xfrm>
              <a:custGeom>
                <a:avLst/>
                <a:gdLst/>
                <a:ahLst/>
                <a:cxnLst/>
                <a:rect l="l" t="t" r="r" b="b"/>
                <a:pathLst>
                  <a:path w="230" h="230" extrusionOk="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19" name="Google Shape;119;p19"/>
              <p:cNvSpPr/>
              <p:nvPr/>
            </p:nvSpPr>
            <p:spPr>
              <a:xfrm flipH="1">
                <a:off x="8733600" y="4865760"/>
                <a:ext cx="161640" cy="161640"/>
              </a:xfrm>
              <a:custGeom>
                <a:avLst/>
                <a:gdLst/>
                <a:ahLst/>
                <a:cxnLst/>
                <a:rect l="l" t="t" r="r" b="b"/>
                <a:pathLst>
                  <a:path w="230" h="230" extrusionOk="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20" name="Google Shape;120;p19"/>
              <p:cNvSpPr/>
              <p:nvPr/>
            </p:nvSpPr>
            <p:spPr>
              <a:xfrm flipH="1">
                <a:off x="8733600" y="4725720"/>
                <a:ext cx="161640" cy="161640"/>
              </a:xfrm>
              <a:custGeom>
                <a:avLst/>
                <a:gdLst/>
                <a:ahLst/>
                <a:cxnLst/>
                <a:rect l="l" t="t" r="r" b="b"/>
                <a:pathLst>
                  <a:path w="230" h="230" extrusionOk="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121" name="Google Shape;121;p19"/>
            <p:cNvGrpSpPr/>
            <p:nvPr/>
          </p:nvGrpSpPr>
          <p:grpSpPr>
            <a:xfrm>
              <a:off x="97560" y="115920"/>
              <a:ext cx="311040" cy="301680"/>
              <a:chOff x="97560" y="115920"/>
              <a:chExt cx="311040" cy="301680"/>
            </a:xfrm>
          </p:grpSpPr>
          <p:sp>
            <p:nvSpPr>
              <p:cNvPr id="122" name="Google Shape;122;p19"/>
              <p:cNvSpPr/>
              <p:nvPr/>
            </p:nvSpPr>
            <p:spPr>
              <a:xfrm flipH="1">
                <a:off x="246960" y="115920"/>
                <a:ext cx="161640" cy="161640"/>
              </a:xfrm>
              <a:custGeom>
                <a:avLst/>
                <a:gdLst/>
                <a:ahLst/>
                <a:cxnLst/>
                <a:rect l="l" t="t" r="r" b="b"/>
                <a:pathLst>
                  <a:path w="230" h="231" extrusionOk="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23" name="Google Shape;123;p19"/>
              <p:cNvSpPr/>
              <p:nvPr/>
            </p:nvSpPr>
            <p:spPr>
              <a:xfrm flipH="1">
                <a:off x="246960" y="255960"/>
                <a:ext cx="161640" cy="161640"/>
              </a:xfrm>
              <a:custGeom>
                <a:avLst/>
                <a:gdLst/>
                <a:ahLst/>
                <a:cxnLst/>
                <a:rect l="l" t="t" r="r" b="b"/>
                <a:pathLst>
                  <a:path w="230" h="230" extrusionOk="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24" name="Google Shape;124;p19"/>
              <p:cNvSpPr/>
              <p:nvPr/>
            </p:nvSpPr>
            <p:spPr>
              <a:xfrm flipH="1">
                <a:off x="97560" y="255960"/>
                <a:ext cx="161640" cy="161640"/>
              </a:xfrm>
              <a:custGeom>
                <a:avLst/>
                <a:gdLst/>
                <a:ahLst/>
                <a:cxnLst/>
                <a:rect l="l" t="t" r="r" b="b"/>
                <a:pathLst>
                  <a:path w="230" h="230" extrusionOk="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25" name="Google Shape;125;p19"/>
              <p:cNvSpPr/>
              <p:nvPr/>
            </p:nvSpPr>
            <p:spPr>
              <a:xfrm flipH="1">
                <a:off x="97560" y="115920"/>
                <a:ext cx="161640" cy="161640"/>
              </a:xfrm>
              <a:custGeom>
                <a:avLst/>
                <a:gdLst/>
                <a:ahLst/>
                <a:cxnLst/>
                <a:rect l="l" t="t" r="r" b="b"/>
                <a:pathLst>
                  <a:path w="230" h="230" extrusionOk="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21"/>
          <p:cNvSpPr/>
          <p:nvPr/>
        </p:nvSpPr>
        <p:spPr>
          <a:xfrm>
            <a:off x="176040" y="213480"/>
            <a:ext cx="8791560" cy="4716720"/>
          </a:xfrm>
          <a:prstGeom prst="roundRect">
            <a:avLst>
              <a:gd name="adj" fmla="val 16667"/>
            </a:avLst>
          </a:prstGeom>
          <a:noFill/>
          <a:ln w="9525" cap="flat" cmpd="sng">
            <a:solidFill>
              <a:srgbClr val="D4C8A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grpSp>
        <p:nvGrpSpPr>
          <p:cNvPr id="129" name="Google Shape;129;p21"/>
          <p:cNvGrpSpPr/>
          <p:nvPr/>
        </p:nvGrpSpPr>
        <p:grpSpPr>
          <a:xfrm>
            <a:off x="-140294" y="-128414"/>
            <a:ext cx="9424227" cy="5400507"/>
            <a:chOff x="-140294" y="-128414"/>
            <a:chExt cx="9424227" cy="5400507"/>
          </a:xfrm>
        </p:grpSpPr>
        <p:grpSp>
          <p:nvGrpSpPr>
            <p:cNvPr id="130" name="Google Shape;130;p21"/>
            <p:cNvGrpSpPr/>
            <p:nvPr/>
          </p:nvGrpSpPr>
          <p:grpSpPr>
            <a:xfrm>
              <a:off x="-140294" y="4734466"/>
              <a:ext cx="537627" cy="537627"/>
              <a:chOff x="-140294" y="4734466"/>
              <a:chExt cx="537627" cy="537627"/>
            </a:xfrm>
          </p:grpSpPr>
          <p:sp>
            <p:nvSpPr>
              <p:cNvPr id="131" name="Google Shape;131;p21"/>
              <p:cNvSpPr/>
              <p:nvPr/>
            </p:nvSpPr>
            <p:spPr>
              <a:xfrm rot="-2700000">
                <a:off x="-61560" y="4813200"/>
                <a:ext cx="380160" cy="380160"/>
              </a:xfrm>
              <a:custGeom>
                <a:avLst/>
                <a:gdLst/>
                <a:ahLst/>
                <a:cxnLst/>
                <a:rect l="l" t="t" r="r" b="b"/>
                <a:pathLst>
                  <a:path w="947" h="946" extrusionOk="0">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32" name="Google Shape;132;p21"/>
              <p:cNvSpPr/>
              <p:nvPr/>
            </p:nvSpPr>
            <p:spPr>
              <a:xfrm rot="-2700000">
                <a:off x="-17640" y="4858200"/>
                <a:ext cx="290520" cy="289080"/>
              </a:xfrm>
              <a:custGeom>
                <a:avLst/>
                <a:gdLst/>
                <a:ahLst/>
                <a:cxnLst/>
                <a:rect l="l" t="t" r="r" b="b"/>
                <a:pathLst>
                  <a:path w="823" h="822" extrusionOk="0">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133" name="Google Shape;133;p21"/>
            <p:cNvGrpSpPr/>
            <p:nvPr/>
          </p:nvGrpSpPr>
          <p:grpSpPr>
            <a:xfrm>
              <a:off x="8746306" y="-128414"/>
              <a:ext cx="537627" cy="537627"/>
              <a:chOff x="8746306" y="-128414"/>
              <a:chExt cx="537627" cy="537627"/>
            </a:xfrm>
          </p:grpSpPr>
          <p:sp>
            <p:nvSpPr>
              <p:cNvPr id="134" name="Google Shape;134;p21"/>
              <p:cNvSpPr/>
              <p:nvPr/>
            </p:nvSpPr>
            <p:spPr>
              <a:xfrm rot="-2700000">
                <a:off x="8825040" y="-49680"/>
                <a:ext cx="380160" cy="380160"/>
              </a:xfrm>
              <a:custGeom>
                <a:avLst/>
                <a:gdLst/>
                <a:ahLst/>
                <a:cxnLst/>
                <a:rect l="l" t="t" r="r" b="b"/>
                <a:pathLst>
                  <a:path w="947" h="946" extrusionOk="0">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35" name="Google Shape;135;p21"/>
              <p:cNvSpPr/>
              <p:nvPr/>
            </p:nvSpPr>
            <p:spPr>
              <a:xfrm rot="-2700000">
                <a:off x="8869320" y="-4680"/>
                <a:ext cx="290520" cy="289080"/>
              </a:xfrm>
              <a:custGeom>
                <a:avLst/>
                <a:gdLst/>
                <a:ahLst/>
                <a:cxnLst/>
                <a:rect l="l" t="t" r="r" b="b"/>
                <a:pathLst>
                  <a:path w="823" h="822" extrusionOk="0">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sp>
        <p:nvSpPr>
          <p:cNvPr id="136" name="Google Shape;136;p21"/>
          <p:cNvSpPr txBox="1">
            <a:spLocks noGrp="1"/>
          </p:cNvSpPr>
          <p:nvPr>
            <p:ph type="title"/>
          </p:nvPr>
        </p:nvSpPr>
        <p:spPr>
          <a:xfrm>
            <a:off x="720000" y="444960"/>
            <a:ext cx="7703640" cy="57240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37" name="Google Shape;137;p21"/>
          <p:cNvSpPr txBox="1">
            <a:spLocks noGrp="1"/>
          </p:cNvSpPr>
          <p:nvPr>
            <p:ph type="body" idx="1"/>
          </p:nvPr>
        </p:nvSpPr>
        <p:spPr>
          <a:xfrm>
            <a:off x="720000" y="1076400"/>
            <a:ext cx="7703640" cy="1081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grpSp>
        <p:nvGrpSpPr>
          <p:cNvPr id="140" name="Google Shape;140;p23"/>
          <p:cNvGrpSpPr/>
          <p:nvPr/>
        </p:nvGrpSpPr>
        <p:grpSpPr>
          <a:xfrm>
            <a:off x="-11160" y="-17280"/>
            <a:ext cx="9154800" cy="5177520"/>
            <a:chOff x="-11160" y="-17280"/>
            <a:chExt cx="9154800" cy="5177520"/>
          </a:xfrm>
        </p:grpSpPr>
        <p:grpSp>
          <p:nvGrpSpPr>
            <p:cNvPr id="141" name="Google Shape;141;p23"/>
            <p:cNvGrpSpPr/>
            <p:nvPr/>
          </p:nvGrpSpPr>
          <p:grpSpPr>
            <a:xfrm>
              <a:off x="8476200" y="-17280"/>
              <a:ext cx="667440" cy="667440"/>
              <a:chOff x="8476200" y="-17280"/>
              <a:chExt cx="667440" cy="667440"/>
            </a:xfrm>
          </p:grpSpPr>
          <p:sp>
            <p:nvSpPr>
              <p:cNvPr id="142" name="Google Shape;142;p23"/>
              <p:cNvSpPr/>
              <p:nvPr/>
            </p:nvSpPr>
            <p:spPr>
              <a:xfrm flipH="1">
                <a:off x="8476200" y="-17280"/>
                <a:ext cx="667440" cy="502920"/>
              </a:xfrm>
              <a:custGeom>
                <a:avLst/>
                <a:gdLst/>
                <a:ahLst/>
                <a:cxnLst/>
                <a:rect l="l" t="t" r="r" b="b"/>
                <a:pathLst>
                  <a:path w="894" h="676" extrusionOk="0">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43" name="Google Shape;143;p23"/>
              <p:cNvSpPr/>
              <p:nvPr/>
            </p:nvSpPr>
            <p:spPr>
              <a:xfrm flipH="1">
                <a:off x="8482680" y="-17280"/>
                <a:ext cx="660960" cy="177480"/>
              </a:xfrm>
              <a:custGeom>
                <a:avLst/>
                <a:gdLst/>
                <a:ahLst/>
                <a:cxnLst/>
                <a:rect l="l" t="t" r="r" b="b"/>
                <a:pathLst>
                  <a:path w="887" h="239" extrusionOk="0">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44" name="Google Shape;144;p23"/>
              <p:cNvSpPr/>
              <p:nvPr/>
            </p:nvSpPr>
            <p:spPr>
              <a:xfrm flipH="1">
                <a:off x="8476200" y="-17280"/>
                <a:ext cx="667440" cy="667440"/>
              </a:xfrm>
              <a:custGeom>
                <a:avLst/>
                <a:gdLst/>
                <a:ahLst/>
                <a:cxnLst/>
                <a:rect l="l" t="t" r="r" b="b"/>
                <a:pathLst>
                  <a:path w="895" h="894" extrusionOk="0">
                    <a:moveTo>
                      <a:pt x="12" y="893"/>
                    </a:moveTo>
                    <a:lnTo>
                      <a:pt x="0" y="881"/>
                    </a:lnTo>
                    <a:lnTo>
                      <a:pt x="882" y="0"/>
                    </a:lnTo>
                    <a:lnTo>
                      <a:pt x="894" y="12"/>
                    </a:lnTo>
                    <a:lnTo>
                      <a:pt x="12" y="89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145" name="Google Shape;145;p23"/>
            <p:cNvGrpSpPr/>
            <p:nvPr/>
          </p:nvGrpSpPr>
          <p:grpSpPr>
            <a:xfrm>
              <a:off x="-11160" y="4492800"/>
              <a:ext cx="667440" cy="667440"/>
              <a:chOff x="-11160" y="4492800"/>
              <a:chExt cx="667440" cy="667440"/>
            </a:xfrm>
          </p:grpSpPr>
          <p:sp>
            <p:nvSpPr>
              <p:cNvPr id="146" name="Google Shape;146;p23"/>
              <p:cNvSpPr/>
              <p:nvPr/>
            </p:nvSpPr>
            <p:spPr>
              <a:xfrm rot="10800000" flipH="1">
                <a:off x="-11160" y="4656600"/>
                <a:ext cx="667440" cy="502920"/>
              </a:xfrm>
              <a:custGeom>
                <a:avLst/>
                <a:gdLst/>
                <a:ahLst/>
                <a:cxnLst/>
                <a:rect l="l" t="t" r="r" b="b"/>
                <a:pathLst>
                  <a:path w="894" h="676" extrusionOk="0">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47" name="Google Shape;147;p23"/>
              <p:cNvSpPr/>
              <p:nvPr/>
            </p:nvSpPr>
            <p:spPr>
              <a:xfrm rot="10800000" flipH="1">
                <a:off x="-11160" y="4982400"/>
                <a:ext cx="660960" cy="177480"/>
              </a:xfrm>
              <a:custGeom>
                <a:avLst/>
                <a:gdLst/>
                <a:ahLst/>
                <a:cxnLst/>
                <a:rect l="l" t="t" r="r" b="b"/>
                <a:pathLst>
                  <a:path w="887" h="239" extrusionOk="0">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48" name="Google Shape;148;p23"/>
              <p:cNvSpPr/>
              <p:nvPr/>
            </p:nvSpPr>
            <p:spPr>
              <a:xfrm rot="10800000" flipH="1">
                <a:off x="-11160" y="4492800"/>
                <a:ext cx="667440" cy="667440"/>
              </a:xfrm>
              <a:custGeom>
                <a:avLst/>
                <a:gdLst/>
                <a:ahLst/>
                <a:cxnLst/>
                <a:rect l="l" t="t" r="r" b="b"/>
                <a:pathLst>
                  <a:path w="895" h="894" extrusionOk="0">
                    <a:moveTo>
                      <a:pt x="12" y="893"/>
                    </a:moveTo>
                    <a:lnTo>
                      <a:pt x="0" y="881"/>
                    </a:lnTo>
                    <a:lnTo>
                      <a:pt x="882" y="0"/>
                    </a:lnTo>
                    <a:lnTo>
                      <a:pt x="894" y="12"/>
                    </a:lnTo>
                    <a:lnTo>
                      <a:pt x="12" y="89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sp>
        <p:nvSpPr>
          <p:cNvPr id="149" name="Google Shape;149;p23"/>
          <p:cNvSpPr/>
          <p:nvPr/>
        </p:nvSpPr>
        <p:spPr>
          <a:xfrm>
            <a:off x="176040" y="213480"/>
            <a:ext cx="8791560" cy="4716720"/>
          </a:xfrm>
          <a:prstGeom prst="roundRect">
            <a:avLst>
              <a:gd name="adj" fmla="val 16667"/>
            </a:avLst>
          </a:prstGeom>
          <a:noFill/>
          <a:ln w="9525" cap="flat" cmpd="sng">
            <a:solidFill>
              <a:srgbClr val="D4C8A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sp>
        <p:nvSpPr>
          <p:cNvPr id="150" name="Google Shape;150;p23"/>
          <p:cNvSpPr txBox="1">
            <a:spLocks noGrp="1"/>
          </p:cNvSpPr>
          <p:nvPr>
            <p:ph type="title"/>
          </p:nvPr>
        </p:nvSpPr>
        <p:spPr>
          <a:xfrm>
            <a:off x="720000" y="444960"/>
            <a:ext cx="7703640" cy="57240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25"/>
          <p:cNvSpPr/>
          <p:nvPr/>
        </p:nvSpPr>
        <p:spPr>
          <a:xfrm>
            <a:off x="176040" y="213480"/>
            <a:ext cx="8791560" cy="4716720"/>
          </a:xfrm>
          <a:prstGeom prst="roundRect">
            <a:avLst>
              <a:gd name="adj" fmla="val 16667"/>
            </a:avLst>
          </a:prstGeom>
          <a:noFill/>
          <a:ln w="9525" cap="flat" cmpd="sng">
            <a:solidFill>
              <a:srgbClr val="D4C8A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grpSp>
        <p:nvGrpSpPr>
          <p:cNvPr id="154" name="Google Shape;154;p25"/>
          <p:cNvGrpSpPr/>
          <p:nvPr/>
        </p:nvGrpSpPr>
        <p:grpSpPr>
          <a:xfrm>
            <a:off x="-140294" y="-128414"/>
            <a:ext cx="9424227" cy="5400507"/>
            <a:chOff x="-140294" y="-128414"/>
            <a:chExt cx="9424227" cy="5400507"/>
          </a:xfrm>
        </p:grpSpPr>
        <p:grpSp>
          <p:nvGrpSpPr>
            <p:cNvPr id="155" name="Google Shape;155;p25"/>
            <p:cNvGrpSpPr/>
            <p:nvPr/>
          </p:nvGrpSpPr>
          <p:grpSpPr>
            <a:xfrm>
              <a:off x="-140294" y="4734466"/>
              <a:ext cx="537627" cy="537627"/>
              <a:chOff x="-140294" y="4734466"/>
              <a:chExt cx="537627" cy="537627"/>
            </a:xfrm>
          </p:grpSpPr>
          <p:sp>
            <p:nvSpPr>
              <p:cNvPr id="156" name="Google Shape;156;p25"/>
              <p:cNvSpPr/>
              <p:nvPr/>
            </p:nvSpPr>
            <p:spPr>
              <a:xfrm rot="-2700000">
                <a:off x="-61560" y="4813200"/>
                <a:ext cx="380160" cy="380160"/>
              </a:xfrm>
              <a:custGeom>
                <a:avLst/>
                <a:gdLst/>
                <a:ahLst/>
                <a:cxnLst/>
                <a:rect l="l" t="t" r="r" b="b"/>
                <a:pathLst>
                  <a:path w="947" h="946" extrusionOk="0">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57" name="Google Shape;157;p25"/>
              <p:cNvSpPr/>
              <p:nvPr/>
            </p:nvSpPr>
            <p:spPr>
              <a:xfrm rot="-2700000">
                <a:off x="-17640" y="4858200"/>
                <a:ext cx="290520" cy="289080"/>
              </a:xfrm>
              <a:custGeom>
                <a:avLst/>
                <a:gdLst/>
                <a:ahLst/>
                <a:cxnLst/>
                <a:rect l="l" t="t" r="r" b="b"/>
                <a:pathLst>
                  <a:path w="823" h="822" extrusionOk="0">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158" name="Google Shape;158;p25"/>
            <p:cNvGrpSpPr/>
            <p:nvPr/>
          </p:nvGrpSpPr>
          <p:grpSpPr>
            <a:xfrm>
              <a:off x="8746306" y="-128414"/>
              <a:ext cx="537627" cy="537627"/>
              <a:chOff x="8746306" y="-128414"/>
              <a:chExt cx="537627" cy="537627"/>
            </a:xfrm>
          </p:grpSpPr>
          <p:sp>
            <p:nvSpPr>
              <p:cNvPr id="159" name="Google Shape;159;p25"/>
              <p:cNvSpPr/>
              <p:nvPr/>
            </p:nvSpPr>
            <p:spPr>
              <a:xfrm rot="-2700000">
                <a:off x="8825040" y="-49680"/>
                <a:ext cx="380160" cy="380160"/>
              </a:xfrm>
              <a:custGeom>
                <a:avLst/>
                <a:gdLst/>
                <a:ahLst/>
                <a:cxnLst/>
                <a:rect l="l" t="t" r="r" b="b"/>
                <a:pathLst>
                  <a:path w="947" h="946" extrusionOk="0">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60" name="Google Shape;160;p25"/>
              <p:cNvSpPr/>
              <p:nvPr/>
            </p:nvSpPr>
            <p:spPr>
              <a:xfrm rot="-2700000">
                <a:off x="8869320" y="-4680"/>
                <a:ext cx="290520" cy="289080"/>
              </a:xfrm>
              <a:custGeom>
                <a:avLst/>
                <a:gdLst/>
                <a:ahLst/>
                <a:cxnLst/>
                <a:rect l="l" t="t" r="r" b="b"/>
                <a:pathLst>
                  <a:path w="823" h="822" extrusionOk="0">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sp>
        <p:nvSpPr>
          <p:cNvPr id="161" name="Google Shape;161;p25"/>
          <p:cNvSpPr txBox="1">
            <a:spLocks noGrp="1"/>
          </p:cNvSpPr>
          <p:nvPr>
            <p:ph type="title"/>
          </p:nvPr>
        </p:nvSpPr>
        <p:spPr>
          <a:xfrm>
            <a:off x="720000" y="444960"/>
            <a:ext cx="7703640" cy="57240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27"/>
          <p:cNvSpPr/>
          <p:nvPr/>
        </p:nvSpPr>
        <p:spPr>
          <a:xfrm>
            <a:off x="176040" y="213480"/>
            <a:ext cx="8791560" cy="4716720"/>
          </a:xfrm>
          <a:prstGeom prst="roundRect">
            <a:avLst>
              <a:gd name="adj" fmla="val 16667"/>
            </a:avLst>
          </a:prstGeom>
          <a:noFill/>
          <a:ln w="9525" cap="flat" cmpd="sng">
            <a:solidFill>
              <a:srgbClr val="D4C8A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grpSp>
        <p:nvGrpSpPr>
          <p:cNvPr id="165" name="Google Shape;165;p27"/>
          <p:cNvGrpSpPr/>
          <p:nvPr/>
        </p:nvGrpSpPr>
        <p:grpSpPr>
          <a:xfrm>
            <a:off x="97560" y="115920"/>
            <a:ext cx="8947080" cy="4911480"/>
            <a:chOff x="97560" y="115920"/>
            <a:chExt cx="8947080" cy="4911480"/>
          </a:xfrm>
        </p:grpSpPr>
        <p:grpSp>
          <p:nvGrpSpPr>
            <p:cNvPr id="166" name="Google Shape;166;p27"/>
            <p:cNvGrpSpPr/>
            <p:nvPr/>
          </p:nvGrpSpPr>
          <p:grpSpPr>
            <a:xfrm>
              <a:off x="8733600" y="4725720"/>
              <a:ext cx="311040" cy="301680"/>
              <a:chOff x="8733600" y="4725720"/>
              <a:chExt cx="311040" cy="301680"/>
            </a:xfrm>
          </p:grpSpPr>
          <p:sp>
            <p:nvSpPr>
              <p:cNvPr id="167" name="Google Shape;167;p27"/>
              <p:cNvSpPr/>
              <p:nvPr/>
            </p:nvSpPr>
            <p:spPr>
              <a:xfrm flipH="1">
                <a:off x="8883000" y="4725720"/>
                <a:ext cx="161640" cy="161640"/>
              </a:xfrm>
              <a:custGeom>
                <a:avLst/>
                <a:gdLst/>
                <a:ahLst/>
                <a:cxnLst/>
                <a:rect l="l" t="t" r="r" b="b"/>
                <a:pathLst>
                  <a:path w="230" h="231" extrusionOk="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68" name="Google Shape;168;p27"/>
              <p:cNvSpPr/>
              <p:nvPr/>
            </p:nvSpPr>
            <p:spPr>
              <a:xfrm flipH="1">
                <a:off x="8883000" y="4865760"/>
                <a:ext cx="161640" cy="161640"/>
              </a:xfrm>
              <a:custGeom>
                <a:avLst/>
                <a:gdLst/>
                <a:ahLst/>
                <a:cxnLst/>
                <a:rect l="l" t="t" r="r" b="b"/>
                <a:pathLst>
                  <a:path w="230" h="230" extrusionOk="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69" name="Google Shape;169;p27"/>
              <p:cNvSpPr/>
              <p:nvPr/>
            </p:nvSpPr>
            <p:spPr>
              <a:xfrm flipH="1">
                <a:off x="8733600" y="4865760"/>
                <a:ext cx="161640" cy="161640"/>
              </a:xfrm>
              <a:custGeom>
                <a:avLst/>
                <a:gdLst/>
                <a:ahLst/>
                <a:cxnLst/>
                <a:rect l="l" t="t" r="r" b="b"/>
                <a:pathLst>
                  <a:path w="230" h="230" extrusionOk="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70" name="Google Shape;170;p27"/>
              <p:cNvSpPr/>
              <p:nvPr/>
            </p:nvSpPr>
            <p:spPr>
              <a:xfrm flipH="1">
                <a:off x="8733600" y="4725720"/>
                <a:ext cx="161640" cy="161640"/>
              </a:xfrm>
              <a:custGeom>
                <a:avLst/>
                <a:gdLst/>
                <a:ahLst/>
                <a:cxnLst/>
                <a:rect l="l" t="t" r="r" b="b"/>
                <a:pathLst>
                  <a:path w="230" h="230" extrusionOk="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171" name="Google Shape;171;p27"/>
            <p:cNvGrpSpPr/>
            <p:nvPr/>
          </p:nvGrpSpPr>
          <p:grpSpPr>
            <a:xfrm>
              <a:off x="97560" y="115920"/>
              <a:ext cx="311040" cy="301680"/>
              <a:chOff x="97560" y="115920"/>
              <a:chExt cx="311040" cy="301680"/>
            </a:xfrm>
          </p:grpSpPr>
          <p:sp>
            <p:nvSpPr>
              <p:cNvPr id="172" name="Google Shape;172;p27"/>
              <p:cNvSpPr/>
              <p:nvPr/>
            </p:nvSpPr>
            <p:spPr>
              <a:xfrm flipH="1">
                <a:off x="246960" y="115920"/>
                <a:ext cx="161640" cy="161640"/>
              </a:xfrm>
              <a:custGeom>
                <a:avLst/>
                <a:gdLst/>
                <a:ahLst/>
                <a:cxnLst/>
                <a:rect l="l" t="t" r="r" b="b"/>
                <a:pathLst>
                  <a:path w="230" h="231" extrusionOk="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73" name="Google Shape;173;p27"/>
              <p:cNvSpPr/>
              <p:nvPr/>
            </p:nvSpPr>
            <p:spPr>
              <a:xfrm flipH="1">
                <a:off x="246960" y="255960"/>
                <a:ext cx="161640" cy="161640"/>
              </a:xfrm>
              <a:custGeom>
                <a:avLst/>
                <a:gdLst/>
                <a:ahLst/>
                <a:cxnLst/>
                <a:rect l="l" t="t" r="r" b="b"/>
                <a:pathLst>
                  <a:path w="230" h="230" extrusionOk="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74" name="Google Shape;174;p27"/>
              <p:cNvSpPr/>
              <p:nvPr/>
            </p:nvSpPr>
            <p:spPr>
              <a:xfrm flipH="1">
                <a:off x="97560" y="255960"/>
                <a:ext cx="161640" cy="161640"/>
              </a:xfrm>
              <a:custGeom>
                <a:avLst/>
                <a:gdLst/>
                <a:ahLst/>
                <a:cxnLst/>
                <a:rect l="l" t="t" r="r" b="b"/>
                <a:pathLst>
                  <a:path w="230" h="230" extrusionOk="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75" name="Google Shape;175;p27"/>
              <p:cNvSpPr/>
              <p:nvPr/>
            </p:nvSpPr>
            <p:spPr>
              <a:xfrm flipH="1">
                <a:off x="97560" y="115920"/>
                <a:ext cx="161640" cy="161640"/>
              </a:xfrm>
              <a:custGeom>
                <a:avLst/>
                <a:gdLst/>
                <a:ahLst/>
                <a:cxnLst/>
                <a:rect l="l" t="t" r="r" b="b"/>
                <a:pathLst>
                  <a:path w="230" h="230" extrusionOk="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sp>
        <p:nvSpPr>
          <p:cNvPr id="176" name="Google Shape;176;p27"/>
          <p:cNvSpPr txBox="1">
            <a:spLocks noGrp="1"/>
          </p:cNvSpPr>
          <p:nvPr>
            <p:ph type="title"/>
          </p:nvPr>
        </p:nvSpPr>
        <p:spPr>
          <a:xfrm>
            <a:off x="720000" y="444960"/>
            <a:ext cx="7703640" cy="57240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7" name="Google Shape;177;p27"/>
          <p:cNvSpPr txBox="1">
            <a:spLocks noGrp="1"/>
          </p:cNvSpPr>
          <p:nvPr>
            <p:ph type="title" idx="2"/>
          </p:nvPr>
        </p:nvSpPr>
        <p:spPr>
          <a:xfrm>
            <a:off x="6896160" y="1223280"/>
            <a:ext cx="630720" cy="63072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8" name="Google Shape;178;p27"/>
          <p:cNvSpPr txBox="1">
            <a:spLocks noGrp="1"/>
          </p:cNvSpPr>
          <p:nvPr>
            <p:ph type="title" idx="3"/>
          </p:nvPr>
        </p:nvSpPr>
        <p:spPr>
          <a:xfrm>
            <a:off x="2936880" y="2955240"/>
            <a:ext cx="630720" cy="63072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9" name="Google Shape;179;p27"/>
          <p:cNvSpPr txBox="1">
            <a:spLocks noGrp="1"/>
          </p:cNvSpPr>
          <p:nvPr>
            <p:ph type="title" idx="4"/>
          </p:nvPr>
        </p:nvSpPr>
        <p:spPr>
          <a:xfrm>
            <a:off x="5576400" y="2955240"/>
            <a:ext cx="630720" cy="63072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80" name="Google Shape;180;p27"/>
          <p:cNvSpPr txBox="1">
            <a:spLocks noGrp="1"/>
          </p:cNvSpPr>
          <p:nvPr>
            <p:ph type="title" idx="5"/>
          </p:nvPr>
        </p:nvSpPr>
        <p:spPr>
          <a:xfrm>
            <a:off x="1617120" y="1223280"/>
            <a:ext cx="630720" cy="63072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81" name="Google Shape;181;p27"/>
          <p:cNvSpPr txBox="1">
            <a:spLocks noGrp="1"/>
          </p:cNvSpPr>
          <p:nvPr>
            <p:ph type="title" idx="6"/>
          </p:nvPr>
        </p:nvSpPr>
        <p:spPr>
          <a:xfrm>
            <a:off x="4256640" y="1223280"/>
            <a:ext cx="630720" cy="63072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grpSp>
        <p:nvGrpSpPr>
          <p:cNvPr id="184" name="Google Shape;184;p29"/>
          <p:cNvGrpSpPr/>
          <p:nvPr/>
        </p:nvGrpSpPr>
        <p:grpSpPr>
          <a:xfrm>
            <a:off x="-11160" y="-17280"/>
            <a:ext cx="9154800" cy="5177520"/>
            <a:chOff x="-11160" y="-17280"/>
            <a:chExt cx="9154800" cy="5177520"/>
          </a:xfrm>
        </p:grpSpPr>
        <p:grpSp>
          <p:nvGrpSpPr>
            <p:cNvPr id="185" name="Google Shape;185;p29"/>
            <p:cNvGrpSpPr/>
            <p:nvPr/>
          </p:nvGrpSpPr>
          <p:grpSpPr>
            <a:xfrm>
              <a:off x="8476200" y="-17280"/>
              <a:ext cx="667440" cy="667440"/>
              <a:chOff x="8476200" y="-17280"/>
              <a:chExt cx="667440" cy="667440"/>
            </a:xfrm>
          </p:grpSpPr>
          <p:sp>
            <p:nvSpPr>
              <p:cNvPr id="186" name="Google Shape;186;p29"/>
              <p:cNvSpPr/>
              <p:nvPr/>
            </p:nvSpPr>
            <p:spPr>
              <a:xfrm flipH="1">
                <a:off x="8476200" y="-17280"/>
                <a:ext cx="667440" cy="502920"/>
              </a:xfrm>
              <a:custGeom>
                <a:avLst/>
                <a:gdLst/>
                <a:ahLst/>
                <a:cxnLst/>
                <a:rect l="l" t="t" r="r" b="b"/>
                <a:pathLst>
                  <a:path w="894" h="676" extrusionOk="0">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87" name="Google Shape;187;p29"/>
              <p:cNvSpPr/>
              <p:nvPr/>
            </p:nvSpPr>
            <p:spPr>
              <a:xfrm flipH="1">
                <a:off x="8482680" y="-17280"/>
                <a:ext cx="660960" cy="177480"/>
              </a:xfrm>
              <a:custGeom>
                <a:avLst/>
                <a:gdLst/>
                <a:ahLst/>
                <a:cxnLst/>
                <a:rect l="l" t="t" r="r" b="b"/>
                <a:pathLst>
                  <a:path w="887" h="239" extrusionOk="0">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88" name="Google Shape;188;p29"/>
              <p:cNvSpPr/>
              <p:nvPr/>
            </p:nvSpPr>
            <p:spPr>
              <a:xfrm flipH="1">
                <a:off x="8476200" y="-17280"/>
                <a:ext cx="667440" cy="667440"/>
              </a:xfrm>
              <a:custGeom>
                <a:avLst/>
                <a:gdLst/>
                <a:ahLst/>
                <a:cxnLst/>
                <a:rect l="l" t="t" r="r" b="b"/>
                <a:pathLst>
                  <a:path w="895" h="894" extrusionOk="0">
                    <a:moveTo>
                      <a:pt x="12" y="893"/>
                    </a:moveTo>
                    <a:lnTo>
                      <a:pt x="0" y="881"/>
                    </a:lnTo>
                    <a:lnTo>
                      <a:pt x="882" y="0"/>
                    </a:lnTo>
                    <a:lnTo>
                      <a:pt x="894" y="12"/>
                    </a:lnTo>
                    <a:lnTo>
                      <a:pt x="12" y="89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189" name="Google Shape;189;p29"/>
            <p:cNvGrpSpPr/>
            <p:nvPr/>
          </p:nvGrpSpPr>
          <p:grpSpPr>
            <a:xfrm>
              <a:off x="-11160" y="4492800"/>
              <a:ext cx="667440" cy="667440"/>
              <a:chOff x="-11160" y="4492800"/>
              <a:chExt cx="667440" cy="667440"/>
            </a:xfrm>
          </p:grpSpPr>
          <p:sp>
            <p:nvSpPr>
              <p:cNvPr id="190" name="Google Shape;190;p29"/>
              <p:cNvSpPr/>
              <p:nvPr/>
            </p:nvSpPr>
            <p:spPr>
              <a:xfrm rot="10800000" flipH="1">
                <a:off x="-11160" y="4656600"/>
                <a:ext cx="667440" cy="502920"/>
              </a:xfrm>
              <a:custGeom>
                <a:avLst/>
                <a:gdLst/>
                <a:ahLst/>
                <a:cxnLst/>
                <a:rect l="l" t="t" r="r" b="b"/>
                <a:pathLst>
                  <a:path w="894" h="676" extrusionOk="0">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91" name="Google Shape;191;p29"/>
              <p:cNvSpPr/>
              <p:nvPr/>
            </p:nvSpPr>
            <p:spPr>
              <a:xfrm rot="10800000" flipH="1">
                <a:off x="-11160" y="4982400"/>
                <a:ext cx="660960" cy="177480"/>
              </a:xfrm>
              <a:custGeom>
                <a:avLst/>
                <a:gdLst/>
                <a:ahLst/>
                <a:cxnLst/>
                <a:rect l="l" t="t" r="r" b="b"/>
                <a:pathLst>
                  <a:path w="887" h="239" extrusionOk="0">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92" name="Google Shape;192;p29"/>
              <p:cNvSpPr/>
              <p:nvPr/>
            </p:nvSpPr>
            <p:spPr>
              <a:xfrm rot="10800000" flipH="1">
                <a:off x="-11160" y="4492800"/>
                <a:ext cx="667440" cy="667440"/>
              </a:xfrm>
              <a:custGeom>
                <a:avLst/>
                <a:gdLst/>
                <a:ahLst/>
                <a:cxnLst/>
                <a:rect l="l" t="t" r="r" b="b"/>
                <a:pathLst>
                  <a:path w="895" h="894" extrusionOk="0">
                    <a:moveTo>
                      <a:pt x="12" y="893"/>
                    </a:moveTo>
                    <a:lnTo>
                      <a:pt x="0" y="881"/>
                    </a:lnTo>
                    <a:lnTo>
                      <a:pt x="882" y="0"/>
                    </a:lnTo>
                    <a:lnTo>
                      <a:pt x="894" y="12"/>
                    </a:lnTo>
                    <a:lnTo>
                      <a:pt x="12" y="89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sp>
        <p:nvSpPr>
          <p:cNvPr id="193" name="Google Shape;193;p29"/>
          <p:cNvSpPr/>
          <p:nvPr/>
        </p:nvSpPr>
        <p:spPr>
          <a:xfrm>
            <a:off x="176040" y="213480"/>
            <a:ext cx="8791560" cy="4716720"/>
          </a:xfrm>
          <a:prstGeom prst="roundRect">
            <a:avLst>
              <a:gd name="adj" fmla="val 16667"/>
            </a:avLst>
          </a:prstGeom>
          <a:noFill/>
          <a:ln w="9525" cap="flat" cmpd="sng">
            <a:solidFill>
              <a:srgbClr val="D4C8A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sp>
        <p:nvSpPr>
          <p:cNvPr id="194" name="Google Shape;194;p29"/>
          <p:cNvSpPr txBox="1">
            <a:spLocks noGrp="1"/>
          </p:cNvSpPr>
          <p:nvPr>
            <p:ph type="title"/>
          </p:nvPr>
        </p:nvSpPr>
        <p:spPr>
          <a:xfrm>
            <a:off x="720000" y="444960"/>
            <a:ext cx="7703640" cy="57240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6"/>
        <p:cNvGrpSpPr/>
        <p:nvPr/>
      </p:nvGrpSpPr>
      <p:grpSpPr>
        <a:xfrm>
          <a:off x="0" y="0"/>
          <a:ext cx="0" cy="0"/>
          <a:chOff x="0" y="0"/>
          <a:chExt cx="0" cy="0"/>
        </a:xfrm>
      </p:grpSpPr>
      <p:sp>
        <p:nvSpPr>
          <p:cNvPr id="197" name="Google Shape;197;p31"/>
          <p:cNvSpPr/>
          <p:nvPr/>
        </p:nvSpPr>
        <p:spPr>
          <a:xfrm>
            <a:off x="176040" y="453600"/>
            <a:ext cx="8791560" cy="4235760"/>
          </a:xfrm>
          <a:prstGeom prst="roundRect">
            <a:avLst>
              <a:gd name="adj" fmla="val 16667"/>
            </a:avLst>
          </a:prstGeom>
          <a:noFill/>
          <a:ln w="9525" cap="flat" cmpd="sng">
            <a:solidFill>
              <a:srgbClr val="D4C8A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grpSp>
        <p:nvGrpSpPr>
          <p:cNvPr id="198" name="Google Shape;198;p31"/>
          <p:cNvGrpSpPr/>
          <p:nvPr/>
        </p:nvGrpSpPr>
        <p:grpSpPr>
          <a:xfrm>
            <a:off x="-11520" y="0"/>
            <a:ext cx="9155520" cy="5178240"/>
            <a:chOff x="-11520" y="0"/>
            <a:chExt cx="9155520" cy="5178240"/>
          </a:xfrm>
        </p:grpSpPr>
        <p:grpSp>
          <p:nvGrpSpPr>
            <p:cNvPr id="199" name="Google Shape;199;p31"/>
            <p:cNvGrpSpPr/>
            <p:nvPr/>
          </p:nvGrpSpPr>
          <p:grpSpPr>
            <a:xfrm>
              <a:off x="-11520" y="0"/>
              <a:ext cx="667440" cy="667440"/>
              <a:chOff x="-11520" y="0"/>
              <a:chExt cx="667440" cy="667440"/>
            </a:xfrm>
          </p:grpSpPr>
          <p:sp>
            <p:nvSpPr>
              <p:cNvPr id="200" name="Google Shape;200;p31"/>
              <p:cNvSpPr/>
              <p:nvPr/>
            </p:nvSpPr>
            <p:spPr>
              <a:xfrm>
                <a:off x="-11520" y="0"/>
                <a:ext cx="667440" cy="502920"/>
              </a:xfrm>
              <a:custGeom>
                <a:avLst/>
                <a:gdLst/>
                <a:ahLst/>
                <a:cxnLst/>
                <a:rect l="l" t="t" r="r" b="b"/>
                <a:pathLst>
                  <a:path w="894" h="676" extrusionOk="0">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01" name="Google Shape;201;p31"/>
              <p:cNvSpPr/>
              <p:nvPr/>
            </p:nvSpPr>
            <p:spPr>
              <a:xfrm>
                <a:off x="-11520" y="0"/>
                <a:ext cx="660960" cy="177480"/>
              </a:xfrm>
              <a:custGeom>
                <a:avLst/>
                <a:gdLst/>
                <a:ahLst/>
                <a:cxnLst/>
                <a:rect l="l" t="t" r="r" b="b"/>
                <a:pathLst>
                  <a:path w="887" h="239" extrusionOk="0">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02" name="Google Shape;202;p31"/>
              <p:cNvSpPr/>
              <p:nvPr/>
            </p:nvSpPr>
            <p:spPr>
              <a:xfrm>
                <a:off x="-11520" y="0"/>
                <a:ext cx="667440" cy="667440"/>
              </a:xfrm>
              <a:custGeom>
                <a:avLst/>
                <a:gdLst/>
                <a:ahLst/>
                <a:cxnLst/>
                <a:rect l="l" t="t" r="r" b="b"/>
                <a:pathLst>
                  <a:path w="895" h="894" extrusionOk="0">
                    <a:moveTo>
                      <a:pt x="12" y="893"/>
                    </a:moveTo>
                    <a:lnTo>
                      <a:pt x="0" y="881"/>
                    </a:lnTo>
                    <a:lnTo>
                      <a:pt x="882" y="0"/>
                    </a:lnTo>
                    <a:lnTo>
                      <a:pt x="894" y="12"/>
                    </a:lnTo>
                    <a:lnTo>
                      <a:pt x="12" y="89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203" name="Google Shape;203;p31"/>
            <p:cNvGrpSpPr/>
            <p:nvPr/>
          </p:nvGrpSpPr>
          <p:grpSpPr>
            <a:xfrm>
              <a:off x="8476560" y="4510800"/>
              <a:ext cx="667440" cy="667440"/>
              <a:chOff x="8476560" y="4510800"/>
              <a:chExt cx="667440" cy="667440"/>
            </a:xfrm>
          </p:grpSpPr>
          <p:sp>
            <p:nvSpPr>
              <p:cNvPr id="204" name="Google Shape;204;p31"/>
              <p:cNvSpPr/>
              <p:nvPr/>
            </p:nvSpPr>
            <p:spPr>
              <a:xfrm rot="10800000">
                <a:off x="8476560" y="4675320"/>
                <a:ext cx="667440" cy="502920"/>
              </a:xfrm>
              <a:custGeom>
                <a:avLst/>
                <a:gdLst/>
                <a:ahLst/>
                <a:cxnLst/>
                <a:rect l="l" t="t" r="r" b="b"/>
                <a:pathLst>
                  <a:path w="894" h="676" extrusionOk="0">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05" name="Google Shape;205;p31"/>
              <p:cNvSpPr/>
              <p:nvPr/>
            </p:nvSpPr>
            <p:spPr>
              <a:xfrm rot="10800000">
                <a:off x="8483040" y="5000760"/>
                <a:ext cx="660960" cy="177480"/>
              </a:xfrm>
              <a:custGeom>
                <a:avLst/>
                <a:gdLst/>
                <a:ahLst/>
                <a:cxnLst/>
                <a:rect l="l" t="t" r="r" b="b"/>
                <a:pathLst>
                  <a:path w="887" h="239" extrusionOk="0">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06" name="Google Shape;206;p31"/>
              <p:cNvSpPr/>
              <p:nvPr/>
            </p:nvSpPr>
            <p:spPr>
              <a:xfrm rot="10800000">
                <a:off x="8476560" y="4510800"/>
                <a:ext cx="667440" cy="667440"/>
              </a:xfrm>
              <a:custGeom>
                <a:avLst/>
                <a:gdLst/>
                <a:ahLst/>
                <a:cxnLst/>
                <a:rect l="l" t="t" r="r" b="b"/>
                <a:pathLst>
                  <a:path w="895" h="894" extrusionOk="0">
                    <a:moveTo>
                      <a:pt x="12" y="893"/>
                    </a:moveTo>
                    <a:lnTo>
                      <a:pt x="0" y="881"/>
                    </a:lnTo>
                    <a:lnTo>
                      <a:pt x="882" y="0"/>
                    </a:lnTo>
                    <a:lnTo>
                      <a:pt x="894" y="12"/>
                    </a:lnTo>
                    <a:lnTo>
                      <a:pt x="12" y="89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8"/>
        <p:cNvGrpSpPr/>
        <p:nvPr/>
      </p:nvGrpSpPr>
      <p:grpSpPr>
        <a:xfrm>
          <a:off x="0" y="0"/>
          <a:ext cx="0" cy="0"/>
          <a:chOff x="0" y="0"/>
          <a:chExt cx="0" cy="0"/>
        </a:xfrm>
      </p:grpSpPr>
      <p:sp>
        <p:nvSpPr>
          <p:cNvPr id="209" name="Google Shape;209;p33"/>
          <p:cNvSpPr/>
          <p:nvPr/>
        </p:nvSpPr>
        <p:spPr>
          <a:xfrm>
            <a:off x="176040" y="213480"/>
            <a:ext cx="8791560" cy="4716720"/>
          </a:xfrm>
          <a:prstGeom prst="roundRect">
            <a:avLst>
              <a:gd name="adj" fmla="val 16667"/>
            </a:avLst>
          </a:prstGeom>
          <a:noFill/>
          <a:ln w="9525" cap="flat" cmpd="sng">
            <a:solidFill>
              <a:srgbClr val="D4C8A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grpSp>
        <p:nvGrpSpPr>
          <p:cNvPr id="210" name="Google Shape;210;p33"/>
          <p:cNvGrpSpPr/>
          <p:nvPr/>
        </p:nvGrpSpPr>
        <p:grpSpPr>
          <a:xfrm>
            <a:off x="-140294" y="-128414"/>
            <a:ext cx="9424227" cy="5400507"/>
            <a:chOff x="-140294" y="-128414"/>
            <a:chExt cx="9424227" cy="5400507"/>
          </a:xfrm>
        </p:grpSpPr>
        <p:grpSp>
          <p:nvGrpSpPr>
            <p:cNvPr id="211" name="Google Shape;211;p33"/>
            <p:cNvGrpSpPr/>
            <p:nvPr/>
          </p:nvGrpSpPr>
          <p:grpSpPr>
            <a:xfrm>
              <a:off x="-140294" y="4734466"/>
              <a:ext cx="537627" cy="537627"/>
              <a:chOff x="-140294" y="4734466"/>
              <a:chExt cx="537627" cy="537627"/>
            </a:xfrm>
          </p:grpSpPr>
          <p:sp>
            <p:nvSpPr>
              <p:cNvPr id="212" name="Google Shape;212;p33"/>
              <p:cNvSpPr/>
              <p:nvPr/>
            </p:nvSpPr>
            <p:spPr>
              <a:xfrm rot="-2700000">
                <a:off x="-61560" y="4813200"/>
                <a:ext cx="380160" cy="380160"/>
              </a:xfrm>
              <a:custGeom>
                <a:avLst/>
                <a:gdLst/>
                <a:ahLst/>
                <a:cxnLst/>
                <a:rect l="l" t="t" r="r" b="b"/>
                <a:pathLst>
                  <a:path w="947" h="946" extrusionOk="0">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13" name="Google Shape;213;p33"/>
              <p:cNvSpPr/>
              <p:nvPr/>
            </p:nvSpPr>
            <p:spPr>
              <a:xfrm rot="-2700000">
                <a:off x="-17640" y="4858200"/>
                <a:ext cx="290520" cy="289080"/>
              </a:xfrm>
              <a:custGeom>
                <a:avLst/>
                <a:gdLst/>
                <a:ahLst/>
                <a:cxnLst/>
                <a:rect l="l" t="t" r="r" b="b"/>
                <a:pathLst>
                  <a:path w="823" h="822" extrusionOk="0">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214" name="Google Shape;214;p33"/>
            <p:cNvGrpSpPr/>
            <p:nvPr/>
          </p:nvGrpSpPr>
          <p:grpSpPr>
            <a:xfrm>
              <a:off x="8746306" y="-128414"/>
              <a:ext cx="537627" cy="537627"/>
              <a:chOff x="8746306" y="-128414"/>
              <a:chExt cx="537627" cy="537627"/>
            </a:xfrm>
          </p:grpSpPr>
          <p:sp>
            <p:nvSpPr>
              <p:cNvPr id="215" name="Google Shape;215;p33"/>
              <p:cNvSpPr/>
              <p:nvPr/>
            </p:nvSpPr>
            <p:spPr>
              <a:xfrm rot="-2700000">
                <a:off x="8825040" y="-49680"/>
                <a:ext cx="380160" cy="380160"/>
              </a:xfrm>
              <a:custGeom>
                <a:avLst/>
                <a:gdLst/>
                <a:ahLst/>
                <a:cxnLst/>
                <a:rect l="l" t="t" r="r" b="b"/>
                <a:pathLst>
                  <a:path w="947" h="946" extrusionOk="0">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16" name="Google Shape;216;p33"/>
              <p:cNvSpPr/>
              <p:nvPr/>
            </p:nvSpPr>
            <p:spPr>
              <a:xfrm rot="-2700000">
                <a:off x="8869320" y="-4680"/>
                <a:ext cx="290520" cy="289080"/>
              </a:xfrm>
              <a:custGeom>
                <a:avLst/>
                <a:gdLst/>
                <a:ahLst/>
                <a:cxnLst/>
                <a:rect l="l" t="t" r="r" b="b"/>
                <a:pathLst>
                  <a:path w="823" h="822" extrusionOk="0">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p:cNvGrpSpPr/>
        <p:nvPr/>
      </p:nvGrpSpPr>
      <p:grpSpPr>
        <a:xfrm>
          <a:off x="0" y="0"/>
          <a:ext cx="0" cy="0"/>
          <a:chOff x="0" y="0"/>
          <a:chExt cx="0" cy="0"/>
        </a:xfrm>
      </p:grpSpPr>
      <p:grpSp>
        <p:nvGrpSpPr>
          <p:cNvPr id="219" name="Google Shape;219;p35"/>
          <p:cNvGrpSpPr/>
          <p:nvPr/>
        </p:nvGrpSpPr>
        <p:grpSpPr>
          <a:xfrm>
            <a:off x="-11160" y="-17280"/>
            <a:ext cx="9154800" cy="5177520"/>
            <a:chOff x="-11160" y="-17280"/>
            <a:chExt cx="9154800" cy="5177520"/>
          </a:xfrm>
        </p:grpSpPr>
        <p:grpSp>
          <p:nvGrpSpPr>
            <p:cNvPr id="220" name="Google Shape;220;p35"/>
            <p:cNvGrpSpPr/>
            <p:nvPr/>
          </p:nvGrpSpPr>
          <p:grpSpPr>
            <a:xfrm>
              <a:off x="8476200" y="-17280"/>
              <a:ext cx="667440" cy="667440"/>
              <a:chOff x="8476200" y="-17280"/>
              <a:chExt cx="667440" cy="667440"/>
            </a:xfrm>
          </p:grpSpPr>
          <p:sp>
            <p:nvSpPr>
              <p:cNvPr id="221" name="Google Shape;221;p35"/>
              <p:cNvSpPr/>
              <p:nvPr/>
            </p:nvSpPr>
            <p:spPr>
              <a:xfrm flipH="1">
                <a:off x="8476200" y="-17280"/>
                <a:ext cx="667440" cy="502920"/>
              </a:xfrm>
              <a:custGeom>
                <a:avLst/>
                <a:gdLst/>
                <a:ahLst/>
                <a:cxnLst/>
                <a:rect l="l" t="t" r="r" b="b"/>
                <a:pathLst>
                  <a:path w="894" h="676" extrusionOk="0">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22" name="Google Shape;222;p35"/>
              <p:cNvSpPr/>
              <p:nvPr/>
            </p:nvSpPr>
            <p:spPr>
              <a:xfrm flipH="1">
                <a:off x="8482680" y="-17280"/>
                <a:ext cx="660960" cy="177480"/>
              </a:xfrm>
              <a:custGeom>
                <a:avLst/>
                <a:gdLst/>
                <a:ahLst/>
                <a:cxnLst/>
                <a:rect l="l" t="t" r="r" b="b"/>
                <a:pathLst>
                  <a:path w="887" h="239" extrusionOk="0">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23" name="Google Shape;223;p35"/>
              <p:cNvSpPr/>
              <p:nvPr/>
            </p:nvSpPr>
            <p:spPr>
              <a:xfrm flipH="1">
                <a:off x="8476200" y="-17280"/>
                <a:ext cx="667440" cy="667440"/>
              </a:xfrm>
              <a:custGeom>
                <a:avLst/>
                <a:gdLst/>
                <a:ahLst/>
                <a:cxnLst/>
                <a:rect l="l" t="t" r="r" b="b"/>
                <a:pathLst>
                  <a:path w="895" h="894" extrusionOk="0">
                    <a:moveTo>
                      <a:pt x="12" y="893"/>
                    </a:moveTo>
                    <a:lnTo>
                      <a:pt x="0" y="881"/>
                    </a:lnTo>
                    <a:lnTo>
                      <a:pt x="882" y="0"/>
                    </a:lnTo>
                    <a:lnTo>
                      <a:pt x="894" y="12"/>
                    </a:lnTo>
                    <a:lnTo>
                      <a:pt x="12" y="89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224" name="Google Shape;224;p35"/>
            <p:cNvGrpSpPr/>
            <p:nvPr/>
          </p:nvGrpSpPr>
          <p:grpSpPr>
            <a:xfrm>
              <a:off x="-11160" y="4492800"/>
              <a:ext cx="667440" cy="667440"/>
              <a:chOff x="-11160" y="4492800"/>
              <a:chExt cx="667440" cy="667440"/>
            </a:xfrm>
          </p:grpSpPr>
          <p:sp>
            <p:nvSpPr>
              <p:cNvPr id="225" name="Google Shape;225;p35"/>
              <p:cNvSpPr/>
              <p:nvPr/>
            </p:nvSpPr>
            <p:spPr>
              <a:xfrm rot="10800000" flipH="1">
                <a:off x="-11160" y="4656600"/>
                <a:ext cx="667440" cy="502920"/>
              </a:xfrm>
              <a:custGeom>
                <a:avLst/>
                <a:gdLst/>
                <a:ahLst/>
                <a:cxnLst/>
                <a:rect l="l" t="t" r="r" b="b"/>
                <a:pathLst>
                  <a:path w="894" h="676" extrusionOk="0">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26" name="Google Shape;226;p35"/>
              <p:cNvSpPr/>
              <p:nvPr/>
            </p:nvSpPr>
            <p:spPr>
              <a:xfrm rot="10800000" flipH="1">
                <a:off x="-11160" y="4982400"/>
                <a:ext cx="660960" cy="177480"/>
              </a:xfrm>
              <a:custGeom>
                <a:avLst/>
                <a:gdLst/>
                <a:ahLst/>
                <a:cxnLst/>
                <a:rect l="l" t="t" r="r" b="b"/>
                <a:pathLst>
                  <a:path w="887" h="239" extrusionOk="0">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27" name="Google Shape;227;p35"/>
              <p:cNvSpPr/>
              <p:nvPr/>
            </p:nvSpPr>
            <p:spPr>
              <a:xfrm rot="10800000" flipH="1">
                <a:off x="-11160" y="4492800"/>
                <a:ext cx="667440" cy="667440"/>
              </a:xfrm>
              <a:custGeom>
                <a:avLst/>
                <a:gdLst/>
                <a:ahLst/>
                <a:cxnLst/>
                <a:rect l="l" t="t" r="r" b="b"/>
                <a:pathLst>
                  <a:path w="895" h="894" extrusionOk="0">
                    <a:moveTo>
                      <a:pt x="12" y="893"/>
                    </a:moveTo>
                    <a:lnTo>
                      <a:pt x="0" y="881"/>
                    </a:lnTo>
                    <a:lnTo>
                      <a:pt x="882" y="0"/>
                    </a:lnTo>
                    <a:lnTo>
                      <a:pt x="894" y="12"/>
                    </a:lnTo>
                    <a:lnTo>
                      <a:pt x="12" y="89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sp>
        <p:nvSpPr>
          <p:cNvPr id="228" name="Google Shape;228;p35"/>
          <p:cNvSpPr/>
          <p:nvPr/>
        </p:nvSpPr>
        <p:spPr>
          <a:xfrm>
            <a:off x="176040" y="213480"/>
            <a:ext cx="8791560" cy="4716720"/>
          </a:xfrm>
          <a:prstGeom prst="roundRect">
            <a:avLst>
              <a:gd name="adj" fmla="val 16667"/>
            </a:avLst>
          </a:prstGeom>
          <a:noFill/>
          <a:ln w="9525" cap="flat" cmpd="sng">
            <a:solidFill>
              <a:srgbClr val="D4C8A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sp>
        <p:nvSpPr>
          <p:cNvPr id="229" name="Google Shape;229;p35"/>
          <p:cNvSpPr txBox="1">
            <a:spLocks noGrp="1"/>
          </p:cNvSpPr>
          <p:nvPr>
            <p:ph type="title"/>
          </p:nvPr>
        </p:nvSpPr>
        <p:spPr>
          <a:xfrm>
            <a:off x="720000" y="444960"/>
            <a:ext cx="7703640" cy="57240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Google Shape;235;p37"/>
          <p:cNvSpPr/>
          <p:nvPr/>
        </p:nvSpPr>
        <p:spPr>
          <a:xfrm>
            <a:off x="176040" y="213480"/>
            <a:ext cx="8791560" cy="4716720"/>
          </a:xfrm>
          <a:prstGeom prst="roundRect">
            <a:avLst>
              <a:gd name="adj" fmla="val 16667"/>
            </a:avLst>
          </a:prstGeom>
          <a:noFill/>
          <a:ln w="9525" cap="flat" cmpd="sng">
            <a:solidFill>
              <a:srgbClr val="D4C8A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grpSp>
        <p:nvGrpSpPr>
          <p:cNvPr id="236" name="Google Shape;236;p37"/>
          <p:cNvGrpSpPr/>
          <p:nvPr/>
        </p:nvGrpSpPr>
        <p:grpSpPr>
          <a:xfrm>
            <a:off x="97560" y="115920"/>
            <a:ext cx="8947080" cy="4911480"/>
            <a:chOff x="97560" y="115920"/>
            <a:chExt cx="8947080" cy="4911480"/>
          </a:xfrm>
        </p:grpSpPr>
        <p:grpSp>
          <p:nvGrpSpPr>
            <p:cNvPr id="237" name="Google Shape;237;p37"/>
            <p:cNvGrpSpPr/>
            <p:nvPr/>
          </p:nvGrpSpPr>
          <p:grpSpPr>
            <a:xfrm>
              <a:off x="8733600" y="4725720"/>
              <a:ext cx="311040" cy="301680"/>
              <a:chOff x="8733600" y="4725720"/>
              <a:chExt cx="311040" cy="301680"/>
            </a:xfrm>
          </p:grpSpPr>
          <p:sp>
            <p:nvSpPr>
              <p:cNvPr id="238" name="Google Shape;238;p37"/>
              <p:cNvSpPr/>
              <p:nvPr/>
            </p:nvSpPr>
            <p:spPr>
              <a:xfrm flipH="1">
                <a:off x="8883000" y="4725720"/>
                <a:ext cx="161640" cy="161640"/>
              </a:xfrm>
              <a:custGeom>
                <a:avLst/>
                <a:gdLst/>
                <a:ahLst/>
                <a:cxnLst/>
                <a:rect l="l" t="t" r="r" b="b"/>
                <a:pathLst>
                  <a:path w="230" h="231" extrusionOk="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39" name="Google Shape;239;p37"/>
              <p:cNvSpPr/>
              <p:nvPr/>
            </p:nvSpPr>
            <p:spPr>
              <a:xfrm flipH="1">
                <a:off x="8883000" y="4865760"/>
                <a:ext cx="161640" cy="161640"/>
              </a:xfrm>
              <a:custGeom>
                <a:avLst/>
                <a:gdLst/>
                <a:ahLst/>
                <a:cxnLst/>
                <a:rect l="l" t="t" r="r" b="b"/>
                <a:pathLst>
                  <a:path w="230" h="230" extrusionOk="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40" name="Google Shape;240;p37"/>
              <p:cNvSpPr/>
              <p:nvPr/>
            </p:nvSpPr>
            <p:spPr>
              <a:xfrm flipH="1">
                <a:off x="8733600" y="4865760"/>
                <a:ext cx="161640" cy="161640"/>
              </a:xfrm>
              <a:custGeom>
                <a:avLst/>
                <a:gdLst/>
                <a:ahLst/>
                <a:cxnLst/>
                <a:rect l="l" t="t" r="r" b="b"/>
                <a:pathLst>
                  <a:path w="230" h="230" extrusionOk="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41" name="Google Shape;241;p37"/>
              <p:cNvSpPr/>
              <p:nvPr/>
            </p:nvSpPr>
            <p:spPr>
              <a:xfrm flipH="1">
                <a:off x="8733600" y="4725720"/>
                <a:ext cx="161640" cy="161640"/>
              </a:xfrm>
              <a:custGeom>
                <a:avLst/>
                <a:gdLst/>
                <a:ahLst/>
                <a:cxnLst/>
                <a:rect l="l" t="t" r="r" b="b"/>
                <a:pathLst>
                  <a:path w="230" h="230" extrusionOk="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242" name="Google Shape;242;p37"/>
            <p:cNvGrpSpPr/>
            <p:nvPr/>
          </p:nvGrpSpPr>
          <p:grpSpPr>
            <a:xfrm>
              <a:off x="97560" y="115920"/>
              <a:ext cx="311040" cy="301680"/>
              <a:chOff x="97560" y="115920"/>
              <a:chExt cx="311040" cy="301680"/>
            </a:xfrm>
          </p:grpSpPr>
          <p:sp>
            <p:nvSpPr>
              <p:cNvPr id="243" name="Google Shape;243;p37"/>
              <p:cNvSpPr/>
              <p:nvPr/>
            </p:nvSpPr>
            <p:spPr>
              <a:xfrm flipH="1">
                <a:off x="246960" y="115920"/>
                <a:ext cx="161640" cy="161640"/>
              </a:xfrm>
              <a:custGeom>
                <a:avLst/>
                <a:gdLst/>
                <a:ahLst/>
                <a:cxnLst/>
                <a:rect l="l" t="t" r="r" b="b"/>
                <a:pathLst>
                  <a:path w="230" h="231" extrusionOk="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44" name="Google Shape;244;p37"/>
              <p:cNvSpPr/>
              <p:nvPr/>
            </p:nvSpPr>
            <p:spPr>
              <a:xfrm flipH="1">
                <a:off x="246960" y="255960"/>
                <a:ext cx="161640" cy="161640"/>
              </a:xfrm>
              <a:custGeom>
                <a:avLst/>
                <a:gdLst/>
                <a:ahLst/>
                <a:cxnLst/>
                <a:rect l="l" t="t" r="r" b="b"/>
                <a:pathLst>
                  <a:path w="230" h="230" extrusionOk="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45" name="Google Shape;245;p37"/>
              <p:cNvSpPr/>
              <p:nvPr/>
            </p:nvSpPr>
            <p:spPr>
              <a:xfrm flipH="1">
                <a:off x="97560" y="255960"/>
                <a:ext cx="161640" cy="161640"/>
              </a:xfrm>
              <a:custGeom>
                <a:avLst/>
                <a:gdLst/>
                <a:ahLst/>
                <a:cxnLst/>
                <a:rect l="l" t="t" r="r" b="b"/>
                <a:pathLst>
                  <a:path w="230" h="230" extrusionOk="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46" name="Google Shape;246;p37"/>
              <p:cNvSpPr/>
              <p:nvPr/>
            </p:nvSpPr>
            <p:spPr>
              <a:xfrm flipH="1">
                <a:off x="97560" y="115920"/>
                <a:ext cx="161640" cy="161640"/>
              </a:xfrm>
              <a:custGeom>
                <a:avLst/>
                <a:gdLst/>
                <a:ahLst/>
                <a:cxnLst/>
                <a:rect l="l" t="t" r="r" b="b"/>
                <a:pathLst>
                  <a:path w="230" h="230" extrusionOk="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sp>
        <p:nvSpPr>
          <p:cNvPr id="247" name="Google Shape;247;p37"/>
          <p:cNvSpPr txBox="1">
            <a:spLocks noGrp="1"/>
          </p:cNvSpPr>
          <p:nvPr>
            <p:ph type="title"/>
          </p:nvPr>
        </p:nvSpPr>
        <p:spPr>
          <a:xfrm>
            <a:off x="720000" y="444960"/>
            <a:ext cx="7703640" cy="57240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
          <p:cNvSpPr/>
          <p:nvPr/>
        </p:nvSpPr>
        <p:spPr>
          <a:xfrm>
            <a:off x="176040" y="213480"/>
            <a:ext cx="8791560" cy="4716720"/>
          </a:xfrm>
          <a:prstGeom prst="roundRect">
            <a:avLst>
              <a:gd name="adj" fmla="val 16667"/>
            </a:avLst>
          </a:prstGeom>
          <a:noFill/>
          <a:ln w="9525" cap="flat" cmpd="sng">
            <a:solidFill>
              <a:srgbClr val="D4C8A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grpSp>
        <p:nvGrpSpPr>
          <p:cNvPr id="23" name="Google Shape;23;p3"/>
          <p:cNvGrpSpPr/>
          <p:nvPr/>
        </p:nvGrpSpPr>
        <p:grpSpPr>
          <a:xfrm>
            <a:off x="-140294" y="-128414"/>
            <a:ext cx="9424227" cy="5400507"/>
            <a:chOff x="-140294" y="-128414"/>
            <a:chExt cx="9424227" cy="5400507"/>
          </a:xfrm>
        </p:grpSpPr>
        <p:grpSp>
          <p:nvGrpSpPr>
            <p:cNvPr id="24" name="Google Shape;24;p3"/>
            <p:cNvGrpSpPr/>
            <p:nvPr/>
          </p:nvGrpSpPr>
          <p:grpSpPr>
            <a:xfrm>
              <a:off x="-140294" y="4734466"/>
              <a:ext cx="537627" cy="537627"/>
              <a:chOff x="-140294" y="4734466"/>
              <a:chExt cx="537627" cy="537627"/>
            </a:xfrm>
          </p:grpSpPr>
          <p:sp>
            <p:nvSpPr>
              <p:cNvPr id="25" name="Google Shape;25;p3"/>
              <p:cNvSpPr/>
              <p:nvPr/>
            </p:nvSpPr>
            <p:spPr>
              <a:xfrm rot="-2700000">
                <a:off x="-61560" y="4813200"/>
                <a:ext cx="380160" cy="380160"/>
              </a:xfrm>
              <a:custGeom>
                <a:avLst/>
                <a:gdLst/>
                <a:ahLst/>
                <a:cxnLst/>
                <a:rect l="l" t="t" r="r" b="b"/>
                <a:pathLst>
                  <a:path w="947" h="946" extrusionOk="0">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6" name="Google Shape;26;p3"/>
              <p:cNvSpPr/>
              <p:nvPr/>
            </p:nvSpPr>
            <p:spPr>
              <a:xfrm rot="-2700000">
                <a:off x="-17640" y="4858200"/>
                <a:ext cx="290520" cy="289080"/>
              </a:xfrm>
              <a:custGeom>
                <a:avLst/>
                <a:gdLst/>
                <a:ahLst/>
                <a:cxnLst/>
                <a:rect l="l" t="t" r="r" b="b"/>
                <a:pathLst>
                  <a:path w="823" h="822" extrusionOk="0">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27" name="Google Shape;27;p3"/>
            <p:cNvGrpSpPr/>
            <p:nvPr/>
          </p:nvGrpSpPr>
          <p:grpSpPr>
            <a:xfrm>
              <a:off x="8746306" y="-128414"/>
              <a:ext cx="537627" cy="537627"/>
              <a:chOff x="8746306" y="-128414"/>
              <a:chExt cx="537627" cy="537627"/>
            </a:xfrm>
          </p:grpSpPr>
          <p:sp>
            <p:nvSpPr>
              <p:cNvPr id="28" name="Google Shape;28;p3"/>
              <p:cNvSpPr/>
              <p:nvPr/>
            </p:nvSpPr>
            <p:spPr>
              <a:xfrm rot="-2700000">
                <a:off x="8825040" y="-49680"/>
                <a:ext cx="380160" cy="380160"/>
              </a:xfrm>
              <a:custGeom>
                <a:avLst/>
                <a:gdLst/>
                <a:ahLst/>
                <a:cxnLst/>
                <a:rect l="l" t="t" r="r" b="b"/>
                <a:pathLst>
                  <a:path w="947" h="946" extrusionOk="0">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9" name="Google Shape;29;p3"/>
              <p:cNvSpPr/>
              <p:nvPr/>
            </p:nvSpPr>
            <p:spPr>
              <a:xfrm rot="-2700000">
                <a:off x="8869320" y="-4680"/>
                <a:ext cx="290520" cy="289080"/>
              </a:xfrm>
              <a:custGeom>
                <a:avLst/>
                <a:gdLst/>
                <a:ahLst/>
                <a:cxnLst/>
                <a:rect l="l" t="t" r="r" b="b"/>
                <a:pathLst>
                  <a:path w="823" h="822" extrusionOk="0">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sp>
        <p:nvSpPr>
          <p:cNvPr id="30" name="Google Shape;30;p3"/>
          <p:cNvSpPr txBox="1">
            <a:spLocks noGrp="1"/>
          </p:cNvSpPr>
          <p:nvPr>
            <p:ph type="title"/>
          </p:nvPr>
        </p:nvSpPr>
        <p:spPr>
          <a:xfrm>
            <a:off x="805320" y="894600"/>
            <a:ext cx="4046400" cy="55692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1" name="Google Shape;31;p3"/>
          <p:cNvSpPr txBox="1">
            <a:spLocks noGrp="1"/>
          </p:cNvSpPr>
          <p:nvPr>
            <p:ph type="body" idx="1"/>
          </p:nvPr>
        </p:nvSpPr>
        <p:spPr>
          <a:xfrm>
            <a:off x="805320" y="1451880"/>
            <a:ext cx="4046400" cy="279648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p39"/>
          <p:cNvSpPr/>
          <p:nvPr/>
        </p:nvSpPr>
        <p:spPr>
          <a:xfrm>
            <a:off x="176040" y="213480"/>
            <a:ext cx="8791560" cy="4716720"/>
          </a:xfrm>
          <a:prstGeom prst="roundRect">
            <a:avLst>
              <a:gd name="adj" fmla="val 16667"/>
            </a:avLst>
          </a:prstGeom>
          <a:noFill/>
          <a:ln w="9525" cap="flat" cmpd="sng">
            <a:solidFill>
              <a:srgbClr val="D4C8A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grpSp>
        <p:nvGrpSpPr>
          <p:cNvPr id="252" name="Google Shape;252;p39"/>
          <p:cNvGrpSpPr/>
          <p:nvPr/>
        </p:nvGrpSpPr>
        <p:grpSpPr>
          <a:xfrm>
            <a:off x="-140294" y="-128414"/>
            <a:ext cx="9424227" cy="5400507"/>
            <a:chOff x="-140294" y="-128414"/>
            <a:chExt cx="9424227" cy="5400507"/>
          </a:xfrm>
        </p:grpSpPr>
        <p:grpSp>
          <p:nvGrpSpPr>
            <p:cNvPr id="253" name="Google Shape;253;p39"/>
            <p:cNvGrpSpPr/>
            <p:nvPr/>
          </p:nvGrpSpPr>
          <p:grpSpPr>
            <a:xfrm>
              <a:off x="-140294" y="4734466"/>
              <a:ext cx="537627" cy="537627"/>
              <a:chOff x="-140294" y="4734466"/>
              <a:chExt cx="537627" cy="537627"/>
            </a:xfrm>
          </p:grpSpPr>
          <p:sp>
            <p:nvSpPr>
              <p:cNvPr id="254" name="Google Shape;254;p39"/>
              <p:cNvSpPr/>
              <p:nvPr/>
            </p:nvSpPr>
            <p:spPr>
              <a:xfrm rot="-2700000">
                <a:off x="-61560" y="4813200"/>
                <a:ext cx="380160" cy="380160"/>
              </a:xfrm>
              <a:custGeom>
                <a:avLst/>
                <a:gdLst/>
                <a:ahLst/>
                <a:cxnLst/>
                <a:rect l="l" t="t" r="r" b="b"/>
                <a:pathLst>
                  <a:path w="947" h="946" extrusionOk="0">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55" name="Google Shape;255;p39"/>
              <p:cNvSpPr/>
              <p:nvPr/>
            </p:nvSpPr>
            <p:spPr>
              <a:xfrm rot="-2700000">
                <a:off x="-17640" y="4858200"/>
                <a:ext cx="290520" cy="289080"/>
              </a:xfrm>
              <a:custGeom>
                <a:avLst/>
                <a:gdLst/>
                <a:ahLst/>
                <a:cxnLst/>
                <a:rect l="l" t="t" r="r" b="b"/>
                <a:pathLst>
                  <a:path w="823" h="822" extrusionOk="0">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256" name="Google Shape;256;p39"/>
            <p:cNvGrpSpPr/>
            <p:nvPr/>
          </p:nvGrpSpPr>
          <p:grpSpPr>
            <a:xfrm>
              <a:off x="8746306" y="-128414"/>
              <a:ext cx="537627" cy="537627"/>
              <a:chOff x="8746306" y="-128414"/>
              <a:chExt cx="537627" cy="537627"/>
            </a:xfrm>
          </p:grpSpPr>
          <p:sp>
            <p:nvSpPr>
              <p:cNvPr id="257" name="Google Shape;257;p39"/>
              <p:cNvSpPr/>
              <p:nvPr/>
            </p:nvSpPr>
            <p:spPr>
              <a:xfrm rot="-2700000">
                <a:off x="8825040" y="-49680"/>
                <a:ext cx="380160" cy="380160"/>
              </a:xfrm>
              <a:custGeom>
                <a:avLst/>
                <a:gdLst/>
                <a:ahLst/>
                <a:cxnLst/>
                <a:rect l="l" t="t" r="r" b="b"/>
                <a:pathLst>
                  <a:path w="947" h="946" extrusionOk="0">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58" name="Google Shape;258;p39"/>
              <p:cNvSpPr/>
              <p:nvPr/>
            </p:nvSpPr>
            <p:spPr>
              <a:xfrm rot="-2700000">
                <a:off x="8869320" y="-4680"/>
                <a:ext cx="290520" cy="289080"/>
              </a:xfrm>
              <a:custGeom>
                <a:avLst/>
                <a:gdLst/>
                <a:ahLst/>
                <a:cxnLst/>
                <a:rect l="l" t="t" r="r" b="b"/>
                <a:pathLst>
                  <a:path w="823" h="822" extrusionOk="0">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sp>
        <p:nvSpPr>
          <p:cNvPr id="259" name="Google Shape;259;p39"/>
          <p:cNvSpPr txBox="1">
            <a:spLocks noGrp="1"/>
          </p:cNvSpPr>
          <p:nvPr>
            <p:ph type="title"/>
          </p:nvPr>
        </p:nvSpPr>
        <p:spPr>
          <a:xfrm>
            <a:off x="720000" y="444960"/>
            <a:ext cx="7703640" cy="57240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60" name="Google Shape;260;p39"/>
          <p:cNvSpPr txBox="1">
            <a:spLocks noGrp="1"/>
          </p:cNvSpPr>
          <p:nvPr>
            <p:ph type="body" idx="1"/>
          </p:nvPr>
        </p:nvSpPr>
        <p:spPr>
          <a:xfrm>
            <a:off x="3747960" y="1146600"/>
            <a:ext cx="4675680" cy="3459960"/>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41"/>
          <p:cNvSpPr/>
          <p:nvPr/>
        </p:nvSpPr>
        <p:spPr>
          <a:xfrm>
            <a:off x="176040" y="453600"/>
            <a:ext cx="8791560" cy="4235760"/>
          </a:xfrm>
          <a:prstGeom prst="roundRect">
            <a:avLst>
              <a:gd name="adj" fmla="val 16667"/>
            </a:avLst>
          </a:prstGeom>
          <a:noFill/>
          <a:ln w="9525" cap="flat" cmpd="sng">
            <a:solidFill>
              <a:srgbClr val="D4C8A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grpSp>
        <p:nvGrpSpPr>
          <p:cNvPr id="264" name="Google Shape;264;p41"/>
          <p:cNvGrpSpPr/>
          <p:nvPr/>
        </p:nvGrpSpPr>
        <p:grpSpPr>
          <a:xfrm>
            <a:off x="-11520" y="0"/>
            <a:ext cx="9155520" cy="5178240"/>
            <a:chOff x="-11520" y="0"/>
            <a:chExt cx="9155520" cy="5178240"/>
          </a:xfrm>
        </p:grpSpPr>
        <p:grpSp>
          <p:nvGrpSpPr>
            <p:cNvPr id="265" name="Google Shape;265;p41"/>
            <p:cNvGrpSpPr/>
            <p:nvPr/>
          </p:nvGrpSpPr>
          <p:grpSpPr>
            <a:xfrm>
              <a:off x="-11520" y="0"/>
              <a:ext cx="667440" cy="667440"/>
              <a:chOff x="-11520" y="0"/>
              <a:chExt cx="667440" cy="667440"/>
            </a:xfrm>
          </p:grpSpPr>
          <p:sp>
            <p:nvSpPr>
              <p:cNvPr id="266" name="Google Shape;266;p41"/>
              <p:cNvSpPr/>
              <p:nvPr/>
            </p:nvSpPr>
            <p:spPr>
              <a:xfrm>
                <a:off x="-11520" y="0"/>
                <a:ext cx="667440" cy="502920"/>
              </a:xfrm>
              <a:custGeom>
                <a:avLst/>
                <a:gdLst/>
                <a:ahLst/>
                <a:cxnLst/>
                <a:rect l="l" t="t" r="r" b="b"/>
                <a:pathLst>
                  <a:path w="894" h="676" extrusionOk="0">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67" name="Google Shape;267;p41"/>
              <p:cNvSpPr/>
              <p:nvPr/>
            </p:nvSpPr>
            <p:spPr>
              <a:xfrm>
                <a:off x="-11520" y="0"/>
                <a:ext cx="660960" cy="177480"/>
              </a:xfrm>
              <a:custGeom>
                <a:avLst/>
                <a:gdLst/>
                <a:ahLst/>
                <a:cxnLst/>
                <a:rect l="l" t="t" r="r" b="b"/>
                <a:pathLst>
                  <a:path w="887" h="239" extrusionOk="0">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68" name="Google Shape;268;p41"/>
              <p:cNvSpPr/>
              <p:nvPr/>
            </p:nvSpPr>
            <p:spPr>
              <a:xfrm>
                <a:off x="-11520" y="0"/>
                <a:ext cx="667440" cy="667440"/>
              </a:xfrm>
              <a:custGeom>
                <a:avLst/>
                <a:gdLst/>
                <a:ahLst/>
                <a:cxnLst/>
                <a:rect l="l" t="t" r="r" b="b"/>
                <a:pathLst>
                  <a:path w="895" h="894" extrusionOk="0">
                    <a:moveTo>
                      <a:pt x="12" y="893"/>
                    </a:moveTo>
                    <a:lnTo>
                      <a:pt x="0" y="881"/>
                    </a:lnTo>
                    <a:lnTo>
                      <a:pt x="882" y="0"/>
                    </a:lnTo>
                    <a:lnTo>
                      <a:pt x="894" y="12"/>
                    </a:lnTo>
                    <a:lnTo>
                      <a:pt x="12" y="89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269" name="Google Shape;269;p41"/>
            <p:cNvGrpSpPr/>
            <p:nvPr/>
          </p:nvGrpSpPr>
          <p:grpSpPr>
            <a:xfrm>
              <a:off x="8476560" y="4510800"/>
              <a:ext cx="667440" cy="667440"/>
              <a:chOff x="8476560" y="4510800"/>
              <a:chExt cx="667440" cy="667440"/>
            </a:xfrm>
          </p:grpSpPr>
          <p:sp>
            <p:nvSpPr>
              <p:cNvPr id="270" name="Google Shape;270;p41"/>
              <p:cNvSpPr/>
              <p:nvPr/>
            </p:nvSpPr>
            <p:spPr>
              <a:xfrm rot="10800000">
                <a:off x="8476560" y="4675320"/>
                <a:ext cx="667440" cy="502920"/>
              </a:xfrm>
              <a:custGeom>
                <a:avLst/>
                <a:gdLst/>
                <a:ahLst/>
                <a:cxnLst/>
                <a:rect l="l" t="t" r="r" b="b"/>
                <a:pathLst>
                  <a:path w="894" h="676" extrusionOk="0">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71" name="Google Shape;271;p41"/>
              <p:cNvSpPr/>
              <p:nvPr/>
            </p:nvSpPr>
            <p:spPr>
              <a:xfrm rot="10800000">
                <a:off x="8483040" y="5000760"/>
                <a:ext cx="660960" cy="177480"/>
              </a:xfrm>
              <a:custGeom>
                <a:avLst/>
                <a:gdLst/>
                <a:ahLst/>
                <a:cxnLst/>
                <a:rect l="l" t="t" r="r" b="b"/>
                <a:pathLst>
                  <a:path w="887" h="239" extrusionOk="0">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72" name="Google Shape;272;p41"/>
              <p:cNvSpPr/>
              <p:nvPr/>
            </p:nvSpPr>
            <p:spPr>
              <a:xfrm rot="10800000">
                <a:off x="8476560" y="4510800"/>
                <a:ext cx="667440" cy="667440"/>
              </a:xfrm>
              <a:custGeom>
                <a:avLst/>
                <a:gdLst/>
                <a:ahLst/>
                <a:cxnLst/>
                <a:rect l="l" t="t" r="r" b="b"/>
                <a:pathLst>
                  <a:path w="895" h="894" extrusionOk="0">
                    <a:moveTo>
                      <a:pt x="12" y="893"/>
                    </a:moveTo>
                    <a:lnTo>
                      <a:pt x="0" y="881"/>
                    </a:lnTo>
                    <a:lnTo>
                      <a:pt x="882" y="0"/>
                    </a:lnTo>
                    <a:lnTo>
                      <a:pt x="894" y="12"/>
                    </a:lnTo>
                    <a:lnTo>
                      <a:pt x="12" y="89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sp>
        <p:nvSpPr>
          <p:cNvPr id="273" name="Google Shape;273;p41"/>
          <p:cNvSpPr txBox="1">
            <a:spLocks noGrp="1"/>
          </p:cNvSpPr>
          <p:nvPr>
            <p:ph type="title"/>
          </p:nvPr>
        </p:nvSpPr>
        <p:spPr>
          <a:xfrm>
            <a:off x="1388160" y="1307160"/>
            <a:ext cx="6367320" cy="252900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5"/>
        <p:cNvGrpSpPr/>
        <p:nvPr/>
      </p:nvGrpSpPr>
      <p:grpSpPr>
        <a:xfrm>
          <a:off x="0" y="0"/>
          <a:ext cx="0" cy="0"/>
          <a:chOff x="0" y="0"/>
          <a:chExt cx="0" cy="0"/>
        </a:xfrm>
      </p:grpSpPr>
      <p:sp>
        <p:nvSpPr>
          <p:cNvPr id="276" name="Google Shape;276;p43"/>
          <p:cNvSpPr/>
          <p:nvPr/>
        </p:nvSpPr>
        <p:spPr>
          <a:xfrm flipH="1">
            <a:off x="163800" y="453600"/>
            <a:ext cx="8791560" cy="4235760"/>
          </a:xfrm>
          <a:prstGeom prst="roundRect">
            <a:avLst>
              <a:gd name="adj" fmla="val 16667"/>
            </a:avLst>
          </a:prstGeom>
          <a:noFill/>
          <a:ln w="9525" cap="flat" cmpd="sng">
            <a:solidFill>
              <a:srgbClr val="D4C8A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grpSp>
        <p:nvGrpSpPr>
          <p:cNvPr id="277" name="Google Shape;277;p43"/>
          <p:cNvGrpSpPr/>
          <p:nvPr/>
        </p:nvGrpSpPr>
        <p:grpSpPr>
          <a:xfrm>
            <a:off x="-11160" y="0"/>
            <a:ext cx="9154800" cy="5177880"/>
            <a:chOff x="-11160" y="0"/>
            <a:chExt cx="9154800" cy="5177880"/>
          </a:xfrm>
        </p:grpSpPr>
        <p:grpSp>
          <p:nvGrpSpPr>
            <p:cNvPr id="278" name="Google Shape;278;p43"/>
            <p:cNvGrpSpPr/>
            <p:nvPr/>
          </p:nvGrpSpPr>
          <p:grpSpPr>
            <a:xfrm>
              <a:off x="8476200" y="0"/>
              <a:ext cx="667440" cy="667440"/>
              <a:chOff x="8476200" y="0"/>
              <a:chExt cx="667440" cy="667440"/>
            </a:xfrm>
          </p:grpSpPr>
          <p:sp>
            <p:nvSpPr>
              <p:cNvPr id="279" name="Google Shape;279;p43"/>
              <p:cNvSpPr/>
              <p:nvPr/>
            </p:nvSpPr>
            <p:spPr>
              <a:xfrm flipH="1">
                <a:off x="8476200" y="0"/>
                <a:ext cx="667440" cy="502920"/>
              </a:xfrm>
              <a:custGeom>
                <a:avLst/>
                <a:gdLst/>
                <a:ahLst/>
                <a:cxnLst/>
                <a:rect l="l" t="t" r="r" b="b"/>
                <a:pathLst>
                  <a:path w="894" h="676" extrusionOk="0">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80" name="Google Shape;280;p43"/>
              <p:cNvSpPr/>
              <p:nvPr/>
            </p:nvSpPr>
            <p:spPr>
              <a:xfrm flipH="1">
                <a:off x="8482680" y="0"/>
                <a:ext cx="660960" cy="177480"/>
              </a:xfrm>
              <a:custGeom>
                <a:avLst/>
                <a:gdLst/>
                <a:ahLst/>
                <a:cxnLst/>
                <a:rect l="l" t="t" r="r" b="b"/>
                <a:pathLst>
                  <a:path w="887" h="239" extrusionOk="0">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81" name="Google Shape;281;p43"/>
              <p:cNvSpPr/>
              <p:nvPr/>
            </p:nvSpPr>
            <p:spPr>
              <a:xfrm flipH="1">
                <a:off x="8476200" y="0"/>
                <a:ext cx="667440" cy="667440"/>
              </a:xfrm>
              <a:custGeom>
                <a:avLst/>
                <a:gdLst/>
                <a:ahLst/>
                <a:cxnLst/>
                <a:rect l="l" t="t" r="r" b="b"/>
                <a:pathLst>
                  <a:path w="895" h="894" extrusionOk="0">
                    <a:moveTo>
                      <a:pt x="12" y="893"/>
                    </a:moveTo>
                    <a:lnTo>
                      <a:pt x="0" y="881"/>
                    </a:lnTo>
                    <a:lnTo>
                      <a:pt x="882" y="0"/>
                    </a:lnTo>
                    <a:lnTo>
                      <a:pt x="894" y="12"/>
                    </a:lnTo>
                    <a:lnTo>
                      <a:pt x="12" y="89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282" name="Google Shape;282;p43"/>
            <p:cNvGrpSpPr/>
            <p:nvPr/>
          </p:nvGrpSpPr>
          <p:grpSpPr>
            <a:xfrm>
              <a:off x="-11160" y="4510440"/>
              <a:ext cx="667440" cy="667440"/>
              <a:chOff x="-11160" y="4510440"/>
              <a:chExt cx="667440" cy="667440"/>
            </a:xfrm>
          </p:grpSpPr>
          <p:sp>
            <p:nvSpPr>
              <p:cNvPr id="283" name="Google Shape;283;p43"/>
              <p:cNvSpPr/>
              <p:nvPr/>
            </p:nvSpPr>
            <p:spPr>
              <a:xfrm rot="10800000" flipH="1">
                <a:off x="-11160" y="4674240"/>
                <a:ext cx="667440" cy="502920"/>
              </a:xfrm>
              <a:custGeom>
                <a:avLst/>
                <a:gdLst/>
                <a:ahLst/>
                <a:cxnLst/>
                <a:rect l="l" t="t" r="r" b="b"/>
                <a:pathLst>
                  <a:path w="894" h="676" extrusionOk="0">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84" name="Google Shape;284;p43"/>
              <p:cNvSpPr/>
              <p:nvPr/>
            </p:nvSpPr>
            <p:spPr>
              <a:xfrm rot="10800000" flipH="1">
                <a:off x="-11160" y="5000040"/>
                <a:ext cx="660960" cy="177480"/>
              </a:xfrm>
              <a:custGeom>
                <a:avLst/>
                <a:gdLst/>
                <a:ahLst/>
                <a:cxnLst/>
                <a:rect l="l" t="t" r="r" b="b"/>
                <a:pathLst>
                  <a:path w="887" h="239" extrusionOk="0">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85" name="Google Shape;285;p43"/>
              <p:cNvSpPr/>
              <p:nvPr/>
            </p:nvSpPr>
            <p:spPr>
              <a:xfrm rot="10800000" flipH="1">
                <a:off x="-11160" y="4510440"/>
                <a:ext cx="667440" cy="667440"/>
              </a:xfrm>
              <a:custGeom>
                <a:avLst/>
                <a:gdLst/>
                <a:ahLst/>
                <a:cxnLst/>
                <a:rect l="l" t="t" r="r" b="b"/>
                <a:pathLst>
                  <a:path w="895" h="894" extrusionOk="0">
                    <a:moveTo>
                      <a:pt x="12" y="893"/>
                    </a:moveTo>
                    <a:lnTo>
                      <a:pt x="0" y="881"/>
                    </a:lnTo>
                    <a:lnTo>
                      <a:pt x="882" y="0"/>
                    </a:lnTo>
                    <a:lnTo>
                      <a:pt x="894" y="12"/>
                    </a:lnTo>
                    <a:lnTo>
                      <a:pt x="12" y="89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sp>
        <p:nvSpPr>
          <p:cNvPr id="286" name="Google Shape;286;p43"/>
          <p:cNvSpPr txBox="1">
            <a:spLocks noGrp="1"/>
          </p:cNvSpPr>
          <p:nvPr>
            <p:ph type="title"/>
          </p:nvPr>
        </p:nvSpPr>
        <p:spPr>
          <a:xfrm>
            <a:off x="720000" y="2285280"/>
            <a:ext cx="7703640" cy="57240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8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290"/>
        <p:cNvGrpSpPr/>
        <p:nvPr/>
      </p:nvGrpSpPr>
      <p:grpSpPr>
        <a:xfrm>
          <a:off x="0" y="0"/>
          <a:ext cx="0" cy="0"/>
          <a:chOff x="0" y="0"/>
          <a:chExt cx="0" cy="0"/>
        </a:xfrm>
      </p:grpSpPr>
      <p:sp>
        <p:nvSpPr>
          <p:cNvPr id="291" name="Google Shape;291;p47"/>
          <p:cNvSpPr txBox="1">
            <a:spLocks noGrp="1"/>
          </p:cNvSpPr>
          <p:nvPr>
            <p:ph type="title"/>
          </p:nvPr>
        </p:nvSpPr>
        <p:spPr>
          <a:xfrm>
            <a:off x="716760" y="510840"/>
            <a:ext cx="7710120" cy="48204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
        <p:cNvGrpSpPr/>
        <p:nvPr/>
      </p:nvGrpSpPr>
      <p:grpSpPr>
        <a:xfrm>
          <a:off x="0" y="0"/>
          <a:ext cx="0" cy="0"/>
          <a:chOff x="0" y="0"/>
          <a:chExt cx="0" cy="0"/>
        </a:xfrm>
      </p:grpSpPr>
      <p:sp>
        <p:nvSpPr>
          <p:cNvPr id="36" name="Google Shape;36;p5"/>
          <p:cNvSpPr/>
          <p:nvPr/>
        </p:nvSpPr>
        <p:spPr>
          <a:xfrm>
            <a:off x="176040" y="453600"/>
            <a:ext cx="8791560" cy="4235760"/>
          </a:xfrm>
          <a:prstGeom prst="roundRect">
            <a:avLst>
              <a:gd name="adj" fmla="val 16667"/>
            </a:avLst>
          </a:prstGeom>
          <a:noFill/>
          <a:ln w="9525" cap="flat" cmpd="sng">
            <a:solidFill>
              <a:srgbClr val="D4C8A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grpSp>
        <p:nvGrpSpPr>
          <p:cNvPr id="37" name="Google Shape;37;p5"/>
          <p:cNvGrpSpPr/>
          <p:nvPr/>
        </p:nvGrpSpPr>
        <p:grpSpPr>
          <a:xfrm>
            <a:off x="-11160" y="-17280"/>
            <a:ext cx="9154800" cy="5177520"/>
            <a:chOff x="-11160" y="-17280"/>
            <a:chExt cx="9154800" cy="5177520"/>
          </a:xfrm>
        </p:grpSpPr>
        <p:grpSp>
          <p:nvGrpSpPr>
            <p:cNvPr id="38" name="Google Shape;38;p5"/>
            <p:cNvGrpSpPr/>
            <p:nvPr/>
          </p:nvGrpSpPr>
          <p:grpSpPr>
            <a:xfrm>
              <a:off x="8476200" y="-17280"/>
              <a:ext cx="667440" cy="667440"/>
              <a:chOff x="8476200" y="-17280"/>
              <a:chExt cx="667440" cy="667440"/>
            </a:xfrm>
          </p:grpSpPr>
          <p:sp>
            <p:nvSpPr>
              <p:cNvPr id="39" name="Google Shape;39;p5"/>
              <p:cNvSpPr/>
              <p:nvPr/>
            </p:nvSpPr>
            <p:spPr>
              <a:xfrm flipH="1">
                <a:off x="8476200" y="-17280"/>
                <a:ext cx="667440" cy="502920"/>
              </a:xfrm>
              <a:custGeom>
                <a:avLst/>
                <a:gdLst/>
                <a:ahLst/>
                <a:cxnLst/>
                <a:rect l="l" t="t" r="r" b="b"/>
                <a:pathLst>
                  <a:path w="894" h="676" extrusionOk="0">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0" name="Google Shape;40;p5"/>
              <p:cNvSpPr/>
              <p:nvPr/>
            </p:nvSpPr>
            <p:spPr>
              <a:xfrm flipH="1">
                <a:off x="8482680" y="-17280"/>
                <a:ext cx="660960" cy="177480"/>
              </a:xfrm>
              <a:custGeom>
                <a:avLst/>
                <a:gdLst/>
                <a:ahLst/>
                <a:cxnLst/>
                <a:rect l="l" t="t" r="r" b="b"/>
                <a:pathLst>
                  <a:path w="887" h="239" extrusionOk="0">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1" name="Google Shape;41;p5"/>
              <p:cNvSpPr/>
              <p:nvPr/>
            </p:nvSpPr>
            <p:spPr>
              <a:xfrm flipH="1">
                <a:off x="8476200" y="-17280"/>
                <a:ext cx="667440" cy="667440"/>
              </a:xfrm>
              <a:custGeom>
                <a:avLst/>
                <a:gdLst/>
                <a:ahLst/>
                <a:cxnLst/>
                <a:rect l="l" t="t" r="r" b="b"/>
                <a:pathLst>
                  <a:path w="895" h="894" extrusionOk="0">
                    <a:moveTo>
                      <a:pt x="12" y="893"/>
                    </a:moveTo>
                    <a:lnTo>
                      <a:pt x="0" y="881"/>
                    </a:lnTo>
                    <a:lnTo>
                      <a:pt x="882" y="0"/>
                    </a:lnTo>
                    <a:lnTo>
                      <a:pt x="894" y="12"/>
                    </a:lnTo>
                    <a:lnTo>
                      <a:pt x="12" y="89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42" name="Google Shape;42;p5"/>
            <p:cNvGrpSpPr/>
            <p:nvPr/>
          </p:nvGrpSpPr>
          <p:grpSpPr>
            <a:xfrm>
              <a:off x="-11160" y="4492800"/>
              <a:ext cx="667440" cy="667440"/>
              <a:chOff x="-11160" y="4492800"/>
              <a:chExt cx="667440" cy="667440"/>
            </a:xfrm>
          </p:grpSpPr>
          <p:sp>
            <p:nvSpPr>
              <p:cNvPr id="43" name="Google Shape;43;p5"/>
              <p:cNvSpPr/>
              <p:nvPr/>
            </p:nvSpPr>
            <p:spPr>
              <a:xfrm rot="10800000" flipH="1">
                <a:off x="-11160" y="4656600"/>
                <a:ext cx="667440" cy="502920"/>
              </a:xfrm>
              <a:custGeom>
                <a:avLst/>
                <a:gdLst/>
                <a:ahLst/>
                <a:cxnLst/>
                <a:rect l="l" t="t" r="r" b="b"/>
                <a:pathLst>
                  <a:path w="894" h="676" extrusionOk="0">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4" name="Google Shape;44;p5"/>
              <p:cNvSpPr/>
              <p:nvPr/>
            </p:nvSpPr>
            <p:spPr>
              <a:xfrm rot="10800000" flipH="1">
                <a:off x="-11160" y="4982400"/>
                <a:ext cx="660960" cy="177480"/>
              </a:xfrm>
              <a:custGeom>
                <a:avLst/>
                <a:gdLst/>
                <a:ahLst/>
                <a:cxnLst/>
                <a:rect l="l" t="t" r="r" b="b"/>
                <a:pathLst>
                  <a:path w="887" h="239" extrusionOk="0">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5" name="Google Shape;45;p5"/>
              <p:cNvSpPr/>
              <p:nvPr/>
            </p:nvSpPr>
            <p:spPr>
              <a:xfrm rot="10800000" flipH="1">
                <a:off x="-11160" y="4492800"/>
                <a:ext cx="667440" cy="667440"/>
              </a:xfrm>
              <a:custGeom>
                <a:avLst/>
                <a:gdLst/>
                <a:ahLst/>
                <a:cxnLst/>
                <a:rect l="l" t="t" r="r" b="b"/>
                <a:pathLst>
                  <a:path w="895" h="894" extrusionOk="0">
                    <a:moveTo>
                      <a:pt x="12" y="893"/>
                    </a:moveTo>
                    <a:lnTo>
                      <a:pt x="0" y="881"/>
                    </a:lnTo>
                    <a:lnTo>
                      <a:pt x="882" y="0"/>
                    </a:lnTo>
                    <a:lnTo>
                      <a:pt x="894" y="12"/>
                    </a:lnTo>
                    <a:lnTo>
                      <a:pt x="12" y="89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sp>
        <p:nvSpPr>
          <p:cNvPr id="46" name="Google Shape;46;p5"/>
          <p:cNvSpPr txBox="1">
            <a:spLocks noGrp="1"/>
          </p:cNvSpPr>
          <p:nvPr>
            <p:ph type="title"/>
          </p:nvPr>
        </p:nvSpPr>
        <p:spPr>
          <a:xfrm>
            <a:off x="1752840" y="2251800"/>
            <a:ext cx="5637960" cy="81972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7" name="Google Shape;47;p5"/>
          <p:cNvSpPr txBox="1">
            <a:spLocks noGrp="1"/>
          </p:cNvSpPr>
          <p:nvPr>
            <p:ph type="title" idx="2"/>
          </p:nvPr>
        </p:nvSpPr>
        <p:spPr>
          <a:xfrm>
            <a:off x="3794040" y="1282680"/>
            <a:ext cx="1555920" cy="96912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8" name="Google Shape;48;p5"/>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7"/>
          <p:cNvSpPr/>
          <p:nvPr/>
        </p:nvSpPr>
        <p:spPr>
          <a:xfrm>
            <a:off x="176040" y="453600"/>
            <a:ext cx="8791560" cy="4235760"/>
          </a:xfrm>
          <a:prstGeom prst="roundRect">
            <a:avLst>
              <a:gd name="adj" fmla="val 16667"/>
            </a:avLst>
          </a:prstGeom>
          <a:noFill/>
          <a:ln w="9525" cap="flat" cmpd="sng">
            <a:solidFill>
              <a:srgbClr val="D4C8A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grpSp>
        <p:nvGrpSpPr>
          <p:cNvPr id="52" name="Google Shape;52;p7"/>
          <p:cNvGrpSpPr/>
          <p:nvPr/>
        </p:nvGrpSpPr>
        <p:grpSpPr>
          <a:xfrm>
            <a:off x="-161662" y="96098"/>
            <a:ext cx="9466963" cy="4951483"/>
            <a:chOff x="-161662" y="96098"/>
            <a:chExt cx="9466963" cy="4951483"/>
          </a:xfrm>
        </p:grpSpPr>
        <p:grpSp>
          <p:nvGrpSpPr>
            <p:cNvPr id="53" name="Google Shape;53;p7"/>
            <p:cNvGrpSpPr/>
            <p:nvPr/>
          </p:nvGrpSpPr>
          <p:grpSpPr>
            <a:xfrm>
              <a:off x="8742218" y="4484498"/>
              <a:ext cx="563083" cy="563083"/>
              <a:chOff x="8742218" y="4484498"/>
              <a:chExt cx="563083" cy="563083"/>
            </a:xfrm>
          </p:grpSpPr>
          <p:sp>
            <p:nvSpPr>
              <p:cNvPr id="54" name="Google Shape;54;p7"/>
              <p:cNvSpPr/>
              <p:nvPr/>
            </p:nvSpPr>
            <p:spPr>
              <a:xfrm rot="-2700000">
                <a:off x="8824680" y="4566960"/>
                <a:ext cx="398160" cy="398160"/>
              </a:xfrm>
              <a:custGeom>
                <a:avLst/>
                <a:gdLst/>
                <a:ahLst/>
                <a:cxnLst/>
                <a:rect l="l" t="t" r="r" b="b"/>
                <a:pathLst>
                  <a:path w="947" h="946" extrusionOk="0">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55" name="Google Shape;55;p7"/>
              <p:cNvSpPr/>
              <p:nvPr/>
            </p:nvSpPr>
            <p:spPr>
              <a:xfrm rot="-2700000">
                <a:off x="8870760" y="4613400"/>
                <a:ext cx="304560" cy="302760"/>
              </a:xfrm>
              <a:custGeom>
                <a:avLst/>
                <a:gdLst/>
                <a:ahLst/>
                <a:cxnLst/>
                <a:rect l="l" t="t" r="r" b="b"/>
                <a:pathLst>
                  <a:path w="823" h="822" extrusionOk="0">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56" name="Google Shape;56;p7"/>
            <p:cNvGrpSpPr/>
            <p:nvPr/>
          </p:nvGrpSpPr>
          <p:grpSpPr>
            <a:xfrm>
              <a:off x="-161662" y="96098"/>
              <a:ext cx="563083" cy="563083"/>
              <a:chOff x="-161662" y="96098"/>
              <a:chExt cx="563083" cy="563083"/>
            </a:xfrm>
          </p:grpSpPr>
          <p:sp>
            <p:nvSpPr>
              <p:cNvPr id="57" name="Google Shape;57;p7"/>
              <p:cNvSpPr/>
              <p:nvPr/>
            </p:nvSpPr>
            <p:spPr>
              <a:xfrm rot="-2700000">
                <a:off x="-79200" y="178560"/>
                <a:ext cx="398160" cy="398160"/>
              </a:xfrm>
              <a:custGeom>
                <a:avLst/>
                <a:gdLst/>
                <a:ahLst/>
                <a:cxnLst/>
                <a:rect l="l" t="t" r="r" b="b"/>
                <a:pathLst>
                  <a:path w="947" h="946" extrusionOk="0">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58" name="Google Shape;58;p7"/>
              <p:cNvSpPr/>
              <p:nvPr/>
            </p:nvSpPr>
            <p:spPr>
              <a:xfrm rot="-2700000">
                <a:off x="-33120" y="225360"/>
                <a:ext cx="304560" cy="302760"/>
              </a:xfrm>
              <a:custGeom>
                <a:avLst/>
                <a:gdLst/>
                <a:ahLst/>
                <a:cxnLst/>
                <a:rect l="l" t="t" r="r" b="b"/>
                <a:pathLst>
                  <a:path w="823" h="822" extrusionOk="0">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sp>
        <p:nvSpPr>
          <p:cNvPr id="59" name="Google Shape;59;p7"/>
          <p:cNvSpPr txBox="1">
            <a:spLocks noGrp="1"/>
          </p:cNvSpPr>
          <p:nvPr>
            <p:ph type="title"/>
          </p:nvPr>
        </p:nvSpPr>
        <p:spPr>
          <a:xfrm>
            <a:off x="3188160" y="1464480"/>
            <a:ext cx="5419440" cy="80352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0" name="Google Shape;60;p7"/>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Google Shape;63;p9"/>
          <p:cNvSpPr/>
          <p:nvPr/>
        </p:nvSpPr>
        <p:spPr>
          <a:xfrm>
            <a:off x="176040" y="453600"/>
            <a:ext cx="8791560" cy="4235760"/>
          </a:xfrm>
          <a:prstGeom prst="roundRect">
            <a:avLst>
              <a:gd name="adj" fmla="val 16667"/>
            </a:avLst>
          </a:prstGeom>
          <a:noFill/>
          <a:ln w="9525" cap="flat" cmpd="sng">
            <a:solidFill>
              <a:srgbClr val="D4C8A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sp>
        <p:nvSpPr>
          <p:cNvPr id="64" name="Google Shape;64;p9"/>
          <p:cNvSpPr txBox="1">
            <a:spLocks noGrp="1"/>
          </p:cNvSpPr>
          <p:nvPr>
            <p:ph type="title"/>
          </p:nvPr>
        </p:nvSpPr>
        <p:spPr>
          <a:xfrm>
            <a:off x="3911400" y="750600"/>
            <a:ext cx="4447800" cy="105840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grpSp>
        <p:nvGrpSpPr>
          <p:cNvPr id="65" name="Google Shape;65;p9"/>
          <p:cNvGrpSpPr/>
          <p:nvPr/>
        </p:nvGrpSpPr>
        <p:grpSpPr>
          <a:xfrm>
            <a:off x="-161662" y="96098"/>
            <a:ext cx="9466963" cy="4951483"/>
            <a:chOff x="-161662" y="96098"/>
            <a:chExt cx="9466963" cy="4951483"/>
          </a:xfrm>
        </p:grpSpPr>
        <p:grpSp>
          <p:nvGrpSpPr>
            <p:cNvPr id="66" name="Google Shape;66;p9"/>
            <p:cNvGrpSpPr/>
            <p:nvPr/>
          </p:nvGrpSpPr>
          <p:grpSpPr>
            <a:xfrm>
              <a:off x="8742218" y="4484498"/>
              <a:ext cx="563083" cy="563083"/>
              <a:chOff x="8742218" y="4484498"/>
              <a:chExt cx="563083" cy="563083"/>
            </a:xfrm>
          </p:grpSpPr>
          <p:sp>
            <p:nvSpPr>
              <p:cNvPr id="67" name="Google Shape;67;p9"/>
              <p:cNvSpPr/>
              <p:nvPr/>
            </p:nvSpPr>
            <p:spPr>
              <a:xfrm rot="-2700000">
                <a:off x="8824680" y="4566960"/>
                <a:ext cx="398160" cy="398160"/>
              </a:xfrm>
              <a:custGeom>
                <a:avLst/>
                <a:gdLst/>
                <a:ahLst/>
                <a:cxnLst/>
                <a:rect l="l" t="t" r="r" b="b"/>
                <a:pathLst>
                  <a:path w="947" h="946" extrusionOk="0">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68" name="Google Shape;68;p9"/>
              <p:cNvSpPr/>
              <p:nvPr/>
            </p:nvSpPr>
            <p:spPr>
              <a:xfrm rot="-2700000">
                <a:off x="8870760" y="4613400"/>
                <a:ext cx="304560" cy="302760"/>
              </a:xfrm>
              <a:custGeom>
                <a:avLst/>
                <a:gdLst/>
                <a:ahLst/>
                <a:cxnLst/>
                <a:rect l="l" t="t" r="r" b="b"/>
                <a:pathLst>
                  <a:path w="823" h="822" extrusionOk="0">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69" name="Google Shape;69;p9"/>
            <p:cNvGrpSpPr/>
            <p:nvPr/>
          </p:nvGrpSpPr>
          <p:grpSpPr>
            <a:xfrm>
              <a:off x="-161662" y="96098"/>
              <a:ext cx="563083" cy="563083"/>
              <a:chOff x="-161662" y="96098"/>
              <a:chExt cx="563083" cy="563083"/>
            </a:xfrm>
          </p:grpSpPr>
          <p:sp>
            <p:nvSpPr>
              <p:cNvPr id="70" name="Google Shape;70;p9"/>
              <p:cNvSpPr/>
              <p:nvPr/>
            </p:nvSpPr>
            <p:spPr>
              <a:xfrm rot="-2700000">
                <a:off x="-79200" y="178560"/>
                <a:ext cx="398160" cy="398160"/>
              </a:xfrm>
              <a:custGeom>
                <a:avLst/>
                <a:gdLst/>
                <a:ahLst/>
                <a:cxnLst/>
                <a:rect l="l" t="t" r="r" b="b"/>
                <a:pathLst>
                  <a:path w="947" h="946" extrusionOk="0">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71" name="Google Shape;71;p9"/>
              <p:cNvSpPr/>
              <p:nvPr/>
            </p:nvSpPr>
            <p:spPr>
              <a:xfrm rot="-2700000">
                <a:off x="-33120" y="225360"/>
                <a:ext cx="304560" cy="302760"/>
              </a:xfrm>
              <a:custGeom>
                <a:avLst/>
                <a:gdLst/>
                <a:ahLst/>
                <a:cxnLst/>
                <a:rect l="l" t="t" r="r" b="b"/>
                <a:pathLst>
                  <a:path w="823" h="822" extrusionOk="0">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sp>
        <p:nvSpPr>
          <p:cNvPr id="72" name="Google Shape;72;p9"/>
          <p:cNvSpPr/>
          <p:nvPr/>
        </p:nvSpPr>
        <p:spPr>
          <a:xfrm>
            <a:off x="3911400" y="2855160"/>
            <a:ext cx="4447800" cy="55584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000" b="1" i="0" u="none" strike="noStrike" cap="none">
                <a:solidFill>
                  <a:schemeClr val="dk1"/>
                </a:solidFill>
                <a:latin typeface="Raleway"/>
                <a:ea typeface="Raleway"/>
                <a:cs typeface="Raleway"/>
                <a:sym typeface="Raleway"/>
              </a:rPr>
              <a:t>CREDITS:</a:t>
            </a:r>
            <a:r>
              <a:rPr lang="en" sz="1000" b="0" i="0" u="none" strike="noStrike" cap="none">
                <a:solidFill>
                  <a:schemeClr val="dk1"/>
                </a:solidFill>
                <a:latin typeface="Raleway"/>
                <a:ea typeface="Raleway"/>
                <a:cs typeface="Raleway"/>
                <a:sym typeface="Raleway"/>
              </a:rPr>
              <a:t> This presentation template was created by </a:t>
            </a:r>
            <a:r>
              <a:rPr lang="en" sz="1000" b="1" i="0" u="sng" strike="noStrike" cap="none">
                <a:solidFill>
                  <a:schemeClr val="hlink"/>
                </a:solidFill>
                <a:latin typeface="Raleway"/>
                <a:ea typeface="Raleway"/>
                <a:cs typeface="Raleway"/>
                <a:sym typeface="Raleway"/>
                <a:hlinkClick r:id="rId3"/>
              </a:rPr>
              <a:t>Slidesgo</a:t>
            </a:r>
            <a:r>
              <a:rPr lang="en" sz="1000" b="0" i="0" u="none" strike="noStrike" cap="none">
                <a:solidFill>
                  <a:schemeClr val="dk1"/>
                </a:solidFill>
                <a:latin typeface="Raleway"/>
                <a:ea typeface="Raleway"/>
                <a:cs typeface="Raleway"/>
                <a:sym typeface="Raleway"/>
              </a:rPr>
              <a:t>, and includes icons by </a:t>
            </a:r>
            <a:r>
              <a:rPr lang="en" sz="1000" b="1" i="0" u="sng" strike="noStrike" cap="none">
                <a:solidFill>
                  <a:schemeClr val="hlink"/>
                </a:solidFill>
                <a:latin typeface="Raleway"/>
                <a:ea typeface="Raleway"/>
                <a:cs typeface="Raleway"/>
                <a:sym typeface="Raleway"/>
                <a:hlinkClick r:id="rId4"/>
              </a:rPr>
              <a:t>Flaticon</a:t>
            </a:r>
            <a:r>
              <a:rPr lang="en" sz="1000" b="0" i="0" u="none" strike="noStrike" cap="none">
                <a:solidFill>
                  <a:schemeClr val="dk1"/>
                </a:solidFill>
                <a:latin typeface="Raleway"/>
                <a:ea typeface="Raleway"/>
                <a:cs typeface="Raleway"/>
                <a:sym typeface="Raleway"/>
              </a:rPr>
              <a:t>, and infographics &amp; images by </a:t>
            </a:r>
            <a:r>
              <a:rPr lang="en" sz="1000" b="1" i="0" u="sng" strike="noStrike" cap="none">
                <a:solidFill>
                  <a:schemeClr val="hlink"/>
                </a:solidFill>
                <a:latin typeface="Raleway"/>
                <a:ea typeface="Raleway"/>
                <a:cs typeface="Raleway"/>
                <a:sym typeface="Raleway"/>
                <a:hlinkClick r:id="rId5"/>
              </a:rPr>
              <a:t>Freepik</a:t>
            </a:r>
            <a:r>
              <a:rPr lang="en" sz="1000" b="0" i="0" u="sng" strike="noStrike" cap="none">
                <a:solidFill>
                  <a:schemeClr val="dk1"/>
                </a:solidFill>
                <a:latin typeface="Raleway"/>
                <a:ea typeface="Raleway"/>
                <a:cs typeface="Raleway"/>
                <a:sym typeface="Raleway"/>
              </a:rPr>
              <a:t> </a:t>
            </a:r>
            <a:endParaRPr sz="1000" b="0" i="0" u="none" strike="noStrike" cap="none">
              <a:solidFill>
                <a:srgbClr val="FFFFFF"/>
              </a:solidFill>
              <a:latin typeface="Noto Sans Symbols"/>
              <a:ea typeface="Noto Sans Symbols"/>
              <a:cs typeface="Noto Sans Symbols"/>
              <a:sym typeface="Noto Sans Symbols"/>
            </a:endParaRPr>
          </a:p>
        </p:txBody>
      </p:sp>
      <p:sp>
        <p:nvSpPr>
          <p:cNvPr id="73" name="Google Shape;73;p9"/>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1"/>
          <p:cNvSpPr/>
          <p:nvPr/>
        </p:nvSpPr>
        <p:spPr>
          <a:xfrm>
            <a:off x="176040" y="213480"/>
            <a:ext cx="8791560" cy="4716720"/>
          </a:xfrm>
          <a:prstGeom prst="roundRect">
            <a:avLst>
              <a:gd name="adj" fmla="val 16667"/>
            </a:avLst>
          </a:prstGeom>
          <a:noFill/>
          <a:ln w="9525" cap="flat" cmpd="sng">
            <a:solidFill>
              <a:srgbClr val="D4C8A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grpSp>
        <p:nvGrpSpPr>
          <p:cNvPr id="77" name="Google Shape;77;p11"/>
          <p:cNvGrpSpPr/>
          <p:nvPr/>
        </p:nvGrpSpPr>
        <p:grpSpPr>
          <a:xfrm>
            <a:off x="-140294" y="-128414"/>
            <a:ext cx="9424227" cy="5400507"/>
            <a:chOff x="-140294" y="-128414"/>
            <a:chExt cx="9424227" cy="5400507"/>
          </a:xfrm>
        </p:grpSpPr>
        <p:grpSp>
          <p:nvGrpSpPr>
            <p:cNvPr id="78" name="Google Shape;78;p11"/>
            <p:cNvGrpSpPr/>
            <p:nvPr/>
          </p:nvGrpSpPr>
          <p:grpSpPr>
            <a:xfrm>
              <a:off x="-140294" y="4734466"/>
              <a:ext cx="537627" cy="537627"/>
              <a:chOff x="-140294" y="4734466"/>
              <a:chExt cx="537627" cy="537627"/>
            </a:xfrm>
          </p:grpSpPr>
          <p:sp>
            <p:nvSpPr>
              <p:cNvPr id="79" name="Google Shape;79;p11"/>
              <p:cNvSpPr/>
              <p:nvPr/>
            </p:nvSpPr>
            <p:spPr>
              <a:xfrm rot="-2700000">
                <a:off x="-61560" y="4813200"/>
                <a:ext cx="380160" cy="380160"/>
              </a:xfrm>
              <a:custGeom>
                <a:avLst/>
                <a:gdLst/>
                <a:ahLst/>
                <a:cxnLst/>
                <a:rect l="l" t="t" r="r" b="b"/>
                <a:pathLst>
                  <a:path w="947" h="946" extrusionOk="0">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80" name="Google Shape;80;p11"/>
              <p:cNvSpPr/>
              <p:nvPr/>
            </p:nvSpPr>
            <p:spPr>
              <a:xfrm rot="-2700000">
                <a:off x="-17640" y="4858200"/>
                <a:ext cx="290520" cy="289080"/>
              </a:xfrm>
              <a:custGeom>
                <a:avLst/>
                <a:gdLst/>
                <a:ahLst/>
                <a:cxnLst/>
                <a:rect l="l" t="t" r="r" b="b"/>
                <a:pathLst>
                  <a:path w="823" h="822" extrusionOk="0">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81" name="Google Shape;81;p11"/>
            <p:cNvGrpSpPr/>
            <p:nvPr/>
          </p:nvGrpSpPr>
          <p:grpSpPr>
            <a:xfrm>
              <a:off x="8746306" y="-128414"/>
              <a:ext cx="537627" cy="537627"/>
              <a:chOff x="8746306" y="-128414"/>
              <a:chExt cx="537627" cy="537627"/>
            </a:xfrm>
          </p:grpSpPr>
          <p:sp>
            <p:nvSpPr>
              <p:cNvPr id="82" name="Google Shape;82;p11"/>
              <p:cNvSpPr/>
              <p:nvPr/>
            </p:nvSpPr>
            <p:spPr>
              <a:xfrm rot="-2700000">
                <a:off x="8825040" y="-49680"/>
                <a:ext cx="380160" cy="380160"/>
              </a:xfrm>
              <a:custGeom>
                <a:avLst/>
                <a:gdLst/>
                <a:ahLst/>
                <a:cxnLst/>
                <a:rect l="l" t="t" r="r" b="b"/>
                <a:pathLst>
                  <a:path w="947" h="946" extrusionOk="0">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83" name="Google Shape;83;p11"/>
              <p:cNvSpPr/>
              <p:nvPr/>
            </p:nvSpPr>
            <p:spPr>
              <a:xfrm rot="-2700000">
                <a:off x="8869320" y="-4680"/>
                <a:ext cx="290520" cy="289080"/>
              </a:xfrm>
              <a:custGeom>
                <a:avLst/>
                <a:gdLst/>
                <a:ahLst/>
                <a:cxnLst/>
                <a:rect l="l" t="t" r="r" b="b"/>
                <a:pathLst>
                  <a:path w="823" h="822" extrusionOk="0">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sp>
        <p:nvSpPr>
          <p:cNvPr id="84" name="Google Shape;84;p11"/>
          <p:cNvSpPr txBox="1">
            <a:spLocks noGrp="1"/>
          </p:cNvSpPr>
          <p:nvPr>
            <p:ph type="title"/>
          </p:nvPr>
        </p:nvSpPr>
        <p:spPr>
          <a:xfrm>
            <a:off x="1284120" y="1558440"/>
            <a:ext cx="6575760" cy="151092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5"/>
          <p:cNvSpPr/>
          <p:nvPr/>
        </p:nvSpPr>
        <p:spPr>
          <a:xfrm>
            <a:off x="176040" y="453600"/>
            <a:ext cx="8791560" cy="4235760"/>
          </a:xfrm>
          <a:prstGeom prst="roundRect">
            <a:avLst>
              <a:gd name="adj" fmla="val 16667"/>
            </a:avLst>
          </a:prstGeom>
          <a:noFill/>
          <a:ln w="9525" cap="flat" cmpd="sng">
            <a:solidFill>
              <a:srgbClr val="D4C8A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grpSp>
        <p:nvGrpSpPr>
          <p:cNvPr id="90" name="Google Shape;90;p15"/>
          <p:cNvGrpSpPr/>
          <p:nvPr/>
        </p:nvGrpSpPr>
        <p:grpSpPr>
          <a:xfrm>
            <a:off x="-11520" y="0"/>
            <a:ext cx="9155520" cy="5178240"/>
            <a:chOff x="-11520" y="0"/>
            <a:chExt cx="9155520" cy="5178240"/>
          </a:xfrm>
        </p:grpSpPr>
        <p:grpSp>
          <p:nvGrpSpPr>
            <p:cNvPr id="91" name="Google Shape;91;p15"/>
            <p:cNvGrpSpPr/>
            <p:nvPr/>
          </p:nvGrpSpPr>
          <p:grpSpPr>
            <a:xfrm>
              <a:off x="-11520" y="0"/>
              <a:ext cx="667440" cy="667440"/>
              <a:chOff x="-11520" y="0"/>
              <a:chExt cx="667440" cy="667440"/>
            </a:xfrm>
          </p:grpSpPr>
          <p:sp>
            <p:nvSpPr>
              <p:cNvPr id="92" name="Google Shape;92;p15"/>
              <p:cNvSpPr/>
              <p:nvPr/>
            </p:nvSpPr>
            <p:spPr>
              <a:xfrm>
                <a:off x="-11520" y="0"/>
                <a:ext cx="667440" cy="502920"/>
              </a:xfrm>
              <a:custGeom>
                <a:avLst/>
                <a:gdLst/>
                <a:ahLst/>
                <a:cxnLst/>
                <a:rect l="l" t="t" r="r" b="b"/>
                <a:pathLst>
                  <a:path w="894" h="676" extrusionOk="0">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93" name="Google Shape;93;p15"/>
              <p:cNvSpPr/>
              <p:nvPr/>
            </p:nvSpPr>
            <p:spPr>
              <a:xfrm>
                <a:off x="-11520" y="0"/>
                <a:ext cx="660960" cy="177480"/>
              </a:xfrm>
              <a:custGeom>
                <a:avLst/>
                <a:gdLst/>
                <a:ahLst/>
                <a:cxnLst/>
                <a:rect l="l" t="t" r="r" b="b"/>
                <a:pathLst>
                  <a:path w="887" h="239" extrusionOk="0">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94" name="Google Shape;94;p15"/>
              <p:cNvSpPr/>
              <p:nvPr/>
            </p:nvSpPr>
            <p:spPr>
              <a:xfrm>
                <a:off x="-11520" y="0"/>
                <a:ext cx="667440" cy="667440"/>
              </a:xfrm>
              <a:custGeom>
                <a:avLst/>
                <a:gdLst/>
                <a:ahLst/>
                <a:cxnLst/>
                <a:rect l="l" t="t" r="r" b="b"/>
                <a:pathLst>
                  <a:path w="895" h="894" extrusionOk="0">
                    <a:moveTo>
                      <a:pt x="12" y="893"/>
                    </a:moveTo>
                    <a:lnTo>
                      <a:pt x="0" y="881"/>
                    </a:lnTo>
                    <a:lnTo>
                      <a:pt x="882" y="0"/>
                    </a:lnTo>
                    <a:lnTo>
                      <a:pt x="894" y="12"/>
                    </a:lnTo>
                    <a:lnTo>
                      <a:pt x="12" y="89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95" name="Google Shape;95;p15"/>
            <p:cNvGrpSpPr/>
            <p:nvPr/>
          </p:nvGrpSpPr>
          <p:grpSpPr>
            <a:xfrm>
              <a:off x="8476560" y="4510800"/>
              <a:ext cx="667440" cy="667440"/>
              <a:chOff x="8476560" y="4510800"/>
              <a:chExt cx="667440" cy="667440"/>
            </a:xfrm>
          </p:grpSpPr>
          <p:sp>
            <p:nvSpPr>
              <p:cNvPr id="96" name="Google Shape;96;p15"/>
              <p:cNvSpPr/>
              <p:nvPr/>
            </p:nvSpPr>
            <p:spPr>
              <a:xfrm rot="10800000">
                <a:off x="8476560" y="4675320"/>
                <a:ext cx="667440" cy="502920"/>
              </a:xfrm>
              <a:custGeom>
                <a:avLst/>
                <a:gdLst/>
                <a:ahLst/>
                <a:cxnLst/>
                <a:rect l="l" t="t" r="r" b="b"/>
                <a:pathLst>
                  <a:path w="894" h="676" extrusionOk="0">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97" name="Google Shape;97;p15"/>
              <p:cNvSpPr/>
              <p:nvPr/>
            </p:nvSpPr>
            <p:spPr>
              <a:xfrm rot="10800000">
                <a:off x="8483040" y="5000760"/>
                <a:ext cx="660960" cy="177480"/>
              </a:xfrm>
              <a:custGeom>
                <a:avLst/>
                <a:gdLst/>
                <a:ahLst/>
                <a:cxnLst/>
                <a:rect l="l" t="t" r="r" b="b"/>
                <a:pathLst>
                  <a:path w="887" h="239" extrusionOk="0">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98" name="Google Shape;98;p15"/>
              <p:cNvSpPr/>
              <p:nvPr/>
            </p:nvSpPr>
            <p:spPr>
              <a:xfrm rot="10800000">
                <a:off x="8476560" y="4510800"/>
                <a:ext cx="667440" cy="667440"/>
              </a:xfrm>
              <a:custGeom>
                <a:avLst/>
                <a:gdLst/>
                <a:ahLst/>
                <a:cxnLst/>
                <a:rect l="l" t="t" r="r" b="b"/>
                <a:pathLst>
                  <a:path w="895" h="894" extrusionOk="0">
                    <a:moveTo>
                      <a:pt x="12" y="893"/>
                    </a:moveTo>
                    <a:lnTo>
                      <a:pt x="0" y="881"/>
                    </a:lnTo>
                    <a:lnTo>
                      <a:pt x="882" y="0"/>
                    </a:lnTo>
                    <a:lnTo>
                      <a:pt x="894" y="12"/>
                    </a:lnTo>
                    <a:lnTo>
                      <a:pt x="12" y="893"/>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sp>
        <p:nvSpPr>
          <p:cNvPr id="99" name="Google Shape;99;p15"/>
          <p:cNvSpPr txBox="1">
            <a:spLocks noGrp="1"/>
          </p:cNvSpPr>
          <p:nvPr>
            <p:ph type="title"/>
          </p:nvPr>
        </p:nvSpPr>
        <p:spPr>
          <a:xfrm>
            <a:off x="1090800" y="3553200"/>
            <a:ext cx="4213440" cy="53172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17"/>
          <p:cNvSpPr/>
          <p:nvPr/>
        </p:nvSpPr>
        <p:spPr>
          <a:xfrm>
            <a:off x="176040" y="213480"/>
            <a:ext cx="8791560" cy="4716720"/>
          </a:xfrm>
          <a:prstGeom prst="roundRect">
            <a:avLst>
              <a:gd name="adj" fmla="val 16667"/>
            </a:avLst>
          </a:prstGeom>
          <a:noFill/>
          <a:ln w="9525" cap="flat" cmpd="sng">
            <a:solidFill>
              <a:srgbClr val="D4C8A6"/>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grpSp>
        <p:nvGrpSpPr>
          <p:cNvPr id="103" name="Google Shape;103;p17"/>
          <p:cNvGrpSpPr/>
          <p:nvPr/>
        </p:nvGrpSpPr>
        <p:grpSpPr>
          <a:xfrm>
            <a:off x="-140294" y="-128414"/>
            <a:ext cx="9424227" cy="5400507"/>
            <a:chOff x="-140294" y="-128414"/>
            <a:chExt cx="9424227" cy="5400507"/>
          </a:xfrm>
        </p:grpSpPr>
        <p:grpSp>
          <p:nvGrpSpPr>
            <p:cNvPr id="104" name="Google Shape;104;p17"/>
            <p:cNvGrpSpPr/>
            <p:nvPr/>
          </p:nvGrpSpPr>
          <p:grpSpPr>
            <a:xfrm>
              <a:off x="-140294" y="4734466"/>
              <a:ext cx="537627" cy="537627"/>
              <a:chOff x="-140294" y="4734466"/>
              <a:chExt cx="537627" cy="537627"/>
            </a:xfrm>
          </p:grpSpPr>
          <p:sp>
            <p:nvSpPr>
              <p:cNvPr id="105" name="Google Shape;105;p17"/>
              <p:cNvSpPr/>
              <p:nvPr/>
            </p:nvSpPr>
            <p:spPr>
              <a:xfrm rot="-2700000">
                <a:off x="-61560" y="4813200"/>
                <a:ext cx="380160" cy="380160"/>
              </a:xfrm>
              <a:custGeom>
                <a:avLst/>
                <a:gdLst/>
                <a:ahLst/>
                <a:cxnLst/>
                <a:rect l="l" t="t" r="r" b="b"/>
                <a:pathLst>
                  <a:path w="947" h="946" extrusionOk="0">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06" name="Google Shape;106;p17"/>
              <p:cNvSpPr/>
              <p:nvPr/>
            </p:nvSpPr>
            <p:spPr>
              <a:xfrm rot="-2700000">
                <a:off x="-17640" y="4858200"/>
                <a:ext cx="290520" cy="289080"/>
              </a:xfrm>
              <a:custGeom>
                <a:avLst/>
                <a:gdLst/>
                <a:ahLst/>
                <a:cxnLst/>
                <a:rect l="l" t="t" r="r" b="b"/>
                <a:pathLst>
                  <a:path w="823" h="822" extrusionOk="0">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107" name="Google Shape;107;p17"/>
            <p:cNvGrpSpPr/>
            <p:nvPr/>
          </p:nvGrpSpPr>
          <p:grpSpPr>
            <a:xfrm>
              <a:off x="8746306" y="-128414"/>
              <a:ext cx="537627" cy="537627"/>
              <a:chOff x="8746306" y="-128414"/>
              <a:chExt cx="537627" cy="537627"/>
            </a:xfrm>
          </p:grpSpPr>
          <p:sp>
            <p:nvSpPr>
              <p:cNvPr id="108" name="Google Shape;108;p17"/>
              <p:cNvSpPr/>
              <p:nvPr/>
            </p:nvSpPr>
            <p:spPr>
              <a:xfrm rot="-2700000">
                <a:off x="8825040" y="-49680"/>
                <a:ext cx="380160" cy="380160"/>
              </a:xfrm>
              <a:custGeom>
                <a:avLst/>
                <a:gdLst/>
                <a:ahLst/>
                <a:cxnLst/>
                <a:rect l="l" t="t" r="r" b="b"/>
                <a:pathLst>
                  <a:path w="947" h="946" extrusionOk="0">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09" name="Google Shape;109;p17"/>
              <p:cNvSpPr/>
              <p:nvPr/>
            </p:nvSpPr>
            <p:spPr>
              <a:xfrm rot="-2700000">
                <a:off x="8869320" y="-4680"/>
                <a:ext cx="290520" cy="289080"/>
              </a:xfrm>
              <a:custGeom>
                <a:avLst/>
                <a:gdLst/>
                <a:ahLst/>
                <a:cxnLst/>
                <a:rect l="l" t="t" r="r" b="b"/>
                <a:pathLst>
                  <a:path w="823" h="822" extrusionOk="0">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sp>
        <p:nvSpPr>
          <p:cNvPr id="110" name="Google Shape;110;p17"/>
          <p:cNvSpPr txBox="1">
            <a:spLocks noGrp="1"/>
          </p:cNvSpPr>
          <p:nvPr>
            <p:ph type="title"/>
          </p:nvPr>
        </p:nvSpPr>
        <p:spPr>
          <a:xfrm>
            <a:off x="720000" y="444960"/>
            <a:ext cx="7703640" cy="572400"/>
          </a:xfrm>
          <a:prstGeom prst="rect">
            <a:avLst/>
          </a:prstGeom>
          <a:noFill/>
          <a:ln>
            <a:noFill/>
          </a:ln>
        </p:spPr>
        <p:txBody>
          <a:bodyPr spcFirstLastPara="1" wrap="square" lIns="91425" tIns="91425" rIns="91425" bIns="91425"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9"/>
          <p:cNvSpPr txBox="1">
            <a:spLocks noGrp="1"/>
          </p:cNvSpPr>
          <p:nvPr>
            <p:ph type="title"/>
          </p:nvPr>
        </p:nvSpPr>
        <p:spPr>
          <a:xfrm>
            <a:off x="1076400" y="1200240"/>
            <a:ext cx="5067000" cy="212364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Clr>
                <a:schemeClr val="dk1"/>
              </a:buClr>
              <a:buSzPts val="4800"/>
              <a:buFont typeface="Sorts Mill Goudy"/>
              <a:buNone/>
            </a:pPr>
            <a:r>
              <a:rPr lang="en" sz="4800" b="0" strike="noStrike">
                <a:solidFill>
                  <a:schemeClr val="dk1"/>
                </a:solidFill>
                <a:latin typeface="Sorts Mill Goudy"/>
                <a:ea typeface="Sorts Mill Goudy"/>
                <a:cs typeface="Sorts Mill Goudy"/>
                <a:sym typeface="Sorts Mill Goudy"/>
              </a:rPr>
              <a:t>Metro Ridership Analysis</a:t>
            </a:r>
            <a:endParaRPr sz="4800" b="0" strike="noStrike">
              <a:solidFill>
                <a:schemeClr val="dk1"/>
              </a:solidFill>
              <a:latin typeface="Arial"/>
              <a:ea typeface="Arial"/>
              <a:cs typeface="Arial"/>
              <a:sym typeface="Arial"/>
            </a:endParaRPr>
          </a:p>
        </p:txBody>
      </p:sp>
      <p:sp>
        <p:nvSpPr>
          <p:cNvPr id="298" name="Google Shape;298;p49"/>
          <p:cNvSpPr txBox="1">
            <a:spLocks noGrp="1"/>
          </p:cNvSpPr>
          <p:nvPr>
            <p:ph type="subTitle" idx="1"/>
          </p:nvPr>
        </p:nvSpPr>
        <p:spPr>
          <a:xfrm>
            <a:off x="1076400" y="3533739"/>
            <a:ext cx="5067000" cy="874500"/>
          </a:xfrm>
          <a:prstGeom prst="rect">
            <a:avLst/>
          </a:prstGeom>
          <a:noFill/>
          <a:ln>
            <a:noFill/>
          </a:ln>
        </p:spPr>
        <p:txBody>
          <a:bodyPr spcFirstLastPara="1" wrap="square" lIns="91425" tIns="91425" rIns="91425" bIns="91425" anchor="ctr" anchorCtr="0">
            <a:normAutofit/>
          </a:bodyPr>
          <a:lstStyle/>
          <a:p>
            <a:pPr marL="0" marR="0" lvl="0" indent="0" algn="l" rtl="0">
              <a:lnSpc>
                <a:spcPct val="100000"/>
              </a:lnSpc>
              <a:spcBef>
                <a:spcPts val="0"/>
              </a:spcBef>
              <a:spcAft>
                <a:spcPts val="0"/>
              </a:spcAft>
              <a:buClr>
                <a:schemeClr val="dk1"/>
              </a:buClr>
              <a:buSzPts val="1400"/>
              <a:buFont typeface="Raleway"/>
              <a:buNone/>
            </a:pPr>
            <a:r>
              <a:rPr lang="en" sz="1400" b="0" i="0" u="none" strike="noStrike" cap="none">
                <a:solidFill>
                  <a:schemeClr val="dk1"/>
                </a:solidFill>
                <a:latin typeface="Raleway"/>
                <a:ea typeface="Raleway"/>
                <a:cs typeface="Raleway"/>
                <a:sym typeface="Raleway"/>
              </a:rPr>
              <a:t>Analyzing trends of Washington D.C.</a:t>
            </a:r>
            <a:r>
              <a:rPr lang="en" sz="1400">
                <a:solidFill>
                  <a:schemeClr val="dk1"/>
                </a:solidFill>
                <a:latin typeface="Raleway"/>
                <a:ea typeface="Raleway"/>
                <a:cs typeface="Raleway"/>
                <a:sym typeface="Raleway"/>
              </a:rPr>
              <a:t>’s</a:t>
            </a:r>
            <a:r>
              <a:rPr lang="en" sz="1400" b="0" i="0" u="none" strike="noStrike" cap="none">
                <a:solidFill>
                  <a:schemeClr val="dk1"/>
                </a:solidFill>
                <a:latin typeface="Raleway"/>
                <a:ea typeface="Raleway"/>
                <a:cs typeface="Raleway"/>
                <a:sym typeface="Raleway"/>
              </a:rPr>
              <a:t> Metro System</a:t>
            </a:r>
            <a:endParaRPr sz="1400" b="0" i="0" u="none" strike="noStrike" cap="none">
              <a:solidFill>
                <a:schemeClr val="dk1"/>
              </a:solidFill>
              <a:latin typeface="Raleway"/>
              <a:ea typeface="Raleway"/>
              <a:cs typeface="Raleway"/>
              <a:sym typeface="Raleway"/>
            </a:endParaRPr>
          </a:p>
          <a:p>
            <a:pPr marL="0" marR="0" lvl="0" indent="0" algn="l" rtl="0">
              <a:lnSpc>
                <a:spcPct val="100000"/>
              </a:lnSpc>
              <a:spcBef>
                <a:spcPts val="0"/>
              </a:spcBef>
              <a:spcAft>
                <a:spcPts val="0"/>
              </a:spcAft>
              <a:buClr>
                <a:schemeClr val="dk1"/>
              </a:buClr>
              <a:buSzPts val="1400"/>
              <a:buFont typeface="Raleway"/>
              <a:buNone/>
            </a:pPr>
            <a:r>
              <a:rPr lang="en" sz="1400">
                <a:solidFill>
                  <a:schemeClr val="dk1"/>
                </a:solidFill>
                <a:latin typeface="Raleway"/>
                <a:ea typeface="Raleway"/>
                <a:cs typeface="Raleway"/>
                <a:sym typeface="Raleway"/>
              </a:rPr>
              <a:t>By Eyong Defang, Nicolas Lizarralde </a:t>
            </a:r>
            <a:endParaRPr sz="2083">
              <a:solidFill>
                <a:schemeClr val="dk1"/>
              </a:solidFill>
              <a:latin typeface="Raleway"/>
              <a:ea typeface="Raleway"/>
              <a:cs typeface="Raleway"/>
              <a:sym typeface="Raleway"/>
            </a:endParaRPr>
          </a:p>
        </p:txBody>
      </p:sp>
      <p:grpSp>
        <p:nvGrpSpPr>
          <p:cNvPr id="299" name="Google Shape;299;p49"/>
          <p:cNvGrpSpPr/>
          <p:nvPr/>
        </p:nvGrpSpPr>
        <p:grpSpPr>
          <a:xfrm>
            <a:off x="7480440" y="3669120"/>
            <a:ext cx="366840" cy="355680"/>
            <a:chOff x="7480440" y="3669120"/>
            <a:chExt cx="366840" cy="355680"/>
          </a:xfrm>
        </p:grpSpPr>
        <p:sp>
          <p:nvSpPr>
            <p:cNvPr id="300" name="Google Shape;300;p49"/>
            <p:cNvSpPr/>
            <p:nvPr/>
          </p:nvSpPr>
          <p:spPr>
            <a:xfrm>
              <a:off x="7480440" y="3669120"/>
              <a:ext cx="190440" cy="190440"/>
            </a:xfrm>
            <a:custGeom>
              <a:avLst/>
              <a:gdLst/>
              <a:ahLst/>
              <a:cxnLst/>
              <a:rect l="l" t="t" r="r" b="b"/>
              <a:pathLst>
                <a:path w="230" h="231" extrusionOk="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01" name="Google Shape;301;p49"/>
            <p:cNvSpPr/>
            <p:nvPr/>
          </p:nvSpPr>
          <p:spPr>
            <a:xfrm>
              <a:off x="7480440" y="3834360"/>
              <a:ext cx="190440" cy="190440"/>
            </a:xfrm>
            <a:custGeom>
              <a:avLst/>
              <a:gdLst/>
              <a:ahLst/>
              <a:cxnLst/>
              <a:rect l="l" t="t" r="r" b="b"/>
              <a:pathLst>
                <a:path w="230" h="230" extrusionOk="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02" name="Google Shape;302;p49"/>
            <p:cNvSpPr/>
            <p:nvPr/>
          </p:nvSpPr>
          <p:spPr>
            <a:xfrm>
              <a:off x="7656840" y="3834360"/>
              <a:ext cx="190440" cy="190440"/>
            </a:xfrm>
            <a:custGeom>
              <a:avLst/>
              <a:gdLst/>
              <a:ahLst/>
              <a:cxnLst/>
              <a:rect l="l" t="t" r="r" b="b"/>
              <a:pathLst>
                <a:path w="230" h="230" extrusionOk="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03" name="Google Shape;303;p49"/>
            <p:cNvSpPr/>
            <p:nvPr/>
          </p:nvSpPr>
          <p:spPr>
            <a:xfrm>
              <a:off x="7656840" y="3669120"/>
              <a:ext cx="190440" cy="190440"/>
            </a:xfrm>
            <a:custGeom>
              <a:avLst/>
              <a:gdLst/>
              <a:ahLst/>
              <a:cxnLst/>
              <a:rect l="l" t="t" r="r" b="b"/>
              <a:pathLst>
                <a:path w="230" h="230" extrusionOk="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304" name="Google Shape;304;p49"/>
          <p:cNvGrpSpPr/>
          <p:nvPr/>
        </p:nvGrpSpPr>
        <p:grpSpPr>
          <a:xfrm>
            <a:off x="6929640" y="1928520"/>
            <a:ext cx="1468800" cy="1457640"/>
            <a:chOff x="6929640" y="1928520"/>
            <a:chExt cx="1468800" cy="1457640"/>
          </a:xfrm>
        </p:grpSpPr>
        <p:sp>
          <p:nvSpPr>
            <p:cNvPr id="305" name="Google Shape;305;p49"/>
            <p:cNvSpPr/>
            <p:nvPr/>
          </p:nvSpPr>
          <p:spPr>
            <a:xfrm>
              <a:off x="6929640" y="1928520"/>
              <a:ext cx="741600" cy="741600"/>
            </a:xfrm>
            <a:custGeom>
              <a:avLst/>
              <a:gdLst/>
              <a:ahLst/>
              <a:cxnLst/>
              <a:rect l="l" t="t" r="r" b="b"/>
              <a:pathLst>
                <a:path w="891" h="891" extrusionOk="0">
                  <a:moveTo>
                    <a:pt x="0" y="890"/>
                  </a:moveTo>
                  <a:lnTo>
                    <a:pt x="0" y="873"/>
                  </a:lnTo>
                  <a:cubicBezTo>
                    <a:pt x="481" y="873"/>
                    <a:pt x="872" y="481"/>
                    <a:pt x="872" y="0"/>
                  </a:cubicBezTo>
                  <a:lnTo>
                    <a:pt x="890" y="0"/>
                  </a:lnTo>
                  <a:cubicBezTo>
                    <a:pt x="890" y="491"/>
                    <a:pt x="490" y="890"/>
                    <a:pt x="0" y="89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06" name="Google Shape;306;p49"/>
            <p:cNvSpPr/>
            <p:nvPr/>
          </p:nvSpPr>
          <p:spPr>
            <a:xfrm>
              <a:off x="7480440" y="2479320"/>
              <a:ext cx="190440" cy="190440"/>
            </a:xfrm>
            <a:custGeom>
              <a:avLst/>
              <a:gdLst/>
              <a:ahLst/>
              <a:cxnLst/>
              <a:rect l="l" t="t" r="r" b="b"/>
              <a:pathLst>
                <a:path w="230" h="231" extrusionOk="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07" name="Google Shape;307;p49"/>
            <p:cNvSpPr/>
            <p:nvPr/>
          </p:nvSpPr>
          <p:spPr>
            <a:xfrm>
              <a:off x="6929640" y="2644560"/>
              <a:ext cx="741600" cy="741600"/>
            </a:xfrm>
            <a:custGeom>
              <a:avLst/>
              <a:gdLst/>
              <a:ahLst/>
              <a:cxnLst/>
              <a:rect l="l" t="t" r="r" b="b"/>
              <a:pathLst>
                <a:path w="891" h="890" extrusionOk="0">
                  <a:moveTo>
                    <a:pt x="890" y="889"/>
                  </a:moveTo>
                  <a:lnTo>
                    <a:pt x="873" y="889"/>
                  </a:lnTo>
                  <a:cubicBezTo>
                    <a:pt x="873" y="408"/>
                    <a:pt x="481" y="17"/>
                    <a:pt x="0" y="17"/>
                  </a:cubicBezTo>
                  <a:lnTo>
                    <a:pt x="0" y="0"/>
                  </a:lnTo>
                  <a:cubicBezTo>
                    <a:pt x="491" y="0"/>
                    <a:pt x="890" y="399"/>
                    <a:pt x="890" y="88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08" name="Google Shape;308;p49"/>
            <p:cNvSpPr/>
            <p:nvPr/>
          </p:nvSpPr>
          <p:spPr>
            <a:xfrm>
              <a:off x="7480440" y="2644560"/>
              <a:ext cx="190440" cy="190440"/>
            </a:xfrm>
            <a:custGeom>
              <a:avLst/>
              <a:gdLst/>
              <a:ahLst/>
              <a:cxnLst/>
              <a:rect l="l" t="t" r="r" b="b"/>
              <a:pathLst>
                <a:path w="230" h="230" extrusionOk="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09" name="Google Shape;309;p49"/>
            <p:cNvSpPr/>
            <p:nvPr/>
          </p:nvSpPr>
          <p:spPr>
            <a:xfrm>
              <a:off x="7656840" y="2644560"/>
              <a:ext cx="741600" cy="741600"/>
            </a:xfrm>
            <a:custGeom>
              <a:avLst/>
              <a:gdLst/>
              <a:ahLst/>
              <a:cxnLst/>
              <a:rect l="l" t="t" r="r" b="b"/>
              <a:pathLst>
                <a:path w="891" h="890" extrusionOk="0">
                  <a:moveTo>
                    <a:pt x="18" y="889"/>
                  </a:moveTo>
                  <a:lnTo>
                    <a:pt x="0" y="889"/>
                  </a:lnTo>
                  <a:cubicBezTo>
                    <a:pt x="0" y="399"/>
                    <a:pt x="399" y="0"/>
                    <a:pt x="890" y="0"/>
                  </a:cubicBezTo>
                  <a:lnTo>
                    <a:pt x="890" y="17"/>
                  </a:lnTo>
                  <a:cubicBezTo>
                    <a:pt x="409" y="17"/>
                    <a:pt x="18" y="408"/>
                    <a:pt x="18" y="88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10" name="Google Shape;310;p49"/>
            <p:cNvSpPr/>
            <p:nvPr/>
          </p:nvSpPr>
          <p:spPr>
            <a:xfrm>
              <a:off x="7656840" y="2644560"/>
              <a:ext cx="190440" cy="190440"/>
            </a:xfrm>
            <a:custGeom>
              <a:avLst/>
              <a:gdLst/>
              <a:ahLst/>
              <a:cxnLst/>
              <a:rect l="l" t="t" r="r" b="b"/>
              <a:pathLst>
                <a:path w="230" h="230" extrusionOk="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11" name="Google Shape;311;p49"/>
            <p:cNvSpPr/>
            <p:nvPr/>
          </p:nvSpPr>
          <p:spPr>
            <a:xfrm>
              <a:off x="7656840" y="1928520"/>
              <a:ext cx="741600" cy="741600"/>
            </a:xfrm>
            <a:custGeom>
              <a:avLst/>
              <a:gdLst/>
              <a:ahLst/>
              <a:cxnLst/>
              <a:rect l="l" t="t" r="r" b="b"/>
              <a:pathLst>
                <a:path w="891" h="891" extrusionOk="0">
                  <a:moveTo>
                    <a:pt x="890" y="890"/>
                  </a:moveTo>
                  <a:cubicBezTo>
                    <a:pt x="399" y="890"/>
                    <a:pt x="0" y="491"/>
                    <a:pt x="0" y="0"/>
                  </a:cubicBezTo>
                  <a:lnTo>
                    <a:pt x="17" y="0"/>
                  </a:lnTo>
                  <a:cubicBezTo>
                    <a:pt x="17" y="481"/>
                    <a:pt x="409" y="873"/>
                    <a:pt x="890" y="873"/>
                  </a:cubicBezTo>
                  <a:lnTo>
                    <a:pt x="890" y="890"/>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12" name="Google Shape;312;p49"/>
            <p:cNvSpPr/>
            <p:nvPr/>
          </p:nvSpPr>
          <p:spPr>
            <a:xfrm>
              <a:off x="7656840" y="2479320"/>
              <a:ext cx="190440" cy="190440"/>
            </a:xfrm>
            <a:custGeom>
              <a:avLst/>
              <a:gdLst/>
              <a:ahLst/>
              <a:cxnLst/>
              <a:rect l="l" t="t" r="r" b="b"/>
              <a:pathLst>
                <a:path w="230" h="230" extrusionOk="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313" name="Google Shape;313;p49"/>
          <p:cNvGrpSpPr/>
          <p:nvPr/>
        </p:nvGrpSpPr>
        <p:grpSpPr>
          <a:xfrm>
            <a:off x="7480440" y="1289880"/>
            <a:ext cx="366840" cy="355680"/>
            <a:chOff x="7480440" y="1289880"/>
            <a:chExt cx="366840" cy="355680"/>
          </a:xfrm>
        </p:grpSpPr>
        <p:sp>
          <p:nvSpPr>
            <p:cNvPr id="314" name="Google Shape;314;p49"/>
            <p:cNvSpPr/>
            <p:nvPr/>
          </p:nvSpPr>
          <p:spPr>
            <a:xfrm>
              <a:off x="7480440" y="1289880"/>
              <a:ext cx="190440" cy="190440"/>
            </a:xfrm>
            <a:custGeom>
              <a:avLst/>
              <a:gdLst/>
              <a:ahLst/>
              <a:cxnLst/>
              <a:rect l="l" t="t" r="r" b="b"/>
              <a:pathLst>
                <a:path w="230" h="231" extrusionOk="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15" name="Google Shape;315;p49"/>
            <p:cNvSpPr/>
            <p:nvPr/>
          </p:nvSpPr>
          <p:spPr>
            <a:xfrm>
              <a:off x="7480440" y="1455120"/>
              <a:ext cx="190440" cy="190440"/>
            </a:xfrm>
            <a:custGeom>
              <a:avLst/>
              <a:gdLst/>
              <a:ahLst/>
              <a:cxnLst/>
              <a:rect l="l" t="t" r="r" b="b"/>
              <a:pathLst>
                <a:path w="230" h="230" extrusionOk="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16" name="Google Shape;316;p49"/>
            <p:cNvSpPr/>
            <p:nvPr/>
          </p:nvSpPr>
          <p:spPr>
            <a:xfrm>
              <a:off x="7656840" y="1455120"/>
              <a:ext cx="190440" cy="190440"/>
            </a:xfrm>
            <a:custGeom>
              <a:avLst/>
              <a:gdLst/>
              <a:ahLst/>
              <a:cxnLst/>
              <a:rect l="l" t="t" r="r" b="b"/>
              <a:pathLst>
                <a:path w="230" h="230" extrusionOk="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17" name="Google Shape;317;p49"/>
            <p:cNvSpPr/>
            <p:nvPr/>
          </p:nvSpPr>
          <p:spPr>
            <a:xfrm>
              <a:off x="7656840" y="1289880"/>
              <a:ext cx="190440" cy="190440"/>
            </a:xfrm>
            <a:custGeom>
              <a:avLst/>
              <a:gdLst/>
              <a:ahLst/>
              <a:cxnLst/>
              <a:rect l="l" t="t" r="r" b="b"/>
              <a:pathLst>
                <a:path w="230" h="230" extrusionOk="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8"/>
          <p:cNvSpPr txBox="1">
            <a:spLocks noGrp="1"/>
          </p:cNvSpPr>
          <p:nvPr>
            <p:ph type="subTitle" idx="4294967295"/>
          </p:nvPr>
        </p:nvSpPr>
        <p:spPr>
          <a:xfrm>
            <a:off x="3191040" y="2266920"/>
            <a:ext cx="5419440" cy="16092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None/>
            </a:pPr>
            <a:r>
              <a:rPr lang="en" sz="1600">
                <a:solidFill>
                  <a:schemeClr val="dk1"/>
                </a:solidFill>
                <a:latin typeface="Raleway"/>
                <a:ea typeface="Raleway"/>
                <a:cs typeface="Raleway"/>
                <a:sym typeface="Raleway"/>
              </a:rPr>
              <a:t>Whereas Metro Center was the most frequented station in Spring and Fall, Gallery Place was the most frequented station in Winter. This can be attributed to tourism increases, a decrease in COVID-19 cases and, in the case of the shift from Metro Center to Gallery Place in Winter, construction at certain stations.</a:t>
            </a:r>
            <a:endParaRPr sz="1600" b="0" i="0" u="none" strike="noStrike" cap="none">
              <a:solidFill>
                <a:srgbClr val="FFFFFF"/>
              </a:solidFill>
              <a:latin typeface="Noto Sans Symbols"/>
              <a:ea typeface="Noto Sans Symbols"/>
              <a:cs typeface="Noto Sans Symbols"/>
              <a:sym typeface="Noto Sans Symbols"/>
            </a:endParaRPr>
          </a:p>
        </p:txBody>
      </p:sp>
      <p:sp>
        <p:nvSpPr>
          <p:cNvPr id="419" name="Google Shape;419;p58"/>
          <p:cNvSpPr txBox="1">
            <a:spLocks noGrp="1"/>
          </p:cNvSpPr>
          <p:nvPr>
            <p:ph type="title" idx="4294967295"/>
          </p:nvPr>
        </p:nvSpPr>
        <p:spPr>
          <a:xfrm>
            <a:off x="3191040" y="1467000"/>
            <a:ext cx="5419500" cy="799800"/>
          </a:xfrm>
          <a:prstGeom prst="rect">
            <a:avLst/>
          </a:prstGeom>
          <a:noFill/>
          <a:ln>
            <a:noFill/>
          </a:ln>
        </p:spPr>
        <p:txBody>
          <a:bodyPr spcFirstLastPara="1" wrap="square" lIns="91425" tIns="91425" rIns="91425" bIns="91425" anchor="b" anchorCtr="0">
            <a:normAutofit fontScale="82420"/>
          </a:bodyPr>
          <a:lstStyle/>
          <a:p>
            <a:pPr marL="0" marR="0" lvl="0" indent="0" algn="l" rtl="0">
              <a:lnSpc>
                <a:spcPct val="100000"/>
              </a:lnSpc>
              <a:spcBef>
                <a:spcPts val="0"/>
              </a:spcBef>
              <a:spcAft>
                <a:spcPts val="0"/>
              </a:spcAft>
              <a:buClr>
                <a:schemeClr val="dk1"/>
              </a:buClr>
              <a:buSzPct val="100000"/>
              <a:buFont typeface="Sorts Mill Goudy"/>
              <a:buNone/>
            </a:pPr>
            <a:r>
              <a:rPr lang="en" sz="4500" b="0" i="0" u="none" strike="noStrike" cap="none">
                <a:solidFill>
                  <a:schemeClr val="dk1"/>
                </a:solidFill>
                <a:latin typeface="Sorts Mill Goudy"/>
                <a:ea typeface="Sorts Mill Goudy"/>
                <a:cs typeface="Sorts Mill Goudy"/>
                <a:sym typeface="Sorts Mill Goudy"/>
              </a:rPr>
              <a:t>Insights Gained from Analysis</a:t>
            </a:r>
            <a:endParaRPr sz="4500" b="0" i="0" u="none" strike="noStrike" cap="none">
              <a:solidFill>
                <a:schemeClr val="dk1"/>
              </a:solidFill>
              <a:latin typeface="Arial"/>
              <a:ea typeface="Arial"/>
              <a:cs typeface="Arial"/>
              <a:sym typeface="Arial"/>
            </a:endParaRPr>
          </a:p>
        </p:txBody>
      </p:sp>
      <p:pic>
        <p:nvPicPr>
          <p:cNvPr id="420" name="Google Shape;420;p58"/>
          <p:cNvPicPr preferRelativeResize="0"/>
          <p:nvPr/>
        </p:nvPicPr>
        <p:blipFill>
          <a:blip r:embed="rId3">
            <a:alphaModFix/>
          </a:blip>
          <a:stretch>
            <a:fillRect/>
          </a:stretch>
        </p:blipFill>
        <p:spPr>
          <a:xfrm>
            <a:off x="281600" y="873675"/>
            <a:ext cx="1360350" cy="1667550"/>
          </a:xfrm>
          <a:prstGeom prst="rect">
            <a:avLst/>
          </a:prstGeom>
          <a:noFill/>
          <a:ln>
            <a:noFill/>
          </a:ln>
        </p:spPr>
      </p:pic>
      <p:sp>
        <p:nvSpPr>
          <p:cNvPr id="421" name="Google Shape;421;p58"/>
          <p:cNvSpPr txBox="1"/>
          <p:nvPr/>
        </p:nvSpPr>
        <p:spPr>
          <a:xfrm>
            <a:off x="450875" y="2541225"/>
            <a:ext cx="1021800" cy="27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latin typeface="Sorts Mill Goudy"/>
                <a:ea typeface="Sorts Mill Goudy"/>
                <a:cs typeface="Sorts Mill Goudy"/>
                <a:sym typeface="Sorts Mill Goudy"/>
              </a:rPr>
              <a:t>Fall</a:t>
            </a:r>
            <a:endParaRPr sz="1800">
              <a:solidFill>
                <a:schemeClr val="dk1"/>
              </a:solidFill>
              <a:latin typeface="Sorts Mill Goudy"/>
              <a:ea typeface="Sorts Mill Goudy"/>
              <a:cs typeface="Sorts Mill Goudy"/>
              <a:sym typeface="Sorts Mill Goudy"/>
            </a:endParaRPr>
          </a:p>
        </p:txBody>
      </p:sp>
      <p:pic>
        <p:nvPicPr>
          <p:cNvPr id="422" name="Google Shape;422;p58"/>
          <p:cNvPicPr preferRelativeResize="0"/>
          <p:nvPr/>
        </p:nvPicPr>
        <p:blipFill>
          <a:blip r:embed="rId4">
            <a:alphaModFix/>
          </a:blip>
          <a:stretch>
            <a:fillRect/>
          </a:stretch>
        </p:blipFill>
        <p:spPr>
          <a:xfrm>
            <a:off x="1736325" y="867225"/>
            <a:ext cx="1360350" cy="1680456"/>
          </a:xfrm>
          <a:prstGeom prst="rect">
            <a:avLst/>
          </a:prstGeom>
          <a:noFill/>
          <a:ln>
            <a:noFill/>
          </a:ln>
        </p:spPr>
      </p:pic>
      <p:sp>
        <p:nvSpPr>
          <p:cNvPr id="423" name="Google Shape;423;p58"/>
          <p:cNvSpPr txBox="1"/>
          <p:nvPr/>
        </p:nvSpPr>
        <p:spPr>
          <a:xfrm>
            <a:off x="1759613" y="2541225"/>
            <a:ext cx="1144500" cy="27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latin typeface="Sorts Mill Goudy"/>
                <a:ea typeface="Sorts Mill Goudy"/>
                <a:cs typeface="Sorts Mill Goudy"/>
                <a:sym typeface="Sorts Mill Goudy"/>
              </a:rPr>
              <a:t>Spring</a:t>
            </a:r>
            <a:endParaRPr sz="1800">
              <a:solidFill>
                <a:schemeClr val="dk1"/>
              </a:solidFill>
              <a:latin typeface="Sorts Mill Goudy"/>
              <a:ea typeface="Sorts Mill Goudy"/>
              <a:cs typeface="Sorts Mill Goudy"/>
              <a:sym typeface="Sorts Mill Goudy"/>
            </a:endParaRPr>
          </a:p>
        </p:txBody>
      </p:sp>
      <p:pic>
        <p:nvPicPr>
          <p:cNvPr id="424" name="Google Shape;424;p58"/>
          <p:cNvPicPr preferRelativeResize="0"/>
          <p:nvPr/>
        </p:nvPicPr>
        <p:blipFill>
          <a:blip r:embed="rId5">
            <a:alphaModFix/>
          </a:blip>
          <a:stretch>
            <a:fillRect/>
          </a:stretch>
        </p:blipFill>
        <p:spPr>
          <a:xfrm>
            <a:off x="1059275" y="3001880"/>
            <a:ext cx="1360350" cy="1605195"/>
          </a:xfrm>
          <a:prstGeom prst="rect">
            <a:avLst/>
          </a:prstGeom>
          <a:noFill/>
          <a:ln>
            <a:noFill/>
          </a:ln>
        </p:spPr>
      </p:pic>
      <p:sp>
        <p:nvSpPr>
          <p:cNvPr id="425" name="Google Shape;425;p58"/>
          <p:cNvSpPr txBox="1"/>
          <p:nvPr/>
        </p:nvSpPr>
        <p:spPr>
          <a:xfrm>
            <a:off x="1167200" y="4607075"/>
            <a:ext cx="1144500" cy="27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dk1"/>
                </a:solidFill>
                <a:latin typeface="Sorts Mill Goudy"/>
                <a:ea typeface="Sorts Mill Goudy"/>
                <a:cs typeface="Sorts Mill Goudy"/>
                <a:sym typeface="Sorts Mill Goudy"/>
              </a:rPr>
              <a:t>Winter</a:t>
            </a:r>
            <a:endParaRPr sz="1800">
              <a:solidFill>
                <a:schemeClr val="dk1"/>
              </a:solidFill>
              <a:latin typeface="Sorts Mill Goudy"/>
              <a:ea typeface="Sorts Mill Goudy"/>
              <a:cs typeface="Sorts Mill Goudy"/>
              <a:sym typeface="Sorts Mill Goud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9"/>
          <p:cNvSpPr txBox="1">
            <a:spLocks noGrp="1"/>
          </p:cNvSpPr>
          <p:nvPr>
            <p:ph type="title"/>
          </p:nvPr>
        </p:nvSpPr>
        <p:spPr>
          <a:xfrm>
            <a:off x="809640" y="895320"/>
            <a:ext cx="4047840" cy="552240"/>
          </a:xfrm>
          <a:prstGeom prst="rect">
            <a:avLst/>
          </a:prstGeom>
          <a:noFill/>
          <a:ln>
            <a:noFill/>
          </a:ln>
        </p:spPr>
        <p:txBody>
          <a:bodyPr spcFirstLastPara="1" wrap="square" lIns="91425" tIns="91425" rIns="91425" bIns="91425" anchor="b" anchorCtr="0">
            <a:normAutofit fontScale="71698"/>
          </a:bodyPr>
          <a:lstStyle/>
          <a:p>
            <a:pPr marL="0" lvl="0" indent="0" algn="l" rtl="0">
              <a:lnSpc>
                <a:spcPct val="100000"/>
              </a:lnSpc>
              <a:spcBef>
                <a:spcPts val="0"/>
              </a:spcBef>
              <a:spcAft>
                <a:spcPts val="0"/>
              </a:spcAft>
              <a:buClr>
                <a:schemeClr val="dk1"/>
              </a:buClr>
              <a:buSzPct val="100000"/>
              <a:buFont typeface="Sorts Mill Goudy"/>
              <a:buNone/>
            </a:pPr>
            <a:r>
              <a:rPr lang="en" sz="3500" b="0" strike="noStrike">
                <a:solidFill>
                  <a:schemeClr val="dk1"/>
                </a:solidFill>
                <a:latin typeface="Sorts Mill Goudy"/>
                <a:ea typeface="Sorts Mill Goudy"/>
                <a:cs typeface="Sorts Mill Goudy"/>
                <a:sym typeface="Sorts Mill Goudy"/>
              </a:rPr>
              <a:t>Conclusions</a:t>
            </a:r>
            <a:endParaRPr sz="3500" b="0" strike="noStrike">
              <a:solidFill>
                <a:schemeClr val="dk1"/>
              </a:solidFill>
              <a:latin typeface="Arial"/>
              <a:ea typeface="Arial"/>
              <a:cs typeface="Arial"/>
              <a:sym typeface="Arial"/>
            </a:endParaRPr>
          </a:p>
        </p:txBody>
      </p:sp>
      <p:sp>
        <p:nvSpPr>
          <p:cNvPr id="431" name="Google Shape;431;p59"/>
          <p:cNvSpPr txBox="1">
            <a:spLocks noGrp="1"/>
          </p:cNvSpPr>
          <p:nvPr>
            <p:ph type="body" idx="1"/>
          </p:nvPr>
        </p:nvSpPr>
        <p:spPr>
          <a:xfrm>
            <a:off x="809640" y="1447920"/>
            <a:ext cx="4047840" cy="280008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400"/>
              <a:buFont typeface="Raleway"/>
              <a:buNone/>
            </a:pPr>
            <a:r>
              <a:rPr lang="en" sz="1400">
                <a:solidFill>
                  <a:schemeClr val="dk1"/>
                </a:solidFill>
                <a:latin typeface="Raleway"/>
                <a:ea typeface="Raleway"/>
                <a:cs typeface="Raleway"/>
                <a:sym typeface="Raleway"/>
              </a:rPr>
              <a:t>We were able to learn that ridership numbers can be heavily impacted by external factors such as disease, tourism-induced foot traffic, and construction. The latter two should be taken into special consideration when formulating city-wide plans to reduce subway congestion, since they are more easily controlled by laws and regulations.</a:t>
            </a:r>
            <a:endParaRPr sz="1400" b="0" i="0" u="none" strike="noStrike" cap="none">
              <a:solidFill>
                <a:srgbClr val="000000"/>
              </a:solidFill>
              <a:latin typeface="Arial"/>
              <a:ea typeface="Arial"/>
              <a:cs typeface="Arial"/>
              <a:sym typeface="Arial"/>
            </a:endParaRPr>
          </a:p>
        </p:txBody>
      </p:sp>
      <p:pic>
        <p:nvPicPr>
          <p:cNvPr id="432" name="Google Shape;432;p59"/>
          <p:cNvPicPr preferRelativeResize="0"/>
          <p:nvPr/>
        </p:nvPicPr>
        <p:blipFill rotWithShape="1">
          <a:blip r:embed="rId3">
            <a:alphaModFix/>
          </a:blip>
          <a:srcRect l="28228" r="18813"/>
          <a:stretch/>
        </p:blipFill>
        <p:spPr>
          <a:xfrm>
            <a:off x="5106960" y="534960"/>
            <a:ext cx="3231360" cy="4073040"/>
          </a:xfrm>
          <a:prstGeom prst="rect">
            <a:avLst/>
          </a:prstGeom>
          <a:noFill/>
          <a:ln w="9525" cap="flat" cmpd="sng">
            <a:solidFill>
              <a:srgbClr val="F1ECC8"/>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0"/>
          <p:cNvSpPr txBox="1">
            <a:spLocks noGrp="1"/>
          </p:cNvSpPr>
          <p:nvPr>
            <p:ph type="title" idx="4294967295"/>
          </p:nvPr>
        </p:nvSpPr>
        <p:spPr>
          <a:xfrm>
            <a:off x="3914640" y="752400"/>
            <a:ext cx="4447800" cy="1056960"/>
          </a:xfrm>
          <a:prstGeom prst="rect">
            <a:avLst/>
          </a:prstGeom>
          <a:noFill/>
          <a:ln>
            <a:noFill/>
          </a:ln>
        </p:spPr>
        <p:txBody>
          <a:bodyPr spcFirstLastPara="1" wrap="square" lIns="91425" tIns="91425" rIns="91425" bIns="91425" anchor="b" anchorCtr="0">
            <a:normAutofit fontScale="96818"/>
          </a:bodyPr>
          <a:lstStyle/>
          <a:p>
            <a:pPr marL="0" marR="0" lvl="0" indent="0" algn="l" rtl="0">
              <a:lnSpc>
                <a:spcPct val="100000"/>
              </a:lnSpc>
              <a:spcBef>
                <a:spcPts val="0"/>
              </a:spcBef>
              <a:spcAft>
                <a:spcPts val="0"/>
              </a:spcAft>
              <a:buClr>
                <a:schemeClr val="dk1"/>
              </a:buClr>
              <a:buSzPct val="100000"/>
              <a:buFont typeface="Sorts Mill Goudy"/>
              <a:buNone/>
            </a:pPr>
            <a:r>
              <a:rPr lang="en" sz="6000" b="0" i="0" u="none" strike="noStrike" cap="none">
                <a:solidFill>
                  <a:schemeClr val="dk1"/>
                </a:solidFill>
                <a:latin typeface="Sorts Mill Goudy"/>
                <a:ea typeface="Sorts Mill Goudy"/>
                <a:cs typeface="Sorts Mill Goudy"/>
                <a:sym typeface="Sorts Mill Goudy"/>
              </a:rPr>
              <a:t>Thank you!</a:t>
            </a:r>
            <a:endParaRPr sz="6000" b="0" i="0" u="none" strike="noStrike" cap="none">
              <a:solidFill>
                <a:schemeClr val="dk1"/>
              </a:solidFill>
              <a:latin typeface="Arial"/>
              <a:ea typeface="Arial"/>
              <a:cs typeface="Arial"/>
              <a:sym typeface="Arial"/>
            </a:endParaRPr>
          </a:p>
        </p:txBody>
      </p:sp>
      <p:sp>
        <p:nvSpPr>
          <p:cNvPr id="438" name="Google Shape;438;p60"/>
          <p:cNvSpPr txBox="1">
            <a:spLocks noGrp="1"/>
          </p:cNvSpPr>
          <p:nvPr>
            <p:ph type="subTitle" idx="4294967295"/>
          </p:nvPr>
        </p:nvSpPr>
        <p:spPr>
          <a:xfrm>
            <a:off x="3914640" y="1714680"/>
            <a:ext cx="4447800" cy="119016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600"/>
              <a:buFont typeface="Raleway"/>
              <a:buNone/>
            </a:pPr>
            <a:r>
              <a:rPr lang="en" sz="1600" b="1" i="0" u="none" strike="noStrike" cap="none">
                <a:solidFill>
                  <a:schemeClr val="dk1"/>
                </a:solidFill>
                <a:latin typeface="Raleway"/>
                <a:ea typeface="Raleway"/>
                <a:cs typeface="Raleway"/>
                <a:sym typeface="Raleway"/>
              </a:rPr>
              <a:t>Do you have any questions?</a:t>
            </a:r>
            <a:endParaRPr sz="1600" b="0" i="0" u="none" strike="noStrike" cap="none">
              <a:solidFill>
                <a:srgbClr val="FFFFFF"/>
              </a:solidFill>
              <a:latin typeface="Noto Sans Symbols"/>
              <a:ea typeface="Noto Sans Symbols"/>
              <a:cs typeface="Noto Sans Symbols"/>
              <a:sym typeface="Noto Sans Symbols"/>
            </a:endParaRPr>
          </a:p>
        </p:txBody>
      </p:sp>
      <p:sp>
        <p:nvSpPr>
          <p:cNvPr id="439" name="Google Shape;439;p60"/>
          <p:cNvSpPr/>
          <p:nvPr/>
        </p:nvSpPr>
        <p:spPr>
          <a:xfrm>
            <a:off x="3914640" y="3962520"/>
            <a:ext cx="2390400" cy="437760"/>
          </a:xfrm>
          <a:prstGeom prst="rect">
            <a:avLst/>
          </a:prstGeom>
          <a:noFill/>
          <a:ln>
            <a:noFill/>
          </a:ln>
        </p:spPr>
        <p:txBody>
          <a:bodyPr spcFirstLastPara="1" wrap="square" lIns="870823075" tIns="218875" rIns="870823075" bIns="218875" anchor="t" anchorCtr="0">
            <a:noAutofit/>
          </a:bodyPr>
          <a:lstStyle/>
          <a:p>
            <a:pPr marL="0" marR="0" lvl="0" indent="0" algn="l" rtl="0">
              <a:lnSpc>
                <a:spcPct val="100000"/>
              </a:lnSpc>
              <a:spcBef>
                <a:spcPts val="0"/>
              </a:spcBef>
              <a:spcAft>
                <a:spcPts val="0"/>
              </a:spcAft>
              <a:buNone/>
            </a:pPr>
            <a:r>
              <a:rPr lang="en" sz="122" b="0" i="0" u="none" strike="noStrike" cap="none">
                <a:solidFill>
                  <a:schemeClr val="dk1"/>
                </a:solidFill>
                <a:latin typeface="Arial"/>
                <a:ea typeface="Arial"/>
                <a:cs typeface="Arial"/>
                <a:sym typeface="Arial"/>
              </a:rPr>
              <a:t>+91 620 421 838</a:t>
            </a:r>
            <a:endParaRPr sz="122" b="0" i="0" u="none" strike="noStrike" cap="none">
              <a:solidFill>
                <a:srgbClr val="FFFFFF"/>
              </a:solidFill>
              <a:latin typeface="Noto Sans Symbols"/>
              <a:ea typeface="Noto Sans Symbols"/>
              <a:cs typeface="Noto Sans Symbols"/>
              <a:sym typeface="Noto Sans Symbols"/>
            </a:endParaRPr>
          </a:p>
        </p:txBody>
      </p:sp>
      <p:sp>
        <p:nvSpPr>
          <p:cNvPr id="440" name="Google Shape;440;p60"/>
          <p:cNvSpPr/>
          <p:nvPr/>
        </p:nvSpPr>
        <p:spPr>
          <a:xfrm>
            <a:off x="4020480" y="3511800"/>
            <a:ext cx="345240" cy="345600"/>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nvGrpSpPr>
          <p:cNvPr id="441" name="Google Shape;441;p60"/>
          <p:cNvGrpSpPr/>
          <p:nvPr/>
        </p:nvGrpSpPr>
        <p:grpSpPr>
          <a:xfrm>
            <a:off x="4470120" y="3512160"/>
            <a:ext cx="345600" cy="345240"/>
            <a:chOff x="4470120" y="3512160"/>
            <a:chExt cx="345600" cy="345240"/>
          </a:xfrm>
        </p:grpSpPr>
        <p:sp>
          <p:nvSpPr>
            <p:cNvPr id="442" name="Google Shape;442;p60"/>
            <p:cNvSpPr/>
            <p:nvPr/>
          </p:nvSpPr>
          <p:spPr>
            <a:xfrm>
              <a:off x="4470120" y="3512160"/>
              <a:ext cx="345600" cy="345240"/>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43" name="Google Shape;443;p60"/>
            <p:cNvSpPr/>
            <p:nvPr/>
          </p:nvSpPr>
          <p:spPr>
            <a:xfrm>
              <a:off x="4534920" y="3577320"/>
              <a:ext cx="214920" cy="214920"/>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44" name="Google Shape;444;p60"/>
            <p:cNvSpPr/>
            <p:nvPr/>
          </p:nvSpPr>
          <p:spPr>
            <a:xfrm>
              <a:off x="4584960" y="3628440"/>
              <a:ext cx="114480" cy="112320"/>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56150" rIns="91425" bIns="5615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45" name="Google Shape;445;p60"/>
            <p:cNvSpPr/>
            <p:nvPr/>
          </p:nvSpPr>
          <p:spPr>
            <a:xfrm>
              <a:off x="4686120" y="3604680"/>
              <a:ext cx="29160" cy="2880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14400" rIns="91425" bIns="144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446" name="Google Shape;446;p60"/>
          <p:cNvGrpSpPr/>
          <p:nvPr/>
        </p:nvGrpSpPr>
        <p:grpSpPr>
          <a:xfrm>
            <a:off x="4919040" y="3512160"/>
            <a:ext cx="345600" cy="345240"/>
            <a:chOff x="4919040" y="3512160"/>
            <a:chExt cx="345600" cy="345240"/>
          </a:xfrm>
        </p:grpSpPr>
        <p:sp>
          <p:nvSpPr>
            <p:cNvPr id="447" name="Google Shape;447;p60"/>
            <p:cNvSpPr/>
            <p:nvPr/>
          </p:nvSpPr>
          <p:spPr>
            <a:xfrm>
              <a:off x="4919040" y="3512160"/>
              <a:ext cx="345600" cy="345240"/>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48" name="Google Shape;448;p60"/>
            <p:cNvSpPr/>
            <p:nvPr/>
          </p:nvSpPr>
          <p:spPr>
            <a:xfrm>
              <a:off x="4998600" y="3650400"/>
              <a:ext cx="47520" cy="1202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60100" rIns="91425" bIns="601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49" name="Google Shape;449;p60"/>
            <p:cNvSpPr/>
            <p:nvPr/>
          </p:nvSpPr>
          <p:spPr>
            <a:xfrm>
              <a:off x="4991400" y="3584880"/>
              <a:ext cx="54720" cy="54720"/>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27350" rIns="91425" bIns="2735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50" name="Google Shape;450;p60"/>
            <p:cNvSpPr/>
            <p:nvPr/>
          </p:nvSpPr>
          <p:spPr>
            <a:xfrm>
              <a:off x="5071680" y="3650400"/>
              <a:ext cx="127800" cy="1202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60100" rIns="91425" bIns="601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451" name="Google Shape;451;p60"/>
          <p:cNvGrpSpPr/>
          <p:nvPr/>
        </p:nvGrpSpPr>
        <p:grpSpPr>
          <a:xfrm>
            <a:off x="1900080" y="3583440"/>
            <a:ext cx="366840" cy="355680"/>
            <a:chOff x="1900080" y="3583440"/>
            <a:chExt cx="366840" cy="355680"/>
          </a:xfrm>
        </p:grpSpPr>
        <p:sp>
          <p:nvSpPr>
            <p:cNvPr id="452" name="Google Shape;452;p60"/>
            <p:cNvSpPr/>
            <p:nvPr/>
          </p:nvSpPr>
          <p:spPr>
            <a:xfrm>
              <a:off x="1900080" y="3583440"/>
              <a:ext cx="190440" cy="190440"/>
            </a:xfrm>
            <a:custGeom>
              <a:avLst/>
              <a:gdLst/>
              <a:ahLst/>
              <a:cxnLst/>
              <a:rect l="l" t="t" r="r" b="b"/>
              <a:pathLst>
                <a:path w="230" h="231" extrusionOk="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53" name="Google Shape;453;p60"/>
            <p:cNvSpPr/>
            <p:nvPr/>
          </p:nvSpPr>
          <p:spPr>
            <a:xfrm>
              <a:off x="1900080" y="3748680"/>
              <a:ext cx="190440" cy="190440"/>
            </a:xfrm>
            <a:custGeom>
              <a:avLst/>
              <a:gdLst/>
              <a:ahLst/>
              <a:cxnLst/>
              <a:rect l="l" t="t" r="r" b="b"/>
              <a:pathLst>
                <a:path w="230" h="230" extrusionOk="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54" name="Google Shape;454;p60"/>
            <p:cNvSpPr/>
            <p:nvPr/>
          </p:nvSpPr>
          <p:spPr>
            <a:xfrm>
              <a:off x="2076480" y="3748680"/>
              <a:ext cx="190440" cy="190440"/>
            </a:xfrm>
            <a:custGeom>
              <a:avLst/>
              <a:gdLst/>
              <a:ahLst/>
              <a:cxnLst/>
              <a:rect l="l" t="t" r="r" b="b"/>
              <a:pathLst>
                <a:path w="230" h="230" extrusionOk="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55" name="Google Shape;455;p60"/>
            <p:cNvSpPr/>
            <p:nvPr/>
          </p:nvSpPr>
          <p:spPr>
            <a:xfrm>
              <a:off x="2076480" y="3583440"/>
              <a:ext cx="190440" cy="190440"/>
            </a:xfrm>
            <a:custGeom>
              <a:avLst/>
              <a:gdLst/>
              <a:ahLst/>
              <a:cxnLst/>
              <a:rect l="l" t="t" r="r" b="b"/>
              <a:pathLst>
                <a:path w="230" h="230" extrusionOk="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456" name="Google Shape;456;p60"/>
          <p:cNvGrpSpPr/>
          <p:nvPr/>
        </p:nvGrpSpPr>
        <p:grpSpPr>
          <a:xfrm>
            <a:off x="1349280" y="1842840"/>
            <a:ext cx="1468800" cy="1457640"/>
            <a:chOff x="1349280" y="1842840"/>
            <a:chExt cx="1468800" cy="1457640"/>
          </a:xfrm>
        </p:grpSpPr>
        <p:sp>
          <p:nvSpPr>
            <p:cNvPr id="457" name="Google Shape;457;p60"/>
            <p:cNvSpPr/>
            <p:nvPr/>
          </p:nvSpPr>
          <p:spPr>
            <a:xfrm>
              <a:off x="1349280" y="1842840"/>
              <a:ext cx="741600" cy="741600"/>
            </a:xfrm>
            <a:custGeom>
              <a:avLst/>
              <a:gdLst/>
              <a:ahLst/>
              <a:cxnLst/>
              <a:rect l="l" t="t" r="r" b="b"/>
              <a:pathLst>
                <a:path w="891" h="891" extrusionOk="0">
                  <a:moveTo>
                    <a:pt x="0" y="890"/>
                  </a:moveTo>
                  <a:lnTo>
                    <a:pt x="0" y="873"/>
                  </a:lnTo>
                  <a:cubicBezTo>
                    <a:pt x="481" y="873"/>
                    <a:pt x="872" y="481"/>
                    <a:pt x="872" y="0"/>
                  </a:cubicBezTo>
                  <a:lnTo>
                    <a:pt x="890" y="0"/>
                  </a:lnTo>
                  <a:cubicBezTo>
                    <a:pt x="890" y="491"/>
                    <a:pt x="490" y="890"/>
                    <a:pt x="0" y="89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58" name="Google Shape;458;p60"/>
            <p:cNvSpPr/>
            <p:nvPr/>
          </p:nvSpPr>
          <p:spPr>
            <a:xfrm>
              <a:off x="1900080" y="2393640"/>
              <a:ext cx="190440" cy="190440"/>
            </a:xfrm>
            <a:custGeom>
              <a:avLst/>
              <a:gdLst/>
              <a:ahLst/>
              <a:cxnLst/>
              <a:rect l="l" t="t" r="r" b="b"/>
              <a:pathLst>
                <a:path w="230" h="231" extrusionOk="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59" name="Google Shape;459;p60"/>
            <p:cNvSpPr/>
            <p:nvPr/>
          </p:nvSpPr>
          <p:spPr>
            <a:xfrm>
              <a:off x="1349280" y="2558880"/>
              <a:ext cx="741600" cy="741600"/>
            </a:xfrm>
            <a:custGeom>
              <a:avLst/>
              <a:gdLst/>
              <a:ahLst/>
              <a:cxnLst/>
              <a:rect l="l" t="t" r="r" b="b"/>
              <a:pathLst>
                <a:path w="891" h="890" extrusionOk="0">
                  <a:moveTo>
                    <a:pt x="890" y="889"/>
                  </a:moveTo>
                  <a:lnTo>
                    <a:pt x="873" y="889"/>
                  </a:lnTo>
                  <a:cubicBezTo>
                    <a:pt x="873" y="408"/>
                    <a:pt x="481" y="17"/>
                    <a:pt x="0" y="17"/>
                  </a:cubicBezTo>
                  <a:lnTo>
                    <a:pt x="0" y="0"/>
                  </a:lnTo>
                  <a:cubicBezTo>
                    <a:pt x="491" y="0"/>
                    <a:pt x="890" y="399"/>
                    <a:pt x="890" y="88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60" name="Google Shape;460;p60"/>
            <p:cNvSpPr/>
            <p:nvPr/>
          </p:nvSpPr>
          <p:spPr>
            <a:xfrm>
              <a:off x="1900080" y="2558880"/>
              <a:ext cx="190440" cy="190440"/>
            </a:xfrm>
            <a:custGeom>
              <a:avLst/>
              <a:gdLst/>
              <a:ahLst/>
              <a:cxnLst/>
              <a:rect l="l" t="t" r="r" b="b"/>
              <a:pathLst>
                <a:path w="230" h="230" extrusionOk="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61" name="Google Shape;461;p60"/>
            <p:cNvSpPr/>
            <p:nvPr/>
          </p:nvSpPr>
          <p:spPr>
            <a:xfrm>
              <a:off x="2076480" y="2558880"/>
              <a:ext cx="741600" cy="741600"/>
            </a:xfrm>
            <a:custGeom>
              <a:avLst/>
              <a:gdLst/>
              <a:ahLst/>
              <a:cxnLst/>
              <a:rect l="l" t="t" r="r" b="b"/>
              <a:pathLst>
                <a:path w="891" h="890" extrusionOk="0">
                  <a:moveTo>
                    <a:pt x="18" y="889"/>
                  </a:moveTo>
                  <a:lnTo>
                    <a:pt x="0" y="889"/>
                  </a:lnTo>
                  <a:cubicBezTo>
                    <a:pt x="0" y="399"/>
                    <a:pt x="399" y="0"/>
                    <a:pt x="890" y="0"/>
                  </a:cubicBezTo>
                  <a:lnTo>
                    <a:pt x="890" y="17"/>
                  </a:lnTo>
                  <a:cubicBezTo>
                    <a:pt x="409" y="17"/>
                    <a:pt x="18" y="408"/>
                    <a:pt x="18" y="88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62" name="Google Shape;462;p60"/>
            <p:cNvSpPr/>
            <p:nvPr/>
          </p:nvSpPr>
          <p:spPr>
            <a:xfrm>
              <a:off x="2076480" y="2558880"/>
              <a:ext cx="190440" cy="190440"/>
            </a:xfrm>
            <a:custGeom>
              <a:avLst/>
              <a:gdLst/>
              <a:ahLst/>
              <a:cxnLst/>
              <a:rect l="l" t="t" r="r" b="b"/>
              <a:pathLst>
                <a:path w="230" h="230" extrusionOk="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63" name="Google Shape;463;p60"/>
            <p:cNvSpPr/>
            <p:nvPr/>
          </p:nvSpPr>
          <p:spPr>
            <a:xfrm>
              <a:off x="2076480" y="1842840"/>
              <a:ext cx="741600" cy="741600"/>
            </a:xfrm>
            <a:custGeom>
              <a:avLst/>
              <a:gdLst/>
              <a:ahLst/>
              <a:cxnLst/>
              <a:rect l="l" t="t" r="r" b="b"/>
              <a:pathLst>
                <a:path w="891" h="891" extrusionOk="0">
                  <a:moveTo>
                    <a:pt x="890" y="890"/>
                  </a:moveTo>
                  <a:cubicBezTo>
                    <a:pt x="399" y="890"/>
                    <a:pt x="0" y="491"/>
                    <a:pt x="0" y="0"/>
                  </a:cubicBezTo>
                  <a:lnTo>
                    <a:pt x="17" y="0"/>
                  </a:lnTo>
                  <a:cubicBezTo>
                    <a:pt x="17" y="481"/>
                    <a:pt x="409" y="873"/>
                    <a:pt x="890" y="873"/>
                  </a:cubicBezTo>
                  <a:lnTo>
                    <a:pt x="890" y="890"/>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64" name="Google Shape;464;p60"/>
            <p:cNvSpPr/>
            <p:nvPr/>
          </p:nvSpPr>
          <p:spPr>
            <a:xfrm>
              <a:off x="2076480" y="2393640"/>
              <a:ext cx="190440" cy="190440"/>
            </a:xfrm>
            <a:custGeom>
              <a:avLst/>
              <a:gdLst/>
              <a:ahLst/>
              <a:cxnLst/>
              <a:rect l="l" t="t" r="r" b="b"/>
              <a:pathLst>
                <a:path w="230" h="230" extrusionOk="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465" name="Google Shape;465;p60"/>
          <p:cNvGrpSpPr/>
          <p:nvPr/>
        </p:nvGrpSpPr>
        <p:grpSpPr>
          <a:xfrm>
            <a:off x="1900080" y="1204200"/>
            <a:ext cx="366840" cy="355680"/>
            <a:chOff x="1900080" y="1204200"/>
            <a:chExt cx="366840" cy="355680"/>
          </a:xfrm>
        </p:grpSpPr>
        <p:sp>
          <p:nvSpPr>
            <p:cNvPr id="466" name="Google Shape;466;p60"/>
            <p:cNvSpPr/>
            <p:nvPr/>
          </p:nvSpPr>
          <p:spPr>
            <a:xfrm>
              <a:off x="1900080" y="1204200"/>
              <a:ext cx="190440" cy="190440"/>
            </a:xfrm>
            <a:custGeom>
              <a:avLst/>
              <a:gdLst/>
              <a:ahLst/>
              <a:cxnLst/>
              <a:rect l="l" t="t" r="r" b="b"/>
              <a:pathLst>
                <a:path w="230" h="231" extrusionOk="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67" name="Google Shape;467;p60"/>
            <p:cNvSpPr/>
            <p:nvPr/>
          </p:nvSpPr>
          <p:spPr>
            <a:xfrm>
              <a:off x="1900080" y="1369440"/>
              <a:ext cx="190440" cy="190440"/>
            </a:xfrm>
            <a:custGeom>
              <a:avLst/>
              <a:gdLst/>
              <a:ahLst/>
              <a:cxnLst/>
              <a:rect l="l" t="t" r="r" b="b"/>
              <a:pathLst>
                <a:path w="230" h="230" extrusionOk="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68" name="Google Shape;468;p60"/>
            <p:cNvSpPr/>
            <p:nvPr/>
          </p:nvSpPr>
          <p:spPr>
            <a:xfrm>
              <a:off x="2076480" y="1369440"/>
              <a:ext cx="190440" cy="190440"/>
            </a:xfrm>
            <a:custGeom>
              <a:avLst/>
              <a:gdLst/>
              <a:ahLst/>
              <a:cxnLst/>
              <a:rect l="l" t="t" r="r" b="b"/>
              <a:pathLst>
                <a:path w="230" h="230" extrusionOk="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69" name="Google Shape;469;p60"/>
            <p:cNvSpPr/>
            <p:nvPr/>
          </p:nvSpPr>
          <p:spPr>
            <a:xfrm>
              <a:off x="2076480" y="1204200"/>
              <a:ext cx="190440" cy="190440"/>
            </a:xfrm>
            <a:custGeom>
              <a:avLst/>
              <a:gdLst/>
              <a:ahLst/>
              <a:cxnLst/>
              <a:rect l="l" t="t" r="r" b="b"/>
              <a:pathLst>
                <a:path w="230" h="230" extrusionOk="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0"/>
          <p:cNvSpPr txBox="1">
            <a:spLocks noGrp="1"/>
          </p:cNvSpPr>
          <p:nvPr>
            <p:ph type="title"/>
          </p:nvPr>
        </p:nvSpPr>
        <p:spPr>
          <a:xfrm>
            <a:off x="809640" y="895320"/>
            <a:ext cx="4047840" cy="552240"/>
          </a:xfrm>
          <a:prstGeom prst="rect">
            <a:avLst/>
          </a:prstGeom>
          <a:noFill/>
          <a:ln>
            <a:noFill/>
          </a:ln>
        </p:spPr>
        <p:txBody>
          <a:bodyPr spcFirstLastPara="1" wrap="square" lIns="91425" tIns="91425" rIns="91425" bIns="91425" anchor="b" anchorCtr="0">
            <a:normAutofit fontScale="71698"/>
          </a:bodyPr>
          <a:lstStyle/>
          <a:p>
            <a:pPr marL="0" lvl="0" indent="0" algn="l" rtl="0">
              <a:lnSpc>
                <a:spcPct val="100000"/>
              </a:lnSpc>
              <a:spcBef>
                <a:spcPts val="0"/>
              </a:spcBef>
              <a:spcAft>
                <a:spcPts val="0"/>
              </a:spcAft>
              <a:buClr>
                <a:schemeClr val="dk1"/>
              </a:buClr>
              <a:buSzPct val="100000"/>
              <a:buFont typeface="Sorts Mill Goudy"/>
              <a:buNone/>
            </a:pPr>
            <a:r>
              <a:rPr lang="en" sz="3500" b="0" strike="noStrike">
                <a:solidFill>
                  <a:schemeClr val="dk1"/>
                </a:solidFill>
                <a:latin typeface="Sorts Mill Goudy"/>
                <a:ea typeface="Sorts Mill Goudy"/>
                <a:cs typeface="Sorts Mill Goudy"/>
                <a:sym typeface="Sorts Mill Goudy"/>
              </a:rPr>
              <a:t>Introduction</a:t>
            </a:r>
            <a:endParaRPr sz="3500" b="0" strike="noStrike">
              <a:solidFill>
                <a:schemeClr val="dk1"/>
              </a:solidFill>
              <a:latin typeface="Arial"/>
              <a:ea typeface="Arial"/>
              <a:cs typeface="Arial"/>
              <a:sym typeface="Arial"/>
            </a:endParaRPr>
          </a:p>
        </p:txBody>
      </p:sp>
      <p:sp>
        <p:nvSpPr>
          <p:cNvPr id="323" name="Google Shape;323;p50"/>
          <p:cNvSpPr txBox="1">
            <a:spLocks noGrp="1"/>
          </p:cNvSpPr>
          <p:nvPr>
            <p:ph type="body" idx="1"/>
          </p:nvPr>
        </p:nvSpPr>
        <p:spPr>
          <a:xfrm>
            <a:off x="809640" y="1447920"/>
            <a:ext cx="4047840" cy="280008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400"/>
              <a:buFont typeface="Raleway"/>
              <a:buNone/>
            </a:pPr>
            <a:r>
              <a:rPr lang="en" sz="1400" b="0" i="0" u="none" strike="noStrike" cap="none">
                <a:solidFill>
                  <a:schemeClr val="dk1"/>
                </a:solidFill>
                <a:latin typeface="Raleway"/>
                <a:ea typeface="Raleway"/>
                <a:cs typeface="Raleway"/>
                <a:sym typeface="Raleway"/>
              </a:rPr>
              <a:t>This presentation explores the analysis of ridership trends in Washington D.C.'s Metro system using R programming. We will discuss the data overview and the methods used for visualization and analysis.</a:t>
            </a:r>
            <a:endParaRPr sz="1400" b="0" i="0" u="none" strike="noStrike" cap="none">
              <a:solidFill>
                <a:srgbClr val="000000"/>
              </a:solidFill>
              <a:latin typeface="Arial"/>
              <a:ea typeface="Arial"/>
              <a:cs typeface="Arial"/>
              <a:sym typeface="Arial"/>
            </a:endParaRPr>
          </a:p>
        </p:txBody>
      </p:sp>
      <p:pic>
        <p:nvPicPr>
          <p:cNvPr id="324" name="Google Shape;324;p50"/>
          <p:cNvPicPr preferRelativeResize="0"/>
          <p:nvPr/>
        </p:nvPicPr>
        <p:blipFill rotWithShape="1">
          <a:blip r:embed="rId3">
            <a:alphaModFix/>
          </a:blip>
          <a:srcRect l="28228" r="18813"/>
          <a:stretch/>
        </p:blipFill>
        <p:spPr>
          <a:xfrm>
            <a:off x="5106960" y="534960"/>
            <a:ext cx="3231360" cy="4073040"/>
          </a:xfrm>
          <a:prstGeom prst="rect">
            <a:avLst/>
          </a:prstGeom>
          <a:noFill/>
          <a:ln w="9525" cap="flat" cmpd="sng">
            <a:solidFill>
              <a:srgbClr val="F1ECC8"/>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1"/>
          <p:cNvSpPr txBox="1">
            <a:spLocks noGrp="1"/>
          </p:cNvSpPr>
          <p:nvPr>
            <p:ph type="title" idx="4294967295"/>
          </p:nvPr>
        </p:nvSpPr>
        <p:spPr>
          <a:xfrm>
            <a:off x="1752480" y="2247840"/>
            <a:ext cx="5638320" cy="818640"/>
          </a:xfrm>
          <a:prstGeom prst="rect">
            <a:avLst/>
          </a:prstGeom>
          <a:noFill/>
          <a:ln>
            <a:noFill/>
          </a:ln>
        </p:spPr>
        <p:txBody>
          <a:bodyPr spcFirstLastPara="1" wrap="square" lIns="91425" tIns="91425" rIns="91425" bIns="91425" anchor="b" anchorCtr="0">
            <a:normAutofit fontScale="84194"/>
          </a:bodyPr>
          <a:lstStyle/>
          <a:p>
            <a:pPr marL="0" marR="0" lvl="0" indent="0" algn="ctr" rtl="0">
              <a:lnSpc>
                <a:spcPct val="100000"/>
              </a:lnSpc>
              <a:spcBef>
                <a:spcPts val="0"/>
              </a:spcBef>
              <a:spcAft>
                <a:spcPts val="0"/>
              </a:spcAft>
              <a:buClr>
                <a:schemeClr val="dk1"/>
              </a:buClr>
              <a:buSzPct val="100000"/>
              <a:buFont typeface="Sorts Mill Goudy"/>
              <a:buNone/>
            </a:pPr>
            <a:r>
              <a:rPr lang="en" sz="5000" b="0" i="0" u="none" strike="noStrike" cap="none">
                <a:solidFill>
                  <a:schemeClr val="dk1"/>
                </a:solidFill>
                <a:latin typeface="Sorts Mill Goudy"/>
                <a:ea typeface="Sorts Mill Goudy"/>
                <a:cs typeface="Sorts Mill Goudy"/>
                <a:sym typeface="Sorts Mill Goudy"/>
              </a:rPr>
              <a:t>Data Overview</a:t>
            </a:r>
            <a:endParaRPr sz="5000" b="0" i="0" u="none" strike="noStrike" cap="none">
              <a:solidFill>
                <a:schemeClr val="dk1"/>
              </a:solidFill>
              <a:latin typeface="Arial"/>
              <a:ea typeface="Arial"/>
              <a:cs typeface="Arial"/>
              <a:sym typeface="Arial"/>
            </a:endParaRPr>
          </a:p>
        </p:txBody>
      </p:sp>
      <p:sp>
        <p:nvSpPr>
          <p:cNvPr id="330" name="Google Shape;330;p51"/>
          <p:cNvSpPr txBox="1">
            <a:spLocks noGrp="1"/>
          </p:cNvSpPr>
          <p:nvPr>
            <p:ph type="title" idx="4294967295"/>
          </p:nvPr>
        </p:nvSpPr>
        <p:spPr>
          <a:xfrm>
            <a:off x="3790800" y="1285920"/>
            <a:ext cx="1552320" cy="971280"/>
          </a:xfrm>
          <a:prstGeom prst="rect">
            <a:avLst/>
          </a:prstGeom>
          <a:noFill/>
          <a:ln>
            <a:noFill/>
          </a:ln>
        </p:spPr>
        <p:txBody>
          <a:bodyPr spcFirstLastPara="1" wrap="square" lIns="91425" tIns="91425" rIns="91425" bIns="91425" anchor="ctr" anchorCtr="0">
            <a:normAutofit fontScale="87486"/>
          </a:bodyPr>
          <a:lstStyle/>
          <a:p>
            <a:pPr marL="0" marR="0" lvl="0" indent="0" algn="ctr" rtl="0">
              <a:lnSpc>
                <a:spcPct val="100000"/>
              </a:lnSpc>
              <a:spcBef>
                <a:spcPts val="0"/>
              </a:spcBef>
              <a:spcAft>
                <a:spcPts val="0"/>
              </a:spcAft>
              <a:buClr>
                <a:schemeClr val="dk1"/>
              </a:buClr>
              <a:buSzPct val="100000"/>
              <a:buFont typeface="Sorts Mill Goudy"/>
              <a:buNone/>
            </a:pPr>
            <a:r>
              <a:rPr lang="en" sz="6000" b="0" i="0" u="none" strike="noStrike" cap="none">
                <a:solidFill>
                  <a:schemeClr val="dk1"/>
                </a:solidFill>
                <a:latin typeface="Sorts Mill Goudy"/>
                <a:ea typeface="Sorts Mill Goudy"/>
                <a:cs typeface="Sorts Mill Goudy"/>
                <a:sym typeface="Sorts Mill Goudy"/>
              </a:rPr>
              <a:t>01</a:t>
            </a:r>
            <a:endParaRPr sz="6000" b="0" i="0" u="none" strike="noStrike" cap="none">
              <a:solidFill>
                <a:schemeClr val="dk1"/>
              </a:solidFill>
              <a:latin typeface="Arial"/>
              <a:ea typeface="Arial"/>
              <a:cs typeface="Arial"/>
              <a:sym typeface="Arial"/>
            </a:endParaRPr>
          </a:p>
        </p:txBody>
      </p:sp>
      <p:sp>
        <p:nvSpPr>
          <p:cNvPr id="331" name="Google Shape;331;p51"/>
          <p:cNvSpPr txBox="1">
            <a:spLocks noGrp="1"/>
          </p:cNvSpPr>
          <p:nvPr>
            <p:ph type="subTitle" idx="4294967295"/>
          </p:nvPr>
        </p:nvSpPr>
        <p:spPr>
          <a:xfrm>
            <a:off x="1752480" y="3105000"/>
            <a:ext cx="5638320" cy="390240"/>
          </a:xfrm>
          <a:prstGeom prst="rect">
            <a:avLst/>
          </a:prstGeom>
          <a:noFill/>
          <a:ln>
            <a:noFill/>
          </a:ln>
        </p:spPr>
        <p:txBody>
          <a:bodyPr spcFirstLastPara="1" wrap="square" lIns="91425" tIns="91425" rIns="91425" bIns="91425" anchor="t" anchorCtr="0">
            <a:normAutofit fontScale="86943"/>
          </a:bodyPr>
          <a:lstStyle/>
          <a:p>
            <a:pPr marL="0" marR="0" lvl="0" indent="0" algn="ctr" rtl="0">
              <a:spcBef>
                <a:spcPts val="0"/>
              </a:spcBef>
              <a:spcAft>
                <a:spcPts val="0"/>
              </a:spcAft>
              <a:buSzPct val="100000"/>
              <a:buFont typeface="Arial"/>
              <a:buNone/>
            </a:pPr>
            <a:endParaRPr sz="1600" b="0" i="0" u="none" strike="noStrike" cap="none">
              <a:solidFill>
                <a:schemeClr val="dk1"/>
              </a:solidFill>
              <a:latin typeface="Raleway"/>
              <a:ea typeface="Raleway"/>
              <a:cs typeface="Raleway"/>
              <a:sym typeface="Raleway"/>
            </a:endParaRPr>
          </a:p>
        </p:txBody>
      </p:sp>
      <p:grpSp>
        <p:nvGrpSpPr>
          <p:cNvPr id="332" name="Google Shape;332;p51"/>
          <p:cNvGrpSpPr/>
          <p:nvPr/>
        </p:nvGrpSpPr>
        <p:grpSpPr>
          <a:xfrm>
            <a:off x="6959880" y="900360"/>
            <a:ext cx="1468800" cy="1457640"/>
            <a:chOff x="6959880" y="900360"/>
            <a:chExt cx="1468800" cy="1457640"/>
          </a:xfrm>
        </p:grpSpPr>
        <p:sp>
          <p:nvSpPr>
            <p:cNvPr id="333" name="Google Shape;333;p51"/>
            <p:cNvSpPr/>
            <p:nvPr/>
          </p:nvSpPr>
          <p:spPr>
            <a:xfrm flipH="1">
              <a:off x="7687080" y="900360"/>
              <a:ext cx="741600" cy="741600"/>
            </a:xfrm>
            <a:custGeom>
              <a:avLst/>
              <a:gdLst/>
              <a:ahLst/>
              <a:cxnLst/>
              <a:rect l="l" t="t" r="r" b="b"/>
              <a:pathLst>
                <a:path w="891" h="891" extrusionOk="0">
                  <a:moveTo>
                    <a:pt x="0" y="890"/>
                  </a:moveTo>
                  <a:lnTo>
                    <a:pt x="0" y="873"/>
                  </a:lnTo>
                  <a:cubicBezTo>
                    <a:pt x="481" y="873"/>
                    <a:pt x="872" y="481"/>
                    <a:pt x="872" y="0"/>
                  </a:cubicBezTo>
                  <a:lnTo>
                    <a:pt x="890" y="0"/>
                  </a:lnTo>
                  <a:cubicBezTo>
                    <a:pt x="890" y="491"/>
                    <a:pt x="490" y="890"/>
                    <a:pt x="0" y="89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34" name="Google Shape;334;p51"/>
            <p:cNvSpPr/>
            <p:nvPr/>
          </p:nvSpPr>
          <p:spPr>
            <a:xfrm flipH="1">
              <a:off x="7686360" y="1451160"/>
              <a:ext cx="190440" cy="190440"/>
            </a:xfrm>
            <a:custGeom>
              <a:avLst/>
              <a:gdLst/>
              <a:ahLst/>
              <a:cxnLst/>
              <a:rect l="l" t="t" r="r" b="b"/>
              <a:pathLst>
                <a:path w="230" h="231" extrusionOk="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35" name="Google Shape;335;p51"/>
            <p:cNvSpPr/>
            <p:nvPr/>
          </p:nvSpPr>
          <p:spPr>
            <a:xfrm flipH="1">
              <a:off x="7687080" y="1616400"/>
              <a:ext cx="741600" cy="741600"/>
            </a:xfrm>
            <a:custGeom>
              <a:avLst/>
              <a:gdLst/>
              <a:ahLst/>
              <a:cxnLst/>
              <a:rect l="l" t="t" r="r" b="b"/>
              <a:pathLst>
                <a:path w="891" h="890" extrusionOk="0">
                  <a:moveTo>
                    <a:pt x="890" y="889"/>
                  </a:moveTo>
                  <a:lnTo>
                    <a:pt x="873" y="889"/>
                  </a:lnTo>
                  <a:cubicBezTo>
                    <a:pt x="873" y="408"/>
                    <a:pt x="481" y="17"/>
                    <a:pt x="0" y="17"/>
                  </a:cubicBezTo>
                  <a:lnTo>
                    <a:pt x="0" y="0"/>
                  </a:lnTo>
                  <a:cubicBezTo>
                    <a:pt x="491" y="0"/>
                    <a:pt x="890" y="399"/>
                    <a:pt x="890" y="88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36" name="Google Shape;336;p51"/>
            <p:cNvSpPr/>
            <p:nvPr/>
          </p:nvSpPr>
          <p:spPr>
            <a:xfrm flipH="1">
              <a:off x="7686360" y="1616400"/>
              <a:ext cx="190440" cy="190440"/>
            </a:xfrm>
            <a:custGeom>
              <a:avLst/>
              <a:gdLst/>
              <a:ahLst/>
              <a:cxnLst/>
              <a:rect l="l" t="t" r="r" b="b"/>
              <a:pathLst>
                <a:path w="230" h="230" extrusionOk="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37" name="Google Shape;337;p51"/>
            <p:cNvSpPr/>
            <p:nvPr/>
          </p:nvSpPr>
          <p:spPr>
            <a:xfrm flipH="1">
              <a:off x="6959880" y="1616400"/>
              <a:ext cx="741600" cy="741600"/>
            </a:xfrm>
            <a:custGeom>
              <a:avLst/>
              <a:gdLst/>
              <a:ahLst/>
              <a:cxnLst/>
              <a:rect l="l" t="t" r="r" b="b"/>
              <a:pathLst>
                <a:path w="891" h="890" extrusionOk="0">
                  <a:moveTo>
                    <a:pt x="18" y="889"/>
                  </a:moveTo>
                  <a:lnTo>
                    <a:pt x="0" y="889"/>
                  </a:lnTo>
                  <a:cubicBezTo>
                    <a:pt x="0" y="399"/>
                    <a:pt x="399" y="0"/>
                    <a:pt x="890" y="0"/>
                  </a:cubicBezTo>
                  <a:lnTo>
                    <a:pt x="890" y="17"/>
                  </a:lnTo>
                  <a:cubicBezTo>
                    <a:pt x="409" y="17"/>
                    <a:pt x="18" y="408"/>
                    <a:pt x="18" y="88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38" name="Google Shape;338;p51"/>
            <p:cNvSpPr/>
            <p:nvPr/>
          </p:nvSpPr>
          <p:spPr>
            <a:xfrm flipH="1">
              <a:off x="7509960" y="1616400"/>
              <a:ext cx="190440" cy="190440"/>
            </a:xfrm>
            <a:custGeom>
              <a:avLst/>
              <a:gdLst/>
              <a:ahLst/>
              <a:cxnLst/>
              <a:rect l="l" t="t" r="r" b="b"/>
              <a:pathLst>
                <a:path w="230" h="230" extrusionOk="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39" name="Google Shape;339;p51"/>
            <p:cNvSpPr/>
            <p:nvPr/>
          </p:nvSpPr>
          <p:spPr>
            <a:xfrm flipH="1">
              <a:off x="6959880" y="900360"/>
              <a:ext cx="741600" cy="741600"/>
            </a:xfrm>
            <a:custGeom>
              <a:avLst/>
              <a:gdLst/>
              <a:ahLst/>
              <a:cxnLst/>
              <a:rect l="l" t="t" r="r" b="b"/>
              <a:pathLst>
                <a:path w="891" h="891" extrusionOk="0">
                  <a:moveTo>
                    <a:pt x="890" y="890"/>
                  </a:moveTo>
                  <a:cubicBezTo>
                    <a:pt x="399" y="890"/>
                    <a:pt x="0" y="491"/>
                    <a:pt x="0" y="0"/>
                  </a:cubicBezTo>
                  <a:lnTo>
                    <a:pt x="17" y="0"/>
                  </a:lnTo>
                  <a:cubicBezTo>
                    <a:pt x="17" y="481"/>
                    <a:pt x="409" y="873"/>
                    <a:pt x="890" y="873"/>
                  </a:cubicBezTo>
                  <a:lnTo>
                    <a:pt x="890" y="890"/>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40" name="Google Shape;340;p51"/>
            <p:cNvSpPr/>
            <p:nvPr/>
          </p:nvSpPr>
          <p:spPr>
            <a:xfrm flipH="1">
              <a:off x="7509960" y="1451160"/>
              <a:ext cx="190440" cy="190440"/>
            </a:xfrm>
            <a:custGeom>
              <a:avLst/>
              <a:gdLst/>
              <a:ahLst/>
              <a:cxnLst/>
              <a:rect l="l" t="t" r="r" b="b"/>
              <a:pathLst>
                <a:path w="230" h="230" extrusionOk="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341" name="Google Shape;341;p51"/>
          <p:cNvGrpSpPr/>
          <p:nvPr/>
        </p:nvGrpSpPr>
        <p:grpSpPr>
          <a:xfrm>
            <a:off x="971280" y="3669120"/>
            <a:ext cx="366840" cy="355680"/>
            <a:chOff x="971280" y="3669120"/>
            <a:chExt cx="366840" cy="355680"/>
          </a:xfrm>
        </p:grpSpPr>
        <p:sp>
          <p:nvSpPr>
            <p:cNvPr id="342" name="Google Shape;342;p51"/>
            <p:cNvSpPr/>
            <p:nvPr/>
          </p:nvSpPr>
          <p:spPr>
            <a:xfrm flipH="1">
              <a:off x="1147680" y="3669120"/>
              <a:ext cx="190440" cy="190440"/>
            </a:xfrm>
            <a:custGeom>
              <a:avLst/>
              <a:gdLst/>
              <a:ahLst/>
              <a:cxnLst/>
              <a:rect l="l" t="t" r="r" b="b"/>
              <a:pathLst>
                <a:path w="230" h="231" extrusionOk="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43" name="Google Shape;343;p51"/>
            <p:cNvSpPr/>
            <p:nvPr/>
          </p:nvSpPr>
          <p:spPr>
            <a:xfrm flipH="1">
              <a:off x="1147680" y="3834360"/>
              <a:ext cx="190440" cy="190440"/>
            </a:xfrm>
            <a:custGeom>
              <a:avLst/>
              <a:gdLst/>
              <a:ahLst/>
              <a:cxnLst/>
              <a:rect l="l" t="t" r="r" b="b"/>
              <a:pathLst>
                <a:path w="230" h="230" extrusionOk="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44" name="Google Shape;344;p51"/>
            <p:cNvSpPr/>
            <p:nvPr/>
          </p:nvSpPr>
          <p:spPr>
            <a:xfrm flipH="1">
              <a:off x="971280" y="3834360"/>
              <a:ext cx="190440" cy="190440"/>
            </a:xfrm>
            <a:custGeom>
              <a:avLst/>
              <a:gdLst/>
              <a:ahLst/>
              <a:cxnLst/>
              <a:rect l="l" t="t" r="r" b="b"/>
              <a:pathLst>
                <a:path w="230" h="230" extrusionOk="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45" name="Google Shape;345;p51"/>
            <p:cNvSpPr/>
            <p:nvPr/>
          </p:nvSpPr>
          <p:spPr>
            <a:xfrm flipH="1">
              <a:off x="971280" y="3669120"/>
              <a:ext cx="190440" cy="190440"/>
            </a:xfrm>
            <a:custGeom>
              <a:avLst/>
              <a:gdLst/>
              <a:ahLst/>
              <a:cxnLst/>
              <a:rect l="l" t="t" r="r" b="b"/>
              <a:pathLst>
                <a:path w="230" h="230" extrusionOk="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2"/>
          <p:cNvSpPr txBox="1">
            <a:spLocks noGrp="1"/>
          </p:cNvSpPr>
          <p:nvPr>
            <p:ph type="subTitle" idx="4294967295"/>
          </p:nvPr>
        </p:nvSpPr>
        <p:spPr>
          <a:xfrm>
            <a:off x="3191040" y="2266920"/>
            <a:ext cx="5419440" cy="16092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 sz="1600" b="0" i="0" u="none" strike="noStrike" cap="none">
                <a:solidFill>
                  <a:schemeClr val="dk1"/>
                </a:solidFill>
                <a:latin typeface="Raleway"/>
                <a:ea typeface="Raleway"/>
                <a:cs typeface="Raleway"/>
                <a:sym typeface="Raleway"/>
              </a:rPr>
              <a:t>Washington D.C.'s Metro system serves as a vital public transportation option, connecting various neighborhoods and key attractions. In our analysis, we focus on understanding usage patterns and overall trends to enhance operational efficiency.</a:t>
            </a:r>
            <a:endParaRPr sz="1600" b="0" i="0" u="none" strike="noStrike" cap="none">
              <a:solidFill>
                <a:srgbClr val="FFFFFF"/>
              </a:solidFill>
              <a:latin typeface="Noto Sans Symbols"/>
              <a:ea typeface="Noto Sans Symbols"/>
              <a:cs typeface="Noto Sans Symbols"/>
              <a:sym typeface="Noto Sans Symbols"/>
            </a:endParaRPr>
          </a:p>
        </p:txBody>
      </p:sp>
      <p:sp>
        <p:nvSpPr>
          <p:cNvPr id="351" name="Google Shape;351;p52"/>
          <p:cNvSpPr txBox="1">
            <a:spLocks noGrp="1"/>
          </p:cNvSpPr>
          <p:nvPr>
            <p:ph type="title" idx="4294967295"/>
          </p:nvPr>
        </p:nvSpPr>
        <p:spPr>
          <a:xfrm>
            <a:off x="3191040" y="1467000"/>
            <a:ext cx="5419440" cy="799920"/>
          </a:xfrm>
          <a:prstGeom prst="rect">
            <a:avLst/>
          </a:prstGeom>
          <a:noFill/>
          <a:ln>
            <a:noFill/>
          </a:ln>
        </p:spPr>
        <p:txBody>
          <a:bodyPr spcFirstLastPara="1" wrap="square" lIns="91425" tIns="91425" rIns="91425" bIns="91425" anchor="b" anchorCtr="0">
            <a:normAutofit fontScale="90415"/>
          </a:bodyPr>
          <a:lstStyle/>
          <a:p>
            <a:pPr marL="0" marR="0" lvl="0" indent="0" algn="l" rtl="0">
              <a:lnSpc>
                <a:spcPct val="100000"/>
              </a:lnSpc>
              <a:spcBef>
                <a:spcPts val="0"/>
              </a:spcBef>
              <a:spcAft>
                <a:spcPts val="0"/>
              </a:spcAft>
              <a:buClr>
                <a:schemeClr val="dk1"/>
              </a:buClr>
              <a:buSzPct val="100000"/>
              <a:buFont typeface="Sorts Mill Goudy"/>
              <a:buNone/>
            </a:pPr>
            <a:r>
              <a:rPr lang="en" sz="4500" b="0" i="0" u="none" strike="noStrike" cap="none">
                <a:solidFill>
                  <a:schemeClr val="dk1"/>
                </a:solidFill>
                <a:latin typeface="Sorts Mill Goudy"/>
                <a:ea typeface="Sorts Mill Goudy"/>
                <a:cs typeface="Sorts Mill Goudy"/>
                <a:sym typeface="Sorts Mill Goudy"/>
              </a:rPr>
              <a:t>Metro System Description</a:t>
            </a:r>
            <a:endParaRPr sz="4500" b="0" i="0" u="none" strike="noStrike" cap="none">
              <a:solidFill>
                <a:schemeClr val="dk1"/>
              </a:solidFill>
              <a:latin typeface="Arial"/>
              <a:ea typeface="Arial"/>
              <a:cs typeface="Arial"/>
              <a:sym typeface="Arial"/>
            </a:endParaRPr>
          </a:p>
        </p:txBody>
      </p:sp>
      <p:pic>
        <p:nvPicPr>
          <p:cNvPr id="352" name="Google Shape;352;p52"/>
          <p:cNvPicPr preferRelativeResize="0"/>
          <p:nvPr/>
        </p:nvPicPr>
        <p:blipFill>
          <a:blip r:embed="rId3">
            <a:alphaModFix/>
          </a:blip>
          <a:stretch>
            <a:fillRect/>
          </a:stretch>
        </p:blipFill>
        <p:spPr>
          <a:xfrm>
            <a:off x="234350" y="1456300"/>
            <a:ext cx="2886240" cy="22309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53"/>
          <p:cNvSpPr txBox="1">
            <a:spLocks noGrp="1"/>
          </p:cNvSpPr>
          <p:nvPr>
            <p:ph type="subTitle" idx="4294967295"/>
          </p:nvPr>
        </p:nvSpPr>
        <p:spPr>
          <a:xfrm>
            <a:off x="3191040" y="2266920"/>
            <a:ext cx="5419440" cy="16092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None/>
            </a:pPr>
            <a:r>
              <a:rPr lang="en" sz="1600" b="0" i="0" u="none" strike="noStrike" cap="none">
                <a:solidFill>
                  <a:schemeClr val="dk1"/>
                </a:solidFill>
                <a:latin typeface="Raleway"/>
                <a:ea typeface="Raleway"/>
                <a:cs typeface="Raleway"/>
                <a:sym typeface="Raleway"/>
              </a:rPr>
              <a:t>The analysis covers eight specific dates, chosen to represent ridership across different seasons and events. The selected dates are December 4, December 21, June 5, June 15, March 6, March 23, September 4, and September 21 of 2024, allowing for a comprehensive examination of ridership fluctuations.</a:t>
            </a:r>
            <a:endParaRPr sz="1600" b="0" i="0" u="none" strike="noStrike" cap="none">
              <a:solidFill>
                <a:srgbClr val="FFFFFF"/>
              </a:solidFill>
              <a:latin typeface="Noto Sans Symbols"/>
              <a:ea typeface="Noto Sans Symbols"/>
              <a:cs typeface="Noto Sans Symbols"/>
              <a:sym typeface="Noto Sans Symbols"/>
            </a:endParaRPr>
          </a:p>
        </p:txBody>
      </p:sp>
      <p:sp>
        <p:nvSpPr>
          <p:cNvPr id="358" name="Google Shape;358;p53"/>
          <p:cNvSpPr txBox="1">
            <a:spLocks noGrp="1"/>
          </p:cNvSpPr>
          <p:nvPr>
            <p:ph type="title" idx="4294967295"/>
          </p:nvPr>
        </p:nvSpPr>
        <p:spPr>
          <a:xfrm>
            <a:off x="3191040" y="1467000"/>
            <a:ext cx="5419440" cy="799920"/>
          </a:xfrm>
          <a:prstGeom prst="rect">
            <a:avLst/>
          </a:prstGeom>
          <a:noFill/>
          <a:ln>
            <a:noFill/>
          </a:ln>
        </p:spPr>
        <p:txBody>
          <a:bodyPr spcFirstLastPara="1" wrap="square" lIns="91425" tIns="91425" rIns="91425" bIns="91425" anchor="b" anchorCtr="0">
            <a:normAutofit fontScale="90415"/>
          </a:bodyPr>
          <a:lstStyle/>
          <a:p>
            <a:pPr marL="0" marR="0" lvl="0" indent="0" algn="l" rtl="0">
              <a:lnSpc>
                <a:spcPct val="100000"/>
              </a:lnSpc>
              <a:spcBef>
                <a:spcPts val="0"/>
              </a:spcBef>
              <a:spcAft>
                <a:spcPts val="0"/>
              </a:spcAft>
              <a:buClr>
                <a:schemeClr val="dk1"/>
              </a:buClr>
              <a:buSzPct val="100000"/>
              <a:buFont typeface="Sorts Mill Goudy"/>
              <a:buNone/>
            </a:pPr>
            <a:r>
              <a:rPr lang="en" sz="4500" b="0" i="0" u="none" strike="noStrike" cap="none">
                <a:solidFill>
                  <a:schemeClr val="dk1"/>
                </a:solidFill>
                <a:latin typeface="Sorts Mill Goudy"/>
                <a:ea typeface="Sorts Mill Goudy"/>
                <a:cs typeface="Sorts Mill Goudy"/>
                <a:sym typeface="Sorts Mill Goudy"/>
              </a:rPr>
              <a:t>Selected Date Range</a:t>
            </a:r>
            <a:endParaRPr sz="4500" b="0" i="0" u="none" strike="noStrike" cap="none">
              <a:solidFill>
                <a:schemeClr val="dk1"/>
              </a:solidFill>
              <a:latin typeface="Arial"/>
              <a:ea typeface="Arial"/>
              <a:cs typeface="Arial"/>
              <a:sym typeface="Arial"/>
            </a:endParaRPr>
          </a:p>
        </p:txBody>
      </p:sp>
      <p:grpSp>
        <p:nvGrpSpPr>
          <p:cNvPr id="359" name="Google Shape;359;p53"/>
          <p:cNvGrpSpPr/>
          <p:nvPr/>
        </p:nvGrpSpPr>
        <p:grpSpPr>
          <a:xfrm>
            <a:off x="1087560" y="1695240"/>
            <a:ext cx="1752840" cy="1752840"/>
            <a:chOff x="1087560" y="1695240"/>
            <a:chExt cx="1752840" cy="1752840"/>
          </a:xfrm>
        </p:grpSpPr>
        <p:sp>
          <p:nvSpPr>
            <p:cNvPr id="360" name="Google Shape;360;p53"/>
            <p:cNvSpPr/>
            <p:nvPr/>
          </p:nvSpPr>
          <p:spPr>
            <a:xfrm>
              <a:off x="1335960" y="1946160"/>
              <a:ext cx="1253880" cy="1253880"/>
            </a:xfrm>
            <a:custGeom>
              <a:avLst/>
              <a:gdLst/>
              <a:ahLst/>
              <a:cxnLst/>
              <a:rect l="l" t="t" r="r" b="b"/>
              <a:pathLst>
                <a:path w="2094" h="2094" extrusionOk="0">
                  <a:moveTo>
                    <a:pt x="2093" y="2093"/>
                  </a:moveTo>
                  <a:lnTo>
                    <a:pt x="0" y="2093"/>
                  </a:lnTo>
                  <a:lnTo>
                    <a:pt x="0" y="0"/>
                  </a:lnTo>
                  <a:lnTo>
                    <a:pt x="2093" y="0"/>
                  </a:lnTo>
                  <a:lnTo>
                    <a:pt x="2093" y="2093"/>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sp>
          <p:nvSpPr>
            <p:cNvPr id="361" name="Google Shape;361;p53"/>
            <p:cNvSpPr/>
            <p:nvPr/>
          </p:nvSpPr>
          <p:spPr>
            <a:xfrm>
              <a:off x="1330560" y="1940760"/>
              <a:ext cx="1264320" cy="1264320"/>
            </a:xfrm>
            <a:custGeom>
              <a:avLst/>
              <a:gdLst/>
              <a:ahLst/>
              <a:cxnLst/>
              <a:rect l="l" t="t" r="r" b="b"/>
              <a:pathLst>
                <a:path w="2111" h="2111" extrusionOk="0">
                  <a:moveTo>
                    <a:pt x="18" y="2092"/>
                  </a:moveTo>
                  <a:lnTo>
                    <a:pt x="2093" y="2092"/>
                  </a:lnTo>
                  <a:lnTo>
                    <a:pt x="2093" y="17"/>
                  </a:lnTo>
                  <a:lnTo>
                    <a:pt x="18" y="17"/>
                  </a:lnTo>
                  <a:lnTo>
                    <a:pt x="18" y="2092"/>
                  </a:lnTo>
                  <a:close/>
                  <a:moveTo>
                    <a:pt x="2110" y="2110"/>
                  </a:moveTo>
                  <a:lnTo>
                    <a:pt x="0" y="2110"/>
                  </a:lnTo>
                  <a:lnTo>
                    <a:pt x="0" y="0"/>
                  </a:lnTo>
                  <a:lnTo>
                    <a:pt x="2110" y="0"/>
                  </a:lnTo>
                  <a:lnTo>
                    <a:pt x="2110" y="21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62" name="Google Shape;362;p53"/>
            <p:cNvSpPr/>
            <p:nvPr/>
          </p:nvSpPr>
          <p:spPr>
            <a:xfrm>
              <a:off x="1420200" y="2027880"/>
              <a:ext cx="1087560" cy="1087560"/>
            </a:xfrm>
            <a:custGeom>
              <a:avLst/>
              <a:gdLst/>
              <a:ahLst/>
              <a:cxnLst/>
              <a:rect l="l" t="t" r="r" b="b"/>
              <a:pathLst>
                <a:path w="1816" h="1816" extrusionOk="0">
                  <a:moveTo>
                    <a:pt x="1815" y="1815"/>
                  </a:moveTo>
                  <a:lnTo>
                    <a:pt x="0" y="1815"/>
                  </a:lnTo>
                  <a:lnTo>
                    <a:pt x="0" y="0"/>
                  </a:lnTo>
                  <a:lnTo>
                    <a:pt x="1815" y="0"/>
                  </a:lnTo>
                  <a:lnTo>
                    <a:pt x="1815" y="1815"/>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sp>
          <p:nvSpPr>
            <p:cNvPr id="363" name="Google Shape;363;p53"/>
            <p:cNvSpPr/>
            <p:nvPr/>
          </p:nvSpPr>
          <p:spPr>
            <a:xfrm>
              <a:off x="1095480" y="1703160"/>
              <a:ext cx="1737000" cy="1737000"/>
            </a:xfrm>
            <a:custGeom>
              <a:avLst/>
              <a:gdLst/>
              <a:ahLst/>
              <a:cxnLst/>
              <a:rect l="l" t="t" r="r" b="b"/>
              <a:pathLst>
                <a:path w="2902" h="2902" extrusionOk="0">
                  <a:moveTo>
                    <a:pt x="1450" y="2901"/>
                  </a:moveTo>
                  <a:lnTo>
                    <a:pt x="0" y="1451"/>
                  </a:lnTo>
                  <a:lnTo>
                    <a:pt x="1450" y="0"/>
                  </a:lnTo>
                  <a:lnTo>
                    <a:pt x="2901" y="1451"/>
                  </a:lnTo>
                  <a:lnTo>
                    <a:pt x="1450" y="2901"/>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sp>
          <p:nvSpPr>
            <p:cNvPr id="364" name="Google Shape;364;p53"/>
            <p:cNvSpPr/>
            <p:nvPr/>
          </p:nvSpPr>
          <p:spPr>
            <a:xfrm>
              <a:off x="1087560" y="1695240"/>
              <a:ext cx="1752840" cy="1752840"/>
            </a:xfrm>
            <a:custGeom>
              <a:avLst/>
              <a:gdLst/>
              <a:ahLst/>
              <a:cxnLst/>
              <a:rect l="l" t="t" r="r" b="b"/>
              <a:pathLst>
                <a:path w="2928" h="2928" extrusionOk="0">
                  <a:moveTo>
                    <a:pt x="25" y="1464"/>
                  </a:moveTo>
                  <a:lnTo>
                    <a:pt x="1463" y="2902"/>
                  </a:lnTo>
                  <a:lnTo>
                    <a:pt x="2902" y="1464"/>
                  </a:lnTo>
                  <a:lnTo>
                    <a:pt x="1463" y="25"/>
                  </a:lnTo>
                  <a:lnTo>
                    <a:pt x="25" y="1464"/>
                  </a:lnTo>
                  <a:close/>
                  <a:moveTo>
                    <a:pt x="1463" y="2927"/>
                  </a:moveTo>
                  <a:lnTo>
                    <a:pt x="0" y="1464"/>
                  </a:lnTo>
                  <a:lnTo>
                    <a:pt x="1463" y="0"/>
                  </a:lnTo>
                  <a:lnTo>
                    <a:pt x="2927" y="1464"/>
                  </a:lnTo>
                  <a:lnTo>
                    <a:pt x="1463" y="2927"/>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65" name="Google Shape;365;p53"/>
            <p:cNvSpPr/>
            <p:nvPr/>
          </p:nvSpPr>
          <p:spPr>
            <a:xfrm>
              <a:off x="1684440" y="2294640"/>
              <a:ext cx="556920" cy="554040"/>
            </a:xfrm>
            <a:custGeom>
              <a:avLst/>
              <a:gdLst/>
              <a:ahLst/>
              <a:cxnLst/>
              <a:rect l="l" t="t" r="r" b="b"/>
              <a:pathLst>
                <a:path w="929" h="928" extrusionOk="0">
                  <a:moveTo>
                    <a:pt x="928" y="927"/>
                  </a:moveTo>
                  <a:lnTo>
                    <a:pt x="0" y="927"/>
                  </a:lnTo>
                  <a:lnTo>
                    <a:pt x="0" y="0"/>
                  </a:lnTo>
                  <a:lnTo>
                    <a:pt x="928" y="0"/>
                  </a:lnTo>
                  <a:lnTo>
                    <a:pt x="928" y="927"/>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sp>
          <p:nvSpPr>
            <p:cNvPr id="366" name="Google Shape;366;p53"/>
            <p:cNvSpPr/>
            <p:nvPr/>
          </p:nvSpPr>
          <p:spPr>
            <a:xfrm>
              <a:off x="1679040" y="2289240"/>
              <a:ext cx="567360" cy="567360"/>
            </a:xfrm>
            <a:custGeom>
              <a:avLst/>
              <a:gdLst/>
              <a:ahLst/>
              <a:cxnLst/>
              <a:rect l="l" t="t" r="r" b="b"/>
              <a:pathLst>
                <a:path w="947" h="946" extrusionOk="0">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67" name="Google Shape;367;p53"/>
            <p:cNvSpPr/>
            <p:nvPr/>
          </p:nvSpPr>
          <p:spPr>
            <a:xfrm>
              <a:off x="1721520" y="2331360"/>
              <a:ext cx="482760" cy="480240"/>
            </a:xfrm>
            <a:custGeom>
              <a:avLst/>
              <a:gdLst/>
              <a:ahLst/>
              <a:cxnLst/>
              <a:rect l="l" t="t" r="r" b="b"/>
              <a:pathLst>
                <a:path w="805" h="804" extrusionOk="0">
                  <a:moveTo>
                    <a:pt x="804" y="803"/>
                  </a:moveTo>
                  <a:lnTo>
                    <a:pt x="0" y="803"/>
                  </a:lnTo>
                  <a:lnTo>
                    <a:pt x="0" y="0"/>
                  </a:lnTo>
                  <a:lnTo>
                    <a:pt x="804" y="0"/>
                  </a:lnTo>
                  <a:lnTo>
                    <a:pt x="804" y="803"/>
                  </a:lnTo>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FFFFFF"/>
                </a:solidFill>
                <a:latin typeface="Noto Sans Symbols"/>
                <a:ea typeface="Noto Sans Symbols"/>
                <a:cs typeface="Noto Sans Symbols"/>
                <a:sym typeface="Noto Sans Symbol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4"/>
          <p:cNvSpPr txBox="1">
            <a:spLocks noGrp="1"/>
          </p:cNvSpPr>
          <p:nvPr>
            <p:ph type="title"/>
          </p:nvPr>
        </p:nvSpPr>
        <p:spPr>
          <a:xfrm>
            <a:off x="809640" y="648720"/>
            <a:ext cx="4047900" cy="552300"/>
          </a:xfrm>
          <a:prstGeom prst="rect">
            <a:avLst/>
          </a:prstGeom>
          <a:noFill/>
          <a:ln>
            <a:noFill/>
          </a:ln>
        </p:spPr>
        <p:txBody>
          <a:bodyPr spcFirstLastPara="1" wrap="square" lIns="91425" tIns="91425" rIns="91425" bIns="91425" anchor="b" anchorCtr="0">
            <a:normAutofit fontScale="71698"/>
          </a:bodyPr>
          <a:lstStyle/>
          <a:p>
            <a:pPr marL="0" lvl="0" indent="0" algn="l" rtl="0">
              <a:lnSpc>
                <a:spcPct val="100000"/>
              </a:lnSpc>
              <a:spcBef>
                <a:spcPts val="0"/>
              </a:spcBef>
              <a:spcAft>
                <a:spcPts val="0"/>
              </a:spcAft>
              <a:buClr>
                <a:schemeClr val="dk1"/>
              </a:buClr>
              <a:buSzPct val="100000"/>
              <a:buFont typeface="Sorts Mill Goudy"/>
              <a:buNone/>
            </a:pPr>
            <a:r>
              <a:rPr lang="en" sz="3500" b="0" strike="noStrike">
                <a:solidFill>
                  <a:schemeClr val="dk1"/>
                </a:solidFill>
                <a:latin typeface="Sorts Mill Goudy"/>
                <a:ea typeface="Sorts Mill Goudy"/>
                <a:cs typeface="Sorts Mill Goudy"/>
                <a:sym typeface="Sorts Mill Goudy"/>
              </a:rPr>
              <a:t>Data Collection Methods</a:t>
            </a:r>
            <a:endParaRPr sz="3500" b="0" strike="noStrike">
              <a:solidFill>
                <a:schemeClr val="dk1"/>
              </a:solidFill>
              <a:latin typeface="Arial"/>
              <a:ea typeface="Arial"/>
              <a:cs typeface="Arial"/>
              <a:sym typeface="Arial"/>
            </a:endParaRPr>
          </a:p>
        </p:txBody>
      </p:sp>
      <p:sp>
        <p:nvSpPr>
          <p:cNvPr id="373" name="Google Shape;373;p54"/>
          <p:cNvSpPr txBox="1">
            <a:spLocks noGrp="1"/>
          </p:cNvSpPr>
          <p:nvPr>
            <p:ph type="body" idx="1"/>
          </p:nvPr>
        </p:nvSpPr>
        <p:spPr>
          <a:xfrm>
            <a:off x="809678" y="1244970"/>
            <a:ext cx="4047900" cy="28002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400"/>
              <a:buFont typeface="Raleway"/>
              <a:buNone/>
            </a:pPr>
            <a:r>
              <a:rPr lang="en" sz="1400" b="0" i="0" u="none" strike="noStrike" cap="none">
                <a:solidFill>
                  <a:schemeClr val="dk1"/>
                </a:solidFill>
                <a:latin typeface="Raleway"/>
                <a:ea typeface="Raleway"/>
                <a:cs typeface="Raleway"/>
                <a:sym typeface="Raleway"/>
              </a:rPr>
              <a:t>Data for the analysis was </a:t>
            </a:r>
            <a:r>
              <a:rPr lang="en" sz="1400">
                <a:solidFill>
                  <a:schemeClr val="dk1"/>
                </a:solidFill>
                <a:latin typeface="Raleway"/>
                <a:ea typeface="Raleway"/>
                <a:cs typeface="Raleway"/>
                <a:sym typeface="Raleway"/>
              </a:rPr>
              <a:t>provided</a:t>
            </a:r>
            <a:r>
              <a:rPr lang="en" sz="1400" b="0" i="0" u="none" strike="noStrike" cap="none">
                <a:solidFill>
                  <a:schemeClr val="dk1"/>
                </a:solidFill>
                <a:latin typeface="Raleway"/>
                <a:ea typeface="Raleway"/>
                <a:cs typeface="Raleway"/>
                <a:sym typeface="Raleway"/>
              </a:rPr>
              <a:t> </a:t>
            </a:r>
            <a:r>
              <a:rPr lang="en" sz="1400">
                <a:solidFill>
                  <a:schemeClr val="dk1"/>
                </a:solidFill>
                <a:latin typeface="Raleway"/>
                <a:ea typeface="Raleway"/>
                <a:cs typeface="Raleway"/>
                <a:sym typeface="Raleway"/>
              </a:rPr>
              <a:t>by</a:t>
            </a:r>
            <a:r>
              <a:rPr lang="en" sz="1400" b="0" i="0" u="none" strike="noStrike" cap="none">
                <a:solidFill>
                  <a:schemeClr val="dk1"/>
                </a:solidFill>
                <a:latin typeface="Raleway"/>
                <a:ea typeface="Raleway"/>
                <a:cs typeface="Raleway"/>
                <a:sym typeface="Raleway"/>
              </a:rPr>
              <a:t> </a:t>
            </a:r>
            <a:r>
              <a:rPr lang="en" sz="1400">
                <a:solidFill>
                  <a:schemeClr val="dk1"/>
                </a:solidFill>
                <a:latin typeface="Raleway"/>
                <a:ea typeface="Raleway"/>
                <a:cs typeface="Raleway"/>
                <a:sym typeface="Raleway"/>
              </a:rPr>
              <a:t>Mindpetal in a .xlsx file, which was then reorganized into a .csv for visualization and analysis through the use of R.</a:t>
            </a:r>
            <a:endParaRPr sz="1400" b="0" i="0" u="none" strike="noStrike" cap="none">
              <a:solidFill>
                <a:srgbClr val="000000"/>
              </a:solidFill>
              <a:latin typeface="Arial"/>
              <a:ea typeface="Arial"/>
              <a:cs typeface="Arial"/>
              <a:sym typeface="Arial"/>
            </a:endParaRPr>
          </a:p>
        </p:txBody>
      </p:sp>
      <p:pic>
        <p:nvPicPr>
          <p:cNvPr id="374" name="Google Shape;374;p54"/>
          <p:cNvPicPr preferRelativeResize="0"/>
          <p:nvPr/>
        </p:nvPicPr>
        <p:blipFill>
          <a:blip r:embed="rId3">
            <a:alphaModFix/>
          </a:blip>
          <a:stretch>
            <a:fillRect/>
          </a:stretch>
        </p:blipFill>
        <p:spPr>
          <a:xfrm>
            <a:off x="5248200" y="1244975"/>
            <a:ext cx="3203475" cy="3571175"/>
          </a:xfrm>
          <a:prstGeom prst="rect">
            <a:avLst/>
          </a:prstGeom>
          <a:noFill/>
          <a:ln>
            <a:noFill/>
          </a:ln>
        </p:spPr>
      </p:pic>
      <p:pic>
        <p:nvPicPr>
          <p:cNvPr id="375" name="Google Shape;375;p54"/>
          <p:cNvPicPr preferRelativeResize="0"/>
          <p:nvPr/>
        </p:nvPicPr>
        <p:blipFill>
          <a:blip r:embed="rId4">
            <a:alphaModFix/>
          </a:blip>
          <a:stretch>
            <a:fillRect/>
          </a:stretch>
        </p:blipFill>
        <p:spPr>
          <a:xfrm>
            <a:off x="682475" y="2459000"/>
            <a:ext cx="3503626" cy="1143100"/>
          </a:xfrm>
          <a:prstGeom prst="rect">
            <a:avLst/>
          </a:prstGeom>
          <a:noFill/>
          <a:ln>
            <a:noFill/>
          </a:ln>
        </p:spPr>
      </p:pic>
      <p:pic>
        <p:nvPicPr>
          <p:cNvPr id="376" name="Google Shape;376;p54"/>
          <p:cNvPicPr preferRelativeResize="0"/>
          <p:nvPr/>
        </p:nvPicPr>
        <p:blipFill>
          <a:blip r:embed="rId5">
            <a:alphaModFix/>
          </a:blip>
          <a:stretch>
            <a:fillRect/>
          </a:stretch>
        </p:blipFill>
        <p:spPr>
          <a:xfrm>
            <a:off x="682478" y="3660825"/>
            <a:ext cx="3503623" cy="1143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5"/>
          <p:cNvSpPr txBox="1">
            <a:spLocks noGrp="1"/>
          </p:cNvSpPr>
          <p:nvPr>
            <p:ph type="title" idx="4294967295"/>
          </p:nvPr>
        </p:nvSpPr>
        <p:spPr>
          <a:xfrm>
            <a:off x="1752480" y="2247840"/>
            <a:ext cx="5638320" cy="818640"/>
          </a:xfrm>
          <a:prstGeom prst="rect">
            <a:avLst/>
          </a:prstGeom>
          <a:noFill/>
          <a:ln>
            <a:noFill/>
          </a:ln>
        </p:spPr>
        <p:txBody>
          <a:bodyPr spcFirstLastPara="1" wrap="square" lIns="91425" tIns="91425" rIns="91425" bIns="91425" anchor="b" anchorCtr="0">
            <a:normAutofit fontScale="84194"/>
          </a:bodyPr>
          <a:lstStyle/>
          <a:p>
            <a:pPr marL="0" marR="0" lvl="0" indent="0" algn="ctr" rtl="0">
              <a:lnSpc>
                <a:spcPct val="100000"/>
              </a:lnSpc>
              <a:spcBef>
                <a:spcPts val="0"/>
              </a:spcBef>
              <a:spcAft>
                <a:spcPts val="0"/>
              </a:spcAft>
              <a:buClr>
                <a:schemeClr val="dk1"/>
              </a:buClr>
              <a:buSzPct val="100000"/>
              <a:buFont typeface="Sorts Mill Goudy"/>
              <a:buNone/>
            </a:pPr>
            <a:r>
              <a:rPr lang="en" sz="5000" b="0" i="0" u="none" strike="noStrike" cap="none">
                <a:solidFill>
                  <a:schemeClr val="dk1"/>
                </a:solidFill>
                <a:latin typeface="Sorts Mill Goudy"/>
                <a:ea typeface="Sorts Mill Goudy"/>
                <a:cs typeface="Sorts Mill Goudy"/>
                <a:sym typeface="Sorts Mill Goudy"/>
              </a:rPr>
              <a:t>R Programming Analysis</a:t>
            </a:r>
            <a:endParaRPr sz="5000" b="0" i="0" u="none" strike="noStrike" cap="none">
              <a:solidFill>
                <a:schemeClr val="dk1"/>
              </a:solidFill>
              <a:latin typeface="Arial"/>
              <a:ea typeface="Arial"/>
              <a:cs typeface="Arial"/>
              <a:sym typeface="Arial"/>
            </a:endParaRPr>
          </a:p>
        </p:txBody>
      </p:sp>
      <p:sp>
        <p:nvSpPr>
          <p:cNvPr id="382" name="Google Shape;382;p55"/>
          <p:cNvSpPr txBox="1">
            <a:spLocks noGrp="1"/>
          </p:cNvSpPr>
          <p:nvPr>
            <p:ph type="title" idx="4294967295"/>
          </p:nvPr>
        </p:nvSpPr>
        <p:spPr>
          <a:xfrm>
            <a:off x="3790800" y="1285920"/>
            <a:ext cx="1552320" cy="971280"/>
          </a:xfrm>
          <a:prstGeom prst="rect">
            <a:avLst/>
          </a:prstGeom>
          <a:noFill/>
          <a:ln>
            <a:noFill/>
          </a:ln>
        </p:spPr>
        <p:txBody>
          <a:bodyPr spcFirstLastPara="1" wrap="square" lIns="91425" tIns="91425" rIns="91425" bIns="91425" anchor="ctr" anchorCtr="0">
            <a:normAutofit fontScale="87486"/>
          </a:bodyPr>
          <a:lstStyle/>
          <a:p>
            <a:pPr marL="0" marR="0" lvl="0" indent="0" algn="ctr" rtl="0">
              <a:lnSpc>
                <a:spcPct val="100000"/>
              </a:lnSpc>
              <a:spcBef>
                <a:spcPts val="0"/>
              </a:spcBef>
              <a:spcAft>
                <a:spcPts val="0"/>
              </a:spcAft>
              <a:buClr>
                <a:schemeClr val="dk1"/>
              </a:buClr>
              <a:buSzPct val="100000"/>
              <a:buFont typeface="Sorts Mill Goudy"/>
              <a:buNone/>
            </a:pPr>
            <a:r>
              <a:rPr lang="en" sz="6000" b="0" i="0" u="none" strike="noStrike" cap="none">
                <a:solidFill>
                  <a:schemeClr val="dk1"/>
                </a:solidFill>
                <a:latin typeface="Sorts Mill Goudy"/>
                <a:ea typeface="Sorts Mill Goudy"/>
                <a:cs typeface="Sorts Mill Goudy"/>
                <a:sym typeface="Sorts Mill Goudy"/>
              </a:rPr>
              <a:t>02</a:t>
            </a:r>
            <a:endParaRPr sz="6000" b="0" i="0" u="none" strike="noStrike" cap="none">
              <a:solidFill>
                <a:schemeClr val="dk1"/>
              </a:solidFill>
              <a:latin typeface="Arial"/>
              <a:ea typeface="Arial"/>
              <a:cs typeface="Arial"/>
              <a:sym typeface="Arial"/>
            </a:endParaRPr>
          </a:p>
        </p:txBody>
      </p:sp>
      <p:sp>
        <p:nvSpPr>
          <p:cNvPr id="383" name="Google Shape;383;p55"/>
          <p:cNvSpPr txBox="1">
            <a:spLocks noGrp="1"/>
          </p:cNvSpPr>
          <p:nvPr>
            <p:ph type="subTitle" idx="4294967295"/>
          </p:nvPr>
        </p:nvSpPr>
        <p:spPr>
          <a:xfrm>
            <a:off x="1752480" y="3105000"/>
            <a:ext cx="5638320" cy="390240"/>
          </a:xfrm>
          <a:prstGeom prst="rect">
            <a:avLst/>
          </a:prstGeom>
          <a:noFill/>
          <a:ln>
            <a:noFill/>
          </a:ln>
        </p:spPr>
        <p:txBody>
          <a:bodyPr spcFirstLastPara="1" wrap="square" lIns="91425" tIns="91425" rIns="91425" bIns="91425" anchor="t" anchorCtr="0">
            <a:normAutofit fontScale="86943"/>
          </a:bodyPr>
          <a:lstStyle/>
          <a:p>
            <a:pPr marL="0" marR="0" lvl="0" indent="0" algn="ctr" rtl="0">
              <a:spcBef>
                <a:spcPts val="0"/>
              </a:spcBef>
              <a:spcAft>
                <a:spcPts val="0"/>
              </a:spcAft>
              <a:buSzPct val="100000"/>
              <a:buFont typeface="Arial"/>
              <a:buNone/>
            </a:pPr>
            <a:endParaRPr sz="1600" b="0" i="0" u="none" strike="noStrike" cap="none">
              <a:solidFill>
                <a:schemeClr val="dk1"/>
              </a:solidFill>
              <a:latin typeface="Raleway"/>
              <a:ea typeface="Raleway"/>
              <a:cs typeface="Raleway"/>
              <a:sym typeface="Raleway"/>
            </a:endParaRPr>
          </a:p>
        </p:txBody>
      </p:sp>
      <p:grpSp>
        <p:nvGrpSpPr>
          <p:cNvPr id="384" name="Google Shape;384;p55"/>
          <p:cNvGrpSpPr/>
          <p:nvPr/>
        </p:nvGrpSpPr>
        <p:grpSpPr>
          <a:xfrm>
            <a:off x="6959880" y="900360"/>
            <a:ext cx="1468800" cy="1457640"/>
            <a:chOff x="6959880" y="900360"/>
            <a:chExt cx="1468800" cy="1457640"/>
          </a:xfrm>
        </p:grpSpPr>
        <p:sp>
          <p:nvSpPr>
            <p:cNvPr id="385" name="Google Shape;385;p55"/>
            <p:cNvSpPr/>
            <p:nvPr/>
          </p:nvSpPr>
          <p:spPr>
            <a:xfrm flipH="1">
              <a:off x="7687080" y="900360"/>
              <a:ext cx="741600" cy="741600"/>
            </a:xfrm>
            <a:custGeom>
              <a:avLst/>
              <a:gdLst/>
              <a:ahLst/>
              <a:cxnLst/>
              <a:rect l="l" t="t" r="r" b="b"/>
              <a:pathLst>
                <a:path w="891" h="891" extrusionOk="0">
                  <a:moveTo>
                    <a:pt x="0" y="890"/>
                  </a:moveTo>
                  <a:lnTo>
                    <a:pt x="0" y="873"/>
                  </a:lnTo>
                  <a:cubicBezTo>
                    <a:pt x="481" y="873"/>
                    <a:pt x="872" y="481"/>
                    <a:pt x="872" y="0"/>
                  </a:cubicBezTo>
                  <a:lnTo>
                    <a:pt x="890" y="0"/>
                  </a:lnTo>
                  <a:cubicBezTo>
                    <a:pt x="890" y="491"/>
                    <a:pt x="490" y="890"/>
                    <a:pt x="0" y="89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86" name="Google Shape;386;p55"/>
            <p:cNvSpPr/>
            <p:nvPr/>
          </p:nvSpPr>
          <p:spPr>
            <a:xfrm flipH="1">
              <a:off x="7686360" y="1451160"/>
              <a:ext cx="190440" cy="190440"/>
            </a:xfrm>
            <a:custGeom>
              <a:avLst/>
              <a:gdLst/>
              <a:ahLst/>
              <a:cxnLst/>
              <a:rect l="l" t="t" r="r" b="b"/>
              <a:pathLst>
                <a:path w="230" h="231" extrusionOk="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87" name="Google Shape;387;p55"/>
            <p:cNvSpPr/>
            <p:nvPr/>
          </p:nvSpPr>
          <p:spPr>
            <a:xfrm flipH="1">
              <a:off x="7687080" y="1616400"/>
              <a:ext cx="741600" cy="741600"/>
            </a:xfrm>
            <a:custGeom>
              <a:avLst/>
              <a:gdLst/>
              <a:ahLst/>
              <a:cxnLst/>
              <a:rect l="l" t="t" r="r" b="b"/>
              <a:pathLst>
                <a:path w="891" h="890" extrusionOk="0">
                  <a:moveTo>
                    <a:pt x="890" y="889"/>
                  </a:moveTo>
                  <a:lnTo>
                    <a:pt x="873" y="889"/>
                  </a:lnTo>
                  <a:cubicBezTo>
                    <a:pt x="873" y="408"/>
                    <a:pt x="481" y="17"/>
                    <a:pt x="0" y="17"/>
                  </a:cubicBezTo>
                  <a:lnTo>
                    <a:pt x="0" y="0"/>
                  </a:lnTo>
                  <a:cubicBezTo>
                    <a:pt x="491" y="0"/>
                    <a:pt x="890" y="399"/>
                    <a:pt x="890" y="88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88" name="Google Shape;388;p55"/>
            <p:cNvSpPr/>
            <p:nvPr/>
          </p:nvSpPr>
          <p:spPr>
            <a:xfrm flipH="1">
              <a:off x="7686360" y="1616400"/>
              <a:ext cx="190440" cy="190440"/>
            </a:xfrm>
            <a:custGeom>
              <a:avLst/>
              <a:gdLst/>
              <a:ahLst/>
              <a:cxnLst/>
              <a:rect l="l" t="t" r="r" b="b"/>
              <a:pathLst>
                <a:path w="230" h="230" extrusionOk="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89" name="Google Shape;389;p55"/>
            <p:cNvSpPr/>
            <p:nvPr/>
          </p:nvSpPr>
          <p:spPr>
            <a:xfrm flipH="1">
              <a:off x="6959880" y="1616400"/>
              <a:ext cx="741600" cy="741600"/>
            </a:xfrm>
            <a:custGeom>
              <a:avLst/>
              <a:gdLst/>
              <a:ahLst/>
              <a:cxnLst/>
              <a:rect l="l" t="t" r="r" b="b"/>
              <a:pathLst>
                <a:path w="891" h="890" extrusionOk="0">
                  <a:moveTo>
                    <a:pt x="18" y="889"/>
                  </a:moveTo>
                  <a:lnTo>
                    <a:pt x="0" y="889"/>
                  </a:lnTo>
                  <a:cubicBezTo>
                    <a:pt x="0" y="399"/>
                    <a:pt x="399" y="0"/>
                    <a:pt x="890" y="0"/>
                  </a:cubicBezTo>
                  <a:lnTo>
                    <a:pt x="890" y="17"/>
                  </a:lnTo>
                  <a:cubicBezTo>
                    <a:pt x="409" y="17"/>
                    <a:pt x="18" y="408"/>
                    <a:pt x="18" y="88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90" name="Google Shape;390;p55"/>
            <p:cNvSpPr/>
            <p:nvPr/>
          </p:nvSpPr>
          <p:spPr>
            <a:xfrm flipH="1">
              <a:off x="7509960" y="1616400"/>
              <a:ext cx="190440" cy="190440"/>
            </a:xfrm>
            <a:custGeom>
              <a:avLst/>
              <a:gdLst/>
              <a:ahLst/>
              <a:cxnLst/>
              <a:rect l="l" t="t" r="r" b="b"/>
              <a:pathLst>
                <a:path w="230" h="230" extrusionOk="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91" name="Google Shape;391;p55"/>
            <p:cNvSpPr/>
            <p:nvPr/>
          </p:nvSpPr>
          <p:spPr>
            <a:xfrm flipH="1">
              <a:off x="6959880" y="900360"/>
              <a:ext cx="741600" cy="741600"/>
            </a:xfrm>
            <a:custGeom>
              <a:avLst/>
              <a:gdLst/>
              <a:ahLst/>
              <a:cxnLst/>
              <a:rect l="l" t="t" r="r" b="b"/>
              <a:pathLst>
                <a:path w="891" h="891" extrusionOk="0">
                  <a:moveTo>
                    <a:pt x="890" y="890"/>
                  </a:moveTo>
                  <a:cubicBezTo>
                    <a:pt x="399" y="890"/>
                    <a:pt x="0" y="491"/>
                    <a:pt x="0" y="0"/>
                  </a:cubicBezTo>
                  <a:lnTo>
                    <a:pt x="17" y="0"/>
                  </a:lnTo>
                  <a:cubicBezTo>
                    <a:pt x="17" y="481"/>
                    <a:pt x="409" y="873"/>
                    <a:pt x="890" y="873"/>
                  </a:cubicBezTo>
                  <a:lnTo>
                    <a:pt x="890" y="890"/>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92" name="Google Shape;392;p55"/>
            <p:cNvSpPr/>
            <p:nvPr/>
          </p:nvSpPr>
          <p:spPr>
            <a:xfrm flipH="1">
              <a:off x="7509960" y="1451160"/>
              <a:ext cx="190440" cy="190440"/>
            </a:xfrm>
            <a:custGeom>
              <a:avLst/>
              <a:gdLst/>
              <a:ahLst/>
              <a:cxnLst/>
              <a:rect l="l" t="t" r="r" b="b"/>
              <a:pathLst>
                <a:path w="230" h="230" extrusionOk="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393" name="Google Shape;393;p55"/>
          <p:cNvGrpSpPr/>
          <p:nvPr/>
        </p:nvGrpSpPr>
        <p:grpSpPr>
          <a:xfrm>
            <a:off x="971280" y="3669120"/>
            <a:ext cx="366840" cy="355680"/>
            <a:chOff x="971280" y="3669120"/>
            <a:chExt cx="366840" cy="355680"/>
          </a:xfrm>
        </p:grpSpPr>
        <p:sp>
          <p:nvSpPr>
            <p:cNvPr id="394" name="Google Shape;394;p55"/>
            <p:cNvSpPr/>
            <p:nvPr/>
          </p:nvSpPr>
          <p:spPr>
            <a:xfrm flipH="1">
              <a:off x="1147680" y="3669120"/>
              <a:ext cx="190440" cy="190440"/>
            </a:xfrm>
            <a:custGeom>
              <a:avLst/>
              <a:gdLst/>
              <a:ahLst/>
              <a:cxnLst/>
              <a:rect l="l" t="t" r="r" b="b"/>
              <a:pathLst>
                <a:path w="230" h="231" extrusionOk="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95" name="Google Shape;395;p55"/>
            <p:cNvSpPr/>
            <p:nvPr/>
          </p:nvSpPr>
          <p:spPr>
            <a:xfrm flipH="1">
              <a:off x="1147680" y="3834360"/>
              <a:ext cx="190440" cy="190440"/>
            </a:xfrm>
            <a:custGeom>
              <a:avLst/>
              <a:gdLst/>
              <a:ahLst/>
              <a:cxnLst/>
              <a:rect l="l" t="t" r="r" b="b"/>
              <a:pathLst>
                <a:path w="230" h="230" extrusionOk="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96" name="Google Shape;396;p55"/>
            <p:cNvSpPr/>
            <p:nvPr/>
          </p:nvSpPr>
          <p:spPr>
            <a:xfrm flipH="1">
              <a:off x="971280" y="3834360"/>
              <a:ext cx="190440" cy="190440"/>
            </a:xfrm>
            <a:custGeom>
              <a:avLst/>
              <a:gdLst/>
              <a:ahLst/>
              <a:cxnLst/>
              <a:rect l="l" t="t" r="r" b="b"/>
              <a:pathLst>
                <a:path w="230" h="230" extrusionOk="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397" name="Google Shape;397;p55"/>
            <p:cNvSpPr/>
            <p:nvPr/>
          </p:nvSpPr>
          <p:spPr>
            <a:xfrm flipH="1">
              <a:off x="971280" y="3669120"/>
              <a:ext cx="190440" cy="190440"/>
            </a:xfrm>
            <a:custGeom>
              <a:avLst/>
              <a:gdLst/>
              <a:ahLst/>
              <a:cxnLst/>
              <a:rect l="l" t="t" r="r" b="b"/>
              <a:pathLst>
                <a:path w="230" h="230" extrusionOk="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6"/>
          <p:cNvSpPr txBox="1">
            <a:spLocks noGrp="1"/>
          </p:cNvSpPr>
          <p:nvPr>
            <p:ph type="subTitle" idx="4294967295"/>
          </p:nvPr>
        </p:nvSpPr>
        <p:spPr>
          <a:xfrm>
            <a:off x="3191040" y="2266920"/>
            <a:ext cx="5419440" cy="1609200"/>
          </a:xfrm>
          <a:prstGeom prst="rect">
            <a:avLst/>
          </a:prstGeom>
          <a:noFill/>
          <a:ln>
            <a:noFill/>
          </a:ln>
        </p:spPr>
        <p:txBody>
          <a:bodyPr spcFirstLastPara="1" wrap="square" lIns="91425" tIns="91425" rIns="91425" bIns="91425" anchor="t" anchorCtr="0">
            <a:normAutofit lnSpcReduction="10000"/>
          </a:bodyPr>
          <a:lstStyle/>
          <a:p>
            <a:pPr marL="0" marR="0" lvl="0" indent="0" algn="l" rtl="0">
              <a:lnSpc>
                <a:spcPct val="100000"/>
              </a:lnSpc>
              <a:spcBef>
                <a:spcPts val="0"/>
              </a:spcBef>
              <a:spcAft>
                <a:spcPts val="0"/>
              </a:spcAft>
              <a:buNone/>
            </a:pPr>
            <a:r>
              <a:rPr lang="en" sz="1600" b="0" i="0" u="none" strike="noStrike" cap="none">
                <a:solidFill>
                  <a:schemeClr val="dk1"/>
                </a:solidFill>
                <a:latin typeface="Raleway"/>
                <a:ea typeface="Raleway"/>
                <a:cs typeface="Raleway"/>
                <a:sym typeface="Raleway"/>
              </a:rPr>
              <a:t>R programming facilitated extensive data manipulation, including cleaning and organizing raw ridership data. Operations were performed using packages such as </a:t>
            </a:r>
            <a:r>
              <a:rPr lang="en" sz="1600">
                <a:solidFill>
                  <a:schemeClr val="dk1"/>
                </a:solidFill>
                <a:latin typeface="Raleway"/>
                <a:ea typeface="Raleway"/>
                <a:cs typeface="Raleway"/>
                <a:sym typeface="Raleway"/>
              </a:rPr>
              <a:t>broom</a:t>
            </a:r>
            <a:r>
              <a:rPr lang="en" sz="1600" b="0" i="0" u="none" strike="noStrike" cap="none">
                <a:solidFill>
                  <a:schemeClr val="dk1"/>
                </a:solidFill>
                <a:latin typeface="Raleway"/>
                <a:ea typeface="Raleway"/>
                <a:cs typeface="Raleway"/>
                <a:sym typeface="Raleway"/>
              </a:rPr>
              <a:t> and </a:t>
            </a:r>
            <a:r>
              <a:rPr lang="en" sz="1600">
                <a:solidFill>
                  <a:schemeClr val="dk1"/>
                </a:solidFill>
                <a:latin typeface="Raleway"/>
                <a:ea typeface="Raleway"/>
                <a:cs typeface="Raleway"/>
                <a:sym typeface="Raleway"/>
              </a:rPr>
              <a:t>viridis</a:t>
            </a:r>
            <a:r>
              <a:rPr lang="en" sz="1600" b="0" i="0" u="none" strike="noStrike" cap="none">
                <a:solidFill>
                  <a:schemeClr val="dk1"/>
                </a:solidFill>
                <a:latin typeface="Raleway"/>
                <a:ea typeface="Raleway"/>
                <a:cs typeface="Raleway"/>
                <a:sym typeface="Raleway"/>
              </a:rPr>
              <a:t>, enabling the team to prepare visualizations accurately that illustrate trends across the dates under review.</a:t>
            </a:r>
            <a:endParaRPr sz="1600" b="0" i="0" u="none" strike="noStrike" cap="none">
              <a:solidFill>
                <a:srgbClr val="FFFFFF"/>
              </a:solidFill>
              <a:latin typeface="Noto Sans Symbols"/>
              <a:ea typeface="Noto Sans Symbols"/>
              <a:cs typeface="Noto Sans Symbols"/>
              <a:sym typeface="Noto Sans Symbols"/>
            </a:endParaRPr>
          </a:p>
        </p:txBody>
      </p:sp>
      <p:sp>
        <p:nvSpPr>
          <p:cNvPr id="403" name="Google Shape;403;p56"/>
          <p:cNvSpPr txBox="1">
            <a:spLocks noGrp="1"/>
          </p:cNvSpPr>
          <p:nvPr>
            <p:ph type="title" idx="4294967295"/>
          </p:nvPr>
        </p:nvSpPr>
        <p:spPr>
          <a:xfrm>
            <a:off x="3191040" y="1467000"/>
            <a:ext cx="5419440" cy="799920"/>
          </a:xfrm>
          <a:prstGeom prst="rect">
            <a:avLst/>
          </a:prstGeom>
          <a:noFill/>
          <a:ln>
            <a:noFill/>
          </a:ln>
        </p:spPr>
        <p:txBody>
          <a:bodyPr spcFirstLastPara="1" wrap="square" lIns="91425" tIns="91425" rIns="91425" bIns="91425" anchor="b" anchorCtr="0">
            <a:normAutofit fontScale="90415"/>
          </a:bodyPr>
          <a:lstStyle/>
          <a:p>
            <a:pPr marL="0" marR="0" lvl="0" indent="0" algn="l" rtl="0">
              <a:lnSpc>
                <a:spcPct val="100000"/>
              </a:lnSpc>
              <a:spcBef>
                <a:spcPts val="0"/>
              </a:spcBef>
              <a:spcAft>
                <a:spcPts val="0"/>
              </a:spcAft>
              <a:buClr>
                <a:schemeClr val="dk1"/>
              </a:buClr>
              <a:buSzPct val="100000"/>
              <a:buFont typeface="Sorts Mill Goudy"/>
              <a:buNone/>
            </a:pPr>
            <a:r>
              <a:rPr lang="en" sz="4500" b="0" i="0" u="none" strike="noStrike" cap="none">
                <a:solidFill>
                  <a:schemeClr val="dk1"/>
                </a:solidFill>
                <a:latin typeface="Sorts Mill Goudy"/>
                <a:ea typeface="Sorts Mill Goudy"/>
                <a:cs typeface="Sorts Mill Goudy"/>
                <a:sym typeface="Sorts Mill Goudy"/>
              </a:rPr>
              <a:t>Data Processing Techniques</a:t>
            </a:r>
            <a:endParaRPr sz="4500" b="0" i="0" u="none" strike="noStrike" cap="none">
              <a:solidFill>
                <a:schemeClr val="dk1"/>
              </a:solidFill>
              <a:latin typeface="Arial"/>
              <a:ea typeface="Arial"/>
              <a:cs typeface="Arial"/>
              <a:sym typeface="Arial"/>
            </a:endParaRPr>
          </a:p>
        </p:txBody>
      </p:sp>
      <p:pic>
        <p:nvPicPr>
          <p:cNvPr id="404" name="Google Shape;404;p56"/>
          <p:cNvPicPr preferRelativeResize="0"/>
          <p:nvPr/>
        </p:nvPicPr>
        <p:blipFill>
          <a:blip r:embed="rId3">
            <a:alphaModFix/>
          </a:blip>
          <a:stretch>
            <a:fillRect/>
          </a:stretch>
        </p:blipFill>
        <p:spPr>
          <a:xfrm>
            <a:off x="304800" y="1466988"/>
            <a:ext cx="2886240" cy="22368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7"/>
          <p:cNvSpPr txBox="1">
            <a:spLocks noGrp="1"/>
          </p:cNvSpPr>
          <p:nvPr>
            <p:ph type="title"/>
          </p:nvPr>
        </p:nvSpPr>
        <p:spPr>
          <a:xfrm>
            <a:off x="809640" y="895320"/>
            <a:ext cx="4047840" cy="552240"/>
          </a:xfrm>
          <a:prstGeom prst="rect">
            <a:avLst/>
          </a:prstGeom>
          <a:noFill/>
          <a:ln>
            <a:noFill/>
          </a:ln>
        </p:spPr>
        <p:txBody>
          <a:bodyPr spcFirstLastPara="1" wrap="square" lIns="91425" tIns="91425" rIns="91425" bIns="91425" anchor="b" anchorCtr="0">
            <a:normAutofit fontScale="71698"/>
          </a:bodyPr>
          <a:lstStyle/>
          <a:p>
            <a:pPr marL="0" lvl="0" indent="0" algn="l" rtl="0">
              <a:lnSpc>
                <a:spcPct val="100000"/>
              </a:lnSpc>
              <a:spcBef>
                <a:spcPts val="0"/>
              </a:spcBef>
              <a:spcAft>
                <a:spcPts val="0"/>
              </a:spcAft>
              <a:buClr>
                <a:schemeClr val="dk1"/>
              </a:buClr>
              <a:buSzPct val="100000"/>
              <a:buFont typeface="Sorts Mill Goudy"/>
              <a:buNone/>
            </a:pPr>
            <a:r>
              <a:rPr lang="en" sz="3500" b="0" strike="noStrike">
                <a:solidFill>
                  <a:schemeClr val="dk1"/>
                </a:solidFill>
                <a:latin typeface="Sorts Mill Goudy"/>
                <a:ea typeface="Sorts Mill Goudy"/>
                <a:cs typeface="Sorts Mill Goudy"/>
                <a:sym typeface="Sorts Mill Goudy"/>
              </a:rPr>
              <a:t>Visualization Tools Used</a:t>
            </a:r>
            <a:endParaRPr sz="3500" b="0" strike="noStrike">
              <a:solidFill>
                <a:schemeClr val="dk1"/>
              </a:solidFill>
              <a:latin typeface="Arial"/>
              <a:ea typeface="Arial"/>
              <a:cs typeface="Arial"/>
              <a:sym typeface="Arial"/>
            </a:endParaRPr>
          </a:p>
        </p:txBody>
      </p:sp>
      <p:sp>
        <p:nvSpPr>
          <p:cNvPr id="410" name="Google Shape;410;p57"/>
          <p:cNvSpPr txBox="1">
            <a:spLocks noGrp="1"/>
          </p:cNvSpPr>
          <p:nvPr>
            <p:ph type="body" idx="1"/>
          </p:nvPr>
        </p:nvSpPr>
        <p:spPr>
          <a:xfrm>
            <a:off x="809640" y="1447920"/>
            <a:ext cx="4047840" cy="280008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400"/>
              <a:buFont typeface="Raleway"/>
              <a:buNone/>
            </a:pPr>
            <a:r>
              <a:rPr lang="en" sz="1400" b="0" i="0" u="none" strike="noStrike" cap="none" dirty="0">
                <a:solidFill>
                  <a:schemeClr val="dk1"/>
                </a:solidFill>
                <a:latin typeface="Raleway"/>
                <a:ea typeface="Raleway"/>
                <a:cs typeface="Raleway"/>
                <a:sym typeface="Raleway"/>
              </a:rPr>
              <a:t>The analysis employed various visualization packages in R, notably </a:t>
            </a:r>
            <a:r>
              <a:rPr lang="en" sz="1400" dirty="0">
                <a:solidFill>
                  <a:schemeClr val="dk1"/>
                </a:solidFill>
                <a:latin typeface="Raleway"/>
                <a:ea typeface="Raleway"/>
                <a:cs typeface="Raleway"/>
                <a:sym typeface="Raleway"/>
              </a:rPr>
              <a:t>viridis</a:t>
            </a:r>
            <a:r>
              <a:rPr lang="en" sz="1400" b="0" i="0" u="none" strike="noStrike" cap="none" dirty="0">
                <a:solidFill>
                  <a:schemeClr val="dk1"/>
                </a:solidFill>
                <a:latin typeface="Raleway"/>
                <a:ea typeface="Raleway"/>
                <a:cs typeface="Raleway"/>
                <a:sym typeface="Raleway"/>
              </a:rPr>
              <a:t>, for creating compelling visual representations of the data. The team generated graphs such as </a:t>
            </a:r>
            <a:r>
              <a:rPr lang="en" sz="1400" dirty="0">
                <a:solidFill>
                  <a:schemeClr val="dk1"/>
                </a:solidFill>
                <a:latin typeface="Raleway"/>
                <a:ea typeface="Raleway"/>
                <a:cs typeface="Raleway"/>
                <a:sym typeface="Raleway"/>
              </a:rPr>
              <a:t>box plots and </a:t>
            </a:r>
            <a:r>
              <a:rPr lang="en" sz="1400" b="0" i="0" u="none" strike="noStrike" cap="none" dirty="0">
                <a:solidFill>
                  <a:schemeClr val="dk1"/>
                </a:solidFill>
                <a:latin typeface="Raleway"/>
                <a:ea typeface="Raleway"/>
                <a:cs typeface="Raleway"/>
                <a:sym typeface="Raleway"/>
              </a:rPr>
              <a:t>bar charts to visualize ridership trends over time for the different dates analyzed, thereby making complex data more understandable.</a:t>
            </a:r>
            <a:endParaRPr sz="1400" b="0" i="0" u="none" strike="noStrike" cap="none" dirty="0">
              <a:solidFill>
                <a:srgbClr val="000000"/>
              </a:solidFill>
              <a:latin typeface="Arial"/>
              <a:ea typeface="Arial"/>
              <a:cs typeface="Arial"/>
              <a:sym typeface="Arial"/>
            </a:endParaRPr>
          </a:p>
        </p:txBody>
      </p:sp>
      <p:pic>
        <p:nvPicPr>
          <p:cNvPr id="411" name="Google Shape;411;p57"/>
          <p:cNvPicPr preferRelativeResize="0"/>
          <p:nvPr/>
        </p:nvPicPr>
        <p:blipFill>
          <a:blip r:embed="rId3">
            <a:alphaModFix/>
          </a:blip>
          <a:stretch>
            <a:fillRect/>
          </a:stretch>
        </p:blipFill>
        <p:spPr>
          <a:xfrm>
            <a:off x="952600" y="3443600"/>
            <a:ext cx="3503626" cy="1143100"/>
          </a:xfrm>
          <a:prstGeom prst="rect">
            <a:avLst/>
          </a:prstGeom>
          <a:noFill/>
          <a:ln>
            <a:noFill/>
          </a:ln>
        </p:spPr>
      </p:pic>
      <p:pic>
        <p:nvPicPr>
          <p:cNvPr id="412" name="Google Shape;412;p57"/>
          <p:cNvPicPr preferRelativeResize="0"/>
          <p:nvPr/>
        </p:nvPicPr>
        <p:blipFill>
          <a:blip r:embed="rId4">
            <a:alphaModFix/>
          </a:blip>
          <a:stretch>
            <a:fillRect/>
          </a:stretch>
        </p:blipFill>
        <p:spPr>
          <a:xfrm>
            <a:off x="4740053" y="3443600"/>
            <a:ext cx="3503623" cy="1143100"/>
          </a:xfrm>
          <a:prstGeom prst="rect">
            <a:avLst/>
          </a:prstGeom>
          <a:noFill/>
          <a:ln>
            <a:noFill/>
          </a:ln>
        </p:spPr>
      </p:pic>
      <p:pic>
        <p:nvPicPr>
          <p:cNvPr id="413" name="Google Shape;413;p57"/>
          <p:cNvPicPr preferRelativeResize="0"/>
          <p:nvPr/>
        </p:nvPicPr>
        <p:blipFill>
          <a:blip r:embed="rId5">
            <a:alphaModFix/>
          </a:blip>
          <a:stretch>
            <a:fillRect/>
          </a:stretch>
        </p:blipFill>
        <p:spPr>
          <a:xfrm>
            <a:off x="4740050" y="1447925"/>
            <a:ext cx="4154025" cy="1322925"/>
          </a:xfrm>
          <a:prstGeom prst="rect">
            <a:avLst/>
          </a:prstGeom>
          <a:noFill/>
          <a:ln>
            <a:noFill/>
          </a:ln>
        </p:spPr>
      </p:pic>
    </p:spTree>
  </p:cSld>
  <p:clrMapOvr>
    <a:masterClrMapping/>
  </p:clrMapOvr>
</p:sld>
</file>

<file path=ppt/theme/theme1.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437</Words>
  <Application>Microsoft Office PowerPoint</Application>
  <PresentationFormat>On-screen Show (16:9)</PresentationFormat>
  <Paragraphs>29</Paragraphs>
  <Slides>12</Slides>
  <Notes>12</Notes>
  <HiddenSlides>0</HiddenSlides>
  <MMClips>0</MMClips>
  <ScaleCrop>false</ScaleCrop>
  <HeadingPairs>
    <vt:vector size="6" baseType="variant">
      <vt:variant>
        <vt:lpstr>Fonts Used</vt:lpstr>
      </vt:variant>
      <vt:variant>
        <vt:i4>4</vt:i4>
      </vt:variant>
      <vt:variant>
        <vt:lpstr>Theme</vt:lpstr>
      </vt:variant>
      <vt:variant>
        <vt:i4>24</vt:i4>
      </vt:variant>
      <vt:variant>
        <vt:lpstr>Slide Titles</vt:lpstr>
      </vt:variant>
      <vt:variant>
        <vt:i4>12</vt:i4>
      </vt:variant>
    </vt:vector>
  </HeadingPairs>
  <TitlesOfParts>
    <vt:vector size="40" baseType="lpstr">
      <vt:lpstr>Sorts Mill Goudy</vt:lpstr>
      <vt:lpstr>Raleway</vt:lpstr>
      <vt:lpstr>Arial</vt:lpstr>
      <vt:lpstr>Noto Sans Symbols</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Slidesgo Final Pages</vt:lpstr>
      <vt:lpstr>Slidesgo Final Pages</vt:lpstr>
      <vt:lpstr>Metro Ridership Analysis</vt:lpstr>
      <vt:lpstr>Introduction</vt:lpstr>
      <vt:lpstr>Data Overview</vt:lpstr>
      <vt:lpstr>Metro System Description</vt:lpstr>
      <vt:lpstr>Selected Date Range</vt:lpstr>
      <vt:lpstr>Data Collection Methods</vt:lpstr>
      <vt:lpstr>R Programming Analysis</vt:lpstr>
      <vt:lpstr>Data Processing Techniques</vt:lpstr>
      <vt:lpstr>Visualization Tools Used</vt:lpstr>
      <vt:lpstr>Insights Gained from Analysis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Nicolas Lizarralde</cp:lastModifiedBy>
  <cp:revision>1</cp:revision>
  <dcterms:modified xsi:type="dcterms:W3CDTF">2025-03-08T03:48:16Z</dcterms:modified>
</cp:coreProperties>
</file>